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60" r:id="rId3"/>
    <p:sldId id="262" r:id="rId4"/>
    <p:sldId id="258" r:id="rId5"/>
    <p:sldId id="261" r:id="rId6"/>
    <p:sldId id="257" r:id="rId7"/>
    <p:sldId id="259" r:id="rId8"/>
    <p:sldId id="263" r:id="rId9"/>
    <p:sldId id="266" r:id="rId10"/>
    <p:sldId id="264" r:id="rId11"/>
    <p:sldId id="267" r:id="rId12"/>
    <p:sldId id="281" r:id="rId13"/>
    <p:sldId id="282" r:id="rId14"/>
    <p:sldId id="283" r:id="rId15"/>
    <p:sldId id="284" r:id="rId16"/>
    <p:sldId id="285" r:id="rId17"/>
    <p:sldId id="265" r:id="rId18"/>
    <p:sldId id="280" r:id="rId19"/>
  </p:sldIdLst>
  <p:sldSz cx="18288000" cy="10287000"/>
  <p:notesSz cx="6858000" cy="9144000"/>
  <p:embeddedFontLst>
    <p:embeddedFont>
      <p:font typeface="Amatic SC" panose="00000500000000000000" pitchFamily="2" charset="-79"/>
      <p:regular r:id="rId21"/>
      <p:bold r:id="rId22"/>
    </p:embeddedFont>
    <p:embeddedFont>
      <p:font typeface="Calibri" panose="020F0502020204030204" pitchFamily="34" charset="0"/>
      <p:regular r:id="rId23"/>
      <p:bold r:id="rId24"/>
      <p:italic r:id="rId25"/>
      <p:boldItalic r:id="rId26"/>
    </p:embeddedFont>
    <p:embeddedFont>
      <p:font typeface="Fira Sans" panose="020B05030500000200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7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E4E33-61DD-41C9-9927-AE0D46003653}" type="datetimeFigureOut">
              <a:rPr lang="en-US" smtClean="0"/>
              <a:t>11/13/2021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25F37-60AA-4C47-8ED6-BAAE03A416D5}" type="slidenum">
              <a:rPr lang="en-US" smtClean="0"/>
              <a:t>‹#›</a:t>
            </a:fld>
            <a:endParaRPr lang="en-US"/>
          </a:p>
        </p:txBody>
      </p:sp>
    </p:spTree>
    <p:extLst>
      <p:ext uri="{BB962C8B-B14F-4D97-AF65-F5344CB8AC3E}">
        <p14:creationId xmlns:p14="http://schemas.microsoft.com/office/powerpoint/2010/main" val="165751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a9e7b14356_1_2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a9e7b14356_1_2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1426500" y="737651"/>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6001" b="1">
                <a:latin typeface="Amatic SC"/>
                <a:ea typeface="Amatic SC"/>
                <a:cs typeface="Amatic SC"/>
                <a:sym typeface="Amatic SC"/>
              </a:defRPr>
            </a:lvl1pPr>
            <a:lvl2pPr lvl="1" rtl="0">
              <a:spcBef>
                <a:spcPts val="0"/>
              </a:spcBef>
              <a:spcAft>
                <a:spcPts val="0"/>
              </a:spcAft>
              <a:buSzPts val="2400"/>
              <a:buFont typeface="Fira Sans"/>
              <a:buNone/>
              <a:defRPr sz="3600" b="1">
                <a:latin typeface="Fira Sans"/>
                <a:ea typeface="Fira Sans"/>
                <a:cs typeface="Fira Sans"/>
                <a:sym typeface="Fira Sans"/>
              </a:defRPr>
            </a:lvl2pPr>
            <a:lvl3pPr lvl="2" rtl="0">
              <a:spcBef>
                <a:spcPts val="0"/>
              </a:spcBef>
              <a:spcAft>
                <a:spcPts val="0"/>
              </a:spcAft>
              <a:buSzPts val="2400"/>
              <a:buFont typeface="Fira Sans"/>
              <a:buNone/>
              <a:defRPr sz="3600" b="1">
                <a:latin typeface="Fira Sans"/>
                <a:ea typeface="Fira Sans"/>
                <a:cs typeface="Fira Sans"/>
                <a:sym typeface="Fira Sans"/>
              </a:defRPr>
            </a:lvl3pPr>
            <a:lvl4pPr lvl="3" rtl="0">
              <a:spcBef>
                <a:spcPts val="0"/>
              </a:spcBef>
              <a:spcAft>
                <a:spcPts val="0"/>
              </a:spcAft>
              <a:buSzPts val="2400"/>
              <a:buFont typeface="Fira Sans"/>
              <a:buNone/>
              <a:defRPr sz="3600" b="1">
                <a:latin typeface="Fira Sans"/>
                <a:ea typeface="Fira Sans"/>
                <a:cs typeface="Fira Sans"/>
                <a:sym typeface="Fira Sans"/>
              </a:defRPr>
            </a:lvl4pPr>
            <a:lvl5pPr lvl="4" rtl="0">
              <a:spcBef>
                <a:spcPts val="0"/>
              </a:spcBef>
              <a:spcAft>
                <a:spcPts val="0"/>
              </a:spcAft>
              <a:buSzPts val="2400"/>
              <a:buFont typeface="Fira Sans"/>
              <a:buNone/>
              <a:defRPr sz="3600" b="1">
                <a:latin typeface="Fira Sans"/>
                <a:ea typeface="Fira Sans"/>
                <a:cs typeface="Fira Sans"/>
                <a:sym typeface="Fira Sans"/>
              </a:defRPr>
            </a:lvl5pPr>
            <a:lvl6pPr lvl="5" rtl="0">
              <a:spcBef>
                <a:spcPts val="0"/>
              </a:spcBef>
              <a:spcAft>
                <a:spcPts val="0"/>
              </a:spcAft>
              <a:buSzPts val="2400"/>
              <a:buFont typeface="Fira Sans"/>
              <a:buNone/>
              <a:defRPr sz="3600" b="1">
                <a:latin typeface="Fira Sans"/>
                <a:ea typeface="Fira Sans"/>
                <a:cs typeface="Fira Sans"/>
                <a:sym typeface="Fira Sans"/>
              </a:defRPr>
            </a:lvl6pPr>
            <a:lvl7pPr lvl="6" rtl="0">
              <a:spcBef>
                <a:spcPts val="0"/>
              </a:spcBef>
              <a:spcAft>
                <a:spcPts val="0"/>
              </a:spcAft>
              <a:buSzPts val="2400"/>
              <a:buFont typeface="Fira Sans"/>
              <a:buNone/>
              <a:defRPr sz="3600" b="1">
                <a:latin typeface="Fira Sans"/>
                <a:ea typeface="Fira Sans"/>
                <a:cs typeface="Fira Sans"/>
                <a:sym typeface="Fira Sans"/>
              </a:defRPr>
            </a:lvl7pPr>
            <a:lvl8pPr lvl="7" rtl="0">
              <a:spcBef>
                <a:spcPts val="0"/>
              </a:spcBef>
              <a:spcAft>
                <a:spcPts val="0"/>
              </a:spcAft>
              <a:buSzPts val="2400"/>
              <a:buFont typeface="Fira Sans"/>
              <a:buNone/>
              <a:defRPr sz="3600" b="1">
                <a:latin typeface="Fira Sans"/>
                <a:ea typeface="Fira Sans"/>
                <a:cs typeface="Fira Sans"/>
                <a:sym typeface="Fira Sans"/>
              </a:defRPr>
            </a:lvl8pPr>
            <a:lvl9pPr lvl="8" rtl="0">
              <a:spcBef>
                <a:spcPts val="0"/>
              </a:spcBef>
              <a:spcAft>
                <a:spcPts val="0"/>
              </a:spcAft>
              <a:buSzPts val="2400"/>
              <a:buFont typeface="Fira Sans"/>
              <a:buNone/>
              <a:defRPr sz="3600" b="1">
                <a:latin typeface="Fira Sans"/>
                <a:ea typeface="Fira Sans"/>
                <a:cs typeface="Fira Sans"/>
                <a:sym typeface="Fira Sans"/>
              </a:defRPr>
            </a:lvl9pPr>
          </a:lstStyle>
          <a:p>
            <a:endParaRPr/>
          </a:p>
        </p:txBody>
      </p:sp>
      <p:sp>
        <p:nvSpPr>
          <p:cNvPr id="32" name="Google Shape;32;p9"/>
          <p:cNvSpPr txBox="1">
            <a:spLocks noGrp="1"/>
          </p:cNvSpPr>
          <p:nvPr>
            <p:ph type="subTitle" idx="1"/>
          </p:nvPr>
        </p:nvSpPr>
        <p:spPr>
          <a:xfrm>
            <a:off x="3469500" y="4618451"/>
            <a:ext cx="11349000" cy="22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matic SC"/>
              <a:buNone/>
              <a:defRPr sz="12001" b="1">
                <a:solidFill>
                  <a:schemeClr val="dk1"/>
                </a:solidFill>
                <a:latin typeface="Amatic SC"/>
                <a:ea typeface="Amatic SC"/>
                <a:cs typeface="Amatic SC"/>
                <a:sym typeface="Amatic SC"/>
              </a:defRPr>
            </a:lvl1pPr>
            <a:lvl2pPr lvl="1" rtl="0">
              <a:spcBef>
                <a:spcPts val="0"/>
              </a:spcBef>
              <a:spcAft>
                <a:spcPts val="0"/>
              </a:spcAft>
              <a:buSzPts val="1400"/>
              <a:buFont typeface="Amatic SC"/>
              <a:buNone/>
              <a:defRPr>
                <a:latin typeface="Amatic SC"/>
                <a:ea typeface="Amatic SC"/>
                <a:cs typeface="Amatic SC"/>
                <a:sym typeface="Amatic SC"/>
              </a:defRPr>
            </a:lvl2pPr>
            <a:lvl3pPr lvl="2" rtl="0">
              <a:spcBef>
                <a:spcPts val="0"/>
              </a:spcBef>
              <a:spcAft>
                <a:spcPts val="0"/>
              </a:spcAft>
              <a:buSzPts val="1400"/>
              <a:buFont typeface="Amatic SC"/>
              <a:buNone/>
              <a:defRPr>
                <a:latin typeface="Amatic SC"/>
                <a:ea typeface="Amatic SC"/>
                <a:cs typeface="Amatic SC"/>
                <a:sym typeface="Amatic SC"/>
              </a:defRPr>
            </a:lvl3pPr>
            <a:lvl4pPr lvl="3" rtl="0">
              <a:spcBef>
                <a:spcPts val="0"/>
              </a:spcBef>
              <a:spcAft>
                <a:spcPts val="0"/>
              </a:spcAft>
              <a:buSzPts val="1400"/>
              <a:buFont typeface="Amatic SC"/>
              <a:buNone/>
              <a:defRPr>
                <a:latin typeface="Amatic SC"/>
                <a:ea typeface="Amatic SC"/>
                <a:cs typeface="Amatic SC"/>
                <a:sym typeface="Amatic SC"/>
              </a:defRPr>
            </a:lvl4pPr>
            <a:lvl5pPr lvl="4" rtl="0">
              <a:spcBef>
                <a:spcPts val="0"/>
              </a:spcBef>
              <a:spcAft>
                <a:spcPts val="0"/>
              </a:spcAft>
              <a:buSzPts val="1400"/>
              <a:buFont typeface="Amatic SC"/>
              <a:buNone/>
              <a:defRPr>
                <a:latin typeface="Amatic SC"/>
                <a:ea typeface="Amatic SC"/>
                <a:cs typeface="Amatic SC"/>
                <a:sym typeface="Amatic SC"/>
              </a:defRPr>
            </a:lvl5pPr>
            <a:lvl6pPr lvl="5" rtl="0">
              <a:spcBef>
                <a:spcPts val="0"/>
              </a:spcBef>
              <a:spcAft>
                <a:spcPts val="0"/>
              </a:spcAft>
              <a:buSzPts val="1400"/>
              <a:buFont typeface="Amatic SC"/>
              <a:buNone/>
              <a:defRPr>
                <a:latin typeface="Amatic SC"/>
                <a:ea typeface="Amatic SC"/>
                <a:cs typeface="Amatic SC"/>
                <a:sym typeface="Amatic SC"/>
              </a:defRPr>
            </a:lvl6pPr>
            <a:lvl7pPr lvl="6" rtl="0">
              <a:spcBef>
                <a:spcPts val="0"/>
              </a:spcBef>
              <a:spcAft>
                <a:spcPts val="0"/>
              </a:spcAft>
              <a:buSzPts val="1400"/>
              <a:buFont typeface="Amatic SC"/>
              <a:buNone/>
              <a:defRPr>
                <a:latin typeface="Amatic SC"/>
                <a:ea typeface="Amatic SC"/>
                <a:cs typeface="Amatic SC"/>
                <a:sym typeface="Amatic SC"/>
              </a:defRPr>
            </a:lvl7pPr>
            <a:lvl8pPr lvl="7" rtl="0">
              <a:spcBef>
                <a:spcPts val="0"/>
              </a:spcBef>
              <a:spcAft>
                <a:spcPts val="0"/>
              </a:spcAft>
              <a:buSzPts val="1400"/>
              <a:buFont typeface="Amatic SC"/>
              <a:buNone/>
              <a:defRPr>
                <a:latin typeface="Amatic SC"/>
                <a:ea typeface="Amatic SC"/>
                <a:cs typeface="Amatic SC"/>
                <a:sym typeface="Amatic SC"/>
              </a:defRPr>
            </a:lvl8pPr>
            <a:lvl9pPr lvl="8" rtl="0">
              <a:spcBef>
                <a:spcPts val="0"/>
              </a:spcBef>
              <a:spcAft>
                <a:spcPts val="0"/>
              </a:spcAft>
              <a:buSzPts val="1400"/>
              <a:buFont typeface="Amatic SC"/>
              <a:buNone/>
              <a:defRPr>
                <a:latin typeface="Amatic SC"/>
                <a:ea typeface="Amatic SC"/>
                <a:cs typeface="Amatic SC"/>
                <a:sym typeface="Amatic SC"/>
              </a:defRPr>
            </a:lvl9pPr>
          </a:lstStyle>
          <a:p>
            <a:endParaRPr/>
          </a:p>
        </p:txBody>
      </p:sp>
      <p:sp>
        <p:nvSpPr>
          <p:cNvPr id="33" name="Google Shape;33;p9">
            <a:hlinkClick r:id="" action="ppaction://noaction"/>
          </p:cNvPr>
          <p:cNvSpPr txBox="1">
            <a:spLocks noGrp="1"/>
          </p:cNvSpPr>
          <p:nvPr>
            <p:ph type="subTitle" idx="2"/>
          </p:nvPr>
        </p:nvSpPr>
        <p:spPr>
          <a:xfrm>
            <a:off x="8292600" y="8308350"/>
            <a:ext cx="1702800" cy="12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4500" b="1">
                <a:latin typeface="Amatic SC"/>
                <a:ea typeface="Amatic SC"/>
                <a:cs typeface="Amatic SC"/>
                <a:sym typeface="Amatic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2326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xml"/><Relationship Id="rId7" Type="http://schemas.openxmlformats.org/officeDocument/2006/relationships/image" Target="../media/image5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0.gif"/><Relationship Id="rId11" Type="http://schemas.openxmlformats.org/officeDocument/2006/relationships/image" Target="../media/image55.gif"/><Relationship Id="rId5" Type="http://schemas.openxmlformats.org/officeDocument/2006/relationships/image" Target="../media/image49.gif"/><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gif"/><Relationship Id="rId18" Type="http://schemas.openxmlformats.org/officeDocument/2006/relationships/image" Target="../media/image59.gif"/><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8.png"/><Relationship Id="rId17" Type="http://schemas.openxmlformats.org/officeDocument/2006/relationships/image" Target="../media/image58.gif"/><Relationship Id="rId2" Type="http://schemas.openxmlformats.org/officeDocument/2006/relationships/audio" Target="../media/media2.mp3"/><Relationship Id="rId16" Type="http://schemas.openxmlformats.org/officeDocument/2006/relationships/image" Target="../media/image57.gif"/><Relationship Id="rId20" Type="http://schemas.openxmlformats.org/officeDocument/2006/relationships/image" Target="../media/image5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56.gif"/><Relationship Id="rId10" Type="http://schemas.openxmlformats.org/officeDocument/2006/relationships/audio" Target="../media/media6.mp3"/><Relationship Id="rId19" Type="http://schemas.openxmlformats.org/officeDocument/2006/relationships/image" Target="../media/image52.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9.gif"/></Relationships>
</file>

<file path=ppt/slides/_rels/slide14.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63.png"/><Relationship Id="rId3" Type="http://schemas.openxmlformats.org/officeDocument/2006/relationships/audio" Target="../media/audio2.wav"/><Relationship Id="rId7" Type="http://schemas.openxmlformats.org/officeDocument/2006/relationships/image" Target="../media/image60.gif"/><Relationship Id="rId12" Type="http://schemas.openxmlformats.org/officeDocument/2006/relationships/image" Target="../media/image62.gif"/><Relationship Id="rId17" Type="http://schemas.openxmlformats.org/officeDocument/2006/relationships/image" Target="../media/image54.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9.gif"/><Relationship Id="rId5" Type="http://schemas.openxmlformats.org/officeDocument/2006/relationships/audio" Target="../media/audio4.wav"/><Relationship Id="rId15" Type="http://schemas.openxmlformats.org/officeDocument/2006/relationships/image" Target="../media/image52.png"/><Relationship Id="rId10" Type="http://schemas.openxmlformats.org/officeDocument/2006/relationships/image" Target="../media/image61.gif"/><Relationship Id="rId4" Type="http://schemas.openxmlformats.org/officeDocument/2006/relationships/audio" Target="../media/audio3.wav"/><Relationship Id="rId9" Type="http://schemas.openxmlformats.org/officeDocument/2006/relationships/image" Target="../media/image49.gif"/><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9.gif"/><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50.gif"/><Relationship Id="rId12" Type="http://schemas.openxmlformats.org/officeDocument/2006/relationships/image" Target="../media/image63.png"/><Relationship Id="rId2" Type="http://schemas.openxmlformats.org/officeDocument/2006/relationships/audio" Target="../media/audio1.wav"/><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0.gif"/><Relationship Id="rId11" Type="http://schemas.openxmlformats.org/officeDocument/2006/relationships/image" Target="../media/image62.gif"/><Relationship Id="rId5" Type="http://schemas.openxmlformats.org/officeDocument/2006/relationships/image" Target="../media/image48.png"/><Relationship Id="rId15" Type="http://schemas.openxmlformats.org/officeDocument/2006/relationships/image" Target="../media/image65.gif"/><Relationship Id="rId10" Type="http://schemas.openxmlformats.org/officeDocument/2006/relationships/image" Target="../media/image59.gif"/><Relationship Id="rId4" Type="http://schemas.openxmlformats.org/officeDocument/2006/relationships/audio" Target="../media/audio4.wav"/><Relationship Id="rId9" Type="http://schemas.openxmlformats.org/officeDocument/2006/relationships/image" Target="../media/image61.gif"/><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0.gif"/><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62.gif"/><Relationship Id="rId12" Type="http://schemas.openxmlformats.org/officeDocument/2006/relationships/image" Target="../media/image63.png"/><Relationship Id="rId2" Type="http://schemas.openxmlformats.org/officeDocument/2006/relationships/audio" Target="../media/audio1.wav"/><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0.gif"/><Relationship Id="rId11" Type="http://schemas.openxmlformats.org/officeDocument/2006/relationships/image" Target="../media/image59.gif"/><Relationship Id="rId5" Type="http://schemas.openxmlformats.org/officeDocument/2006/relationships/image" Target="../media/image48.png"/><Relationship Id="rId15" Type="http://schemas.openxmlformats.org/officeDocument/2006/relationships/image" Target="../media/image66.gif"/><Relationship Id="rId10" Type="http://schemas.openxmlformats.org/officeDocument/2006/relationships/image" Target="../media/image61.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 Target="slide18.xml"/><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gi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8113">
            <a:off x="14942065" y="-998912"/>
            <a:ext cx="8841218" cy="7635597"/>
          </a:xfrm>
          <a:prstGeom prst="rect">
            <a:avLst/>
          </a:prstGeom>
        </p:spPr>
      </p:pic>
      <p:grpSp>
        <p:nvGrpSpPr>
          <p:cNvPr id="7" name="Group 7"/>
          <p:cNvGrpSpPr/>
          <p:nvPr/>
        </p:nvGrpSpPr>
        <p:grpSpPr>
          <a:xfrm>
            <a:off x="-5035429" y="2095663"/>
            <a:ext cx="8623058" cy="10454130"/>
            <a:chOff x="0" y="0"/>
            <a:chExt cx="11497411" cy="13938841"/>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6309">
              <a:off x="747747" y="4406623"/>
              <a:ext cx="10001918" cy="863802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1058">
              <a:off x="2368152" y="410074"/>
              <a:ext cx="7675508" cy="7905486"/>
            </a:xfrm>
            <a:prstGeom prst="rect">
              <a:avLst/>
            </a:prstGeom>
          </p:spPr>
        </p:pic>
      </p:grpSp>
      <p:sp>
        <p:nvSpPr>
          <p:cNvPr id="10" name="TextBox 2">
            <a:extLst>
              <a:ext uri="{FF2B5EF4-FFF2-40B4-BE49-F238E27FC236}">
                <a16:creationId xmlns:a16="http://schemas.microsoft.com/office/drawing/2014/main" id="{83AF0550-8958-4945-B3DD-A963700A85EB}"/>
              </a:ext>
            </a:extLst>
          </p:cNvPr>
          <p:cNvSpPr txBox="1"/>
          <p:nvPr/>
        </p:nvSpPr>
        <p:spPr>
          <a:xfrm>
            <a:off x="2256836" y="3009900"/>
            <a:ext cx="13774328" cy="2598917"/>
          </a:xfrm>
          <a:prstGeom prst="rect">
            <a:avLst/>
          </a:prstGeom>
        </p:spPr>
        <p:txBody>
          <a:bodyPr wrap="square" lIns="0" tIns="0" rIns="0" bIns="0" rtlCol="0" anchor="t">
            <a:spAutoFit/>
          </a:bodyPr>
          <a:lstStyle/>
          <a:p>
            <a:pPr algn="ctr">
              <a:lnSpc>
                <a:spcPct val="150000"/>
              </a:lnSpc>
            </a:pPr>
            <a:r>
              <a:rPr lang="en" sz="6000" b="1" dirty="0">
                <a:solidFill>
                  <a:schemeClr val="accent5">
                    <a:lumMod val="75000"/>
                  </a:schemeClr>
                </a:solidFill>
                <a:latin typeface="Arial" panose="020B0604020202020204" pitchFamily="34" charset="0"/>
                <a:ea typeface="Aachen" panose="02020500000000000000" pitchFamily="18" charset="0"/>
                <a:cs typeface="Arial" panose="020B0604020202020204" pitchFamily="34" charset="0"/>
              </a:rPr>
              <a:t>CHÀO MỪNG CÁC EM</a:t>
            </a:r>
            <a:br>
              <a:rPr lang="en" sz="6000" b="1" dirty="0">
                <a:solidFill>
                  <a:schemeClr val="accent5">
                    <a:lumMod val="75000"/>
                  </a:schemeClr>
                </a:solidFill>
                <a:latin typeface="Arial" panose="020B0604020202020204" pitchFamily="34" charset="0"/>
                <a:ea typeface="Aachen" panose="02020500000000000000" pitchFamily="18" charset="0"/>
                <a:cs typeface="Arial" panose="020B0604020202020204" pitchFamily="34" charset="0"/>
              </a:rPr>
            </a:br>
            <a:r>
              <a:rPr lang="en" sz="6000" b="1" dirty="0">
                <a:solidFill>
                  <a:schemeClr val="accent5">
                    <a:lumMod val="75000"/>
                  </a:schemeClr>
                </a:solidFill>
                <a:latin typeface="Arial" panose="020B0604020202020204" pitchFamily="34" charset="0"/>
                <a:ea typeface="Aachen" panose="02020500000000000000" pitchFamily="18" charset="0"/>
                <a:cs typeface="Arial" panose="020B0604020202020204" pitchFamily="34" charset="0"/>
              </a:rPr>
              <a:t>ĐẾN VỚI BÀI HỌC NGÀY HÔM NAY!</a:t>
            </a:r>
            <a:endParaRPr lang="en-US" sz="6000" dirty="0">
              <a:solidFill>
                <a:schemeClr val="accent5">
                  <a:lumMod val="75000"/>
                </a:schemeClr>
              </a:solidFill>
              <a:latin typeface="Arial" panose="020B0604020202020204" pitchFamily="34" charset="0"/>
              <a:ea typeface="Aachen" panose="02020500000000000000"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806906A-E5DB-4BE8-A614-39295532EA0B}"/>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11" name="Rectangle 10">
            <a:extLst>
              <a:ext uri="{FF2B5EF4-FFF2-40B4-BE49-F238E27FC236}">
                <a16:creationId xmlns:a16="http://schemas.microsoft.com/office/drawing/2014/main" id="{6D10688B-5CB6-489C-8ECA-815338B07F17}"/>
              </a:ext>
            </a:extLst>
          </p:cNvPr>
          <p:cNvSpPr/>
          <p:nvPr/>
        </p:nvSpPr>
        <p:spPr>
          <a:xfrm>
            <a:off x="2086897" y="1786720"/>
            <a:ext cx="1905000" cy="838199"/>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5</a:t>
            </a:r>
            <a:endParaRPr lang="en-US" sz="40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3012567-307A-45E7-BD52-890234C6E7C1}"/>
              </a:ext>
            </a:extLst>
          </p:cNvPr>
          <p:cNvSpPr txBox="1"/>
          <p:nvPr/>
        </p:nvSpPr>
        <p:spPr>
          <a:xfrm>
            <a:off x="2086897" y="2857500"/>
            <a:ext cx="15820103" cy="2748253"/>
          </a:xfrm>
          <a:prstGeom prst="rect">
            <a:avLst/>
          </a:prstGeom>
          <a:noFill/>
        </p:spPr>
        <p:txBody>
          <a:bodyPr wrap="square">
            <a:spAutoFit/>
          </a:bodyPr>
          <a:lstStyle/>
          <a:p>
            <a:pPr marL="0" marR="0">
              <a:lnSpc>
                <a:spcPct val="150000"/>
              </a:lnSpc>
              <a:spcBef>
                <a:spcPts val="0"/>
              </a:spcBef>
              <a:spcAft>
                <a:spcPts val="1000"/>
              </a:spcAft>
            </a:pPr>
            <a:r>
              <a:rPr lang="nl-NL" sz="4000">
                <a:solidFill>
                  <a:schemeClr val="accent6">
                    <a:lumMod val="75000"/>
                  </a:schemeClr>
                </a:solidFill>
                <a:effectLst/>
                <a:latin typeface="Arial" panose="020B0604020202020204" pitchFamily="34" charset="0"/>
                <a:ea typeface="Arial" panose="020B0604020202020204" pitchFamily="34" charset="0"/>
                <a:cs typeface="Times New Roman" panose="02020603050405020304" pitchFamily="18" charset="0"/>
              </a:rPr>
              <a:t>Quãng đường từ Thành phố Hồ Chí Minh đi Bạc Liêu dài 288 km. Quãng đường từ Thành phố Hồ Chí Minh đi Vĩnh Long dài 134 km. Hỏi quãng đường nào dài hơn và dài hơn bao nhiêu ki-lô-mét?</a:t>
            </a:r>
            <a:endParaRPr lang="en-US" sz="4000">
              <a:solidFill>
                <a:schemeClr val="accent6">
                  <a:lumMod val="75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9218" name="Picture 2" descr="Trẻ Em, Mầm Non, Tải hình PNG 456 - Free.Vector6.com">
            <a:extLst>
              <a:ext uri="{FF2B5EF4-FFF2-40B4-BE49-F238E27FC236}">
                <a16:creationId xmlns:a16="http://schemas.microsoft.com/office/drawing/2014/main" id="{F4CAD2AB-A5D5-4DC7-AD76-08B1ACA46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800" y="-118280"/>
            <a:ext cx="4926724"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ang Chủ - Trường Mầm Non Hồng Hà Vĩnh Phúc">
            <a:extLst>
              <a:ext uri="{FF2B5EF4-FFF2-40B4-BE49-F238E27FC236}">
                <a16:creationId xmlns:a16="http://schemas.microsoft.com/office/drawing/2014/main" id="{1EB5BB2C-F22E-4FB0-8EC3-712CA9CEA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84" y="4686300"/>
            <a:ext cx="5410200" cy="62063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3894CB8-F8C6-4948-9D12-8D50D342D1A0}"/>
              </a:ext>
            </a:extLst>
          </p:cNvPr>
          <p:cNvSpPr txBox="1"/>
          <p:nvPr/>
        </p:nvSpPr>
        <p:spPr>
          <a:xfrm>
            <a:off x="8822565" y="5626628"/>
            <a:ext cx="2514600" cy="707886"/>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Bài giải</a:t>
            </a:r>
          </a:p>
        </p:txBody>
      </p:sp>
      <p:sp>
        <p:nvSpPr>
          <p:cNvPr id="16" name="Rectangle 15">
            <a:extLst>
              <a:ext uri="{FF2B5EF4-FFF2-40B4-BE49-F238E27FC236}">
                <a16:creationId xmlns:a16="http://schemas.microsoft.com/office/drawing/2014/main" id="{621CB628-EEC3-4519-AA52-2E0B7CFB4B92}"/>
              </a:ext>
            </a:extLst>
          </p:cNvPr>
          <p:cNvSpPr/>
          <p:nvPr/>
        </p:nvSpPr>
        <p:spPr>
          <a:xfrm>
            <a:off x="5791200" y="6324663"/>
            <a:ext cx="10810568" cy="36195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733BA3-481E-4AB4-A0AC-77352EDA4D8C}"/>
              </a:ext>
            </a:extLst>
          </p:cNvPr>
          <p:cNvSpPr txBox="1"/>
          <p:nvPr/>
        </p:nvSpPr>
        <p:spPr>
          <a:xfrm>
            <a:off x="6081633" y="6345538"/>
            <a:ext cx="10520135" cy="3671583"/>
          </a:xfrm>
          <a:prstGeom prst="rect">
            <a:avLst/>
          </a:prstGeom>
          <a:noFill/>
        </p:spPr>
        <p:txBody>
          <a:bodyPr wrap="square">
            <a:spAutoFit/>
          </a:bodyPr>
          <a:lstStyle/>
          <a:p>
            <a:pPr algn="l">
              <a:lnSpc>
                <a:spcPct val="150000"/>
              </a:lnSpc>
            </a:pPr>
            <a:r>
              <a:rPr lang="vi-VN" sz="4000" b="0" i="0">
                <a:solidFill>
                  <a:srgbClr val="0070C0"/>
                </a:solidFill>
                <a:effectLst/>
              </a:rPr>
              <a:t>Quãng đường từ Thành phố Hồ Chí Minh đi Bạc Liêu dài hơn và dài hơn:</a:t>
            </a:r>
          </a:p>
          <a:p>
            <a:pPr algn="l">
              <a:lnSpc>
                <a:spcPct val="150000"/>
              </a:lnSpc>
            </a:pPr>
            <a:r>
              <a:rPr lang="en-US" sz="4000" b="0" i="0">
                <a:solidFill>
                  <a:srgbClr val="0070C0"/>
                </a:solidFill>
                <a:effectLst/>
              </a:rPr>
              <a:t>          </a:t>
            </a:r>
            <a:r>
              <a:rPr lang="vi-VN" sz="4000" b="0" i="0">
                <a:solidFill>
                  <a:srgbClr val="0070C0"/>
                </a:solidFill>
                <a:effectLst/>
              </a:rPr>
              <a:t>288 - 134 = 154 ( km)</a:t>
            </a:r>
          </a:p>
          <a:p>
            <a:pPr algn="l">
              <a:lnSpc>
                <a:spcPct val="150000"/>
              </a:lnSpc>
            </a:pPr>
            <a:r>
              <a:rPr lang="en-US" sz="4000" b="0" i="0">
                <a:solidFill>
                  <a:srgbClr val="0070C0"/>
                </a:solidFill>
                <a:effectLst/>
              </a:rPr>
              <a:t>		</a:t>
            </a:r>
            <a:r>
              <a:rPr lang="vi-VN" sz="4000" b="0" i="0">
                <a:solidFill>
                  <a:srgbClr val="0070C0"/>
                </a:solidFill>
                <a:effectLst/>
              </a:rPr>
              <a:t>Đáp số: 154 km</a:t>
            </a:r>
          </a:p>
        </p:txBody>
      </p:sp>
      <p:pic>
        <p:nvPicPr>
          <p:cNvPr id="9222" name="Picture 6" descr="Thông báo tuyển sinh năm học 2019 - 2020">
            <a:extLst>
              <a:ext uri="{FF2B5EF4-FFF2-40B4-BE49-F238E27FC236}">
                <a16:creationId xmlns:a16="http://schemas.microsoft.com/office/drawing/2014/main" id="{707DFECA-4A4E-4BD9-9EEF-6FF427EB3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0282" y="7493407"/>
            <a:ext cx="4890274" cy="2748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9222"/>
                                        </p:tgtEl>
                                        <p:attrNameLst>
                                          <p:attrName>style.visibility</p:attrName>
                                        </p:attrNameLst>
                                      </p:cBhvr>
                                      <p:to>
                                        <p:strVal val="visible"/>
                                      </p:to>
                                    </p:set>
                                    <p:animEffect transition="in" filter="circle(in)">
                                      <p:cBhvr>
                                        <p:cTn id="21" dur="2000"/>
                                        <p:tgtEl>
                                          <p:spTgt spid="92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arn(inVertical)">
                                      <p:cBhvr>
                                        <p:cTn id="26" dur="500"/>
                                        <p:tgtEl>
                                          <p:spTgt spid="20">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barn(inVertical)">
                                      <p:cBhvr>
                                        <p:cTn id="29" dur="500"/>
                                        <p:tgtEl>
                                          <p:spTgt spid="20">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barn(inVertical)">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76FDF6-D3F7-4DFE-AD6D-BD176DB92021}"/>
              </a:ext>
            </a:extLst>
          </p:cNvPr>
          <p:cNvSpPr txBox="1"/>
          <p:nvPr/>
        </p:nvSpPr>
        <p:spPr>
          <a:xfrm>
            <a:off x="7315202" y="766002"/>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VẬN DỤNG</a:t>
            </a:r>
          </a:p>
        </p:txBody>
      </p:sp>
      <p:sp>
        <p:nvSpPr>
          <p:cNvPr id="9" name="TextBox 8">
            <a:extLst>
              <a:ext uri="{FF2B5EF4-FFF2-40B4-BE49-F238E27FC236}">
                <a16:creationId xmlns:a16="http://schemas.microsoft.com/office/drawing/2014/main" id="{A92EE0EC-2B77-4FBA-BA76-57F8BC491CBA}"/>
              </a:ext>
            </a:extLst>
          </p:cNvPr>
          <p:cNvSpPr txBox="1"/>
          <p:nvPr/>
        </p:nvSpPr>
        <p:spPr>
          <a:xfrm>
            <a:off x="1905000" y="1945549"/>
            <a:ext cx="15392400" cy="2748253"/>
          </a:xfrm>
          <a:prstGeom prst="rect">
            <a:avLst/>
          </a:prstGeom>
          <a:noFill/>
        </p:spPr>
        <p:txBody>
          <a:bodyPr wrap="square">
            <a:spAutoFit/>
          </a:bodyPr>
          <a:lstStyle/>
          <a:p>
            <a:pPr marL="0" marR="0" algn="just">
              <a:lnSpc>
                <a:spcPct val="150000"/>
              </a:lnSpc>
              <a:spcBef>
                <a:spcPts val="0"/>
              </a:spcBef>
              <a:spcAft>
                <a:spcPts val="1000"/>
              </a:spcAft>
            </a:pPr>
            <a:r>
              <a:rPr lang="nl-NL" sz="4000" b="1">
                <a:solidFill>
                  <a:schemeClr val="accent5">
                    <a:lumMod val="75000"/>
                  </a:schemeClr>
                </a:solidFill>
                <a:latin typeface="Arial" panose="020B0604020202020204" pitchFamily="34" charset="0"/>
                <a:ea typeface="Arial" panose="020B0604020202020204" pitchFamily="34" charset="0"/>
                <a:cs typeface="Times New Roman" panose="02020603050405020304" pitchFamily="18" charset="0"/>
              </a:rPr>
              <a:t>Bài 6. </a:t>
            </a:r>
            <a:r>
              <a:rPr lang="nl-NL" sz="4000">
                <a:solidFill>
                  <a:schemeClr val="accent5">
                    <a:lumMod val="75000"/>
                  </a:schemeClr>
                </a:solidFill>
                <a:effectLst/>
                <a:latin typeface="Arial" panose="020B0604020202020204" pitchFamily="34" charset="0"/>
                <a:ea typeface="Arial" panose="020B0604020202020204" pitchFamily="34" charset="0"/>
                <a:cs typeface="Times New Roman" panose="02020603050405020304" pitchFamily="18" charset="0"/>
              </a:rPr>
              <a:t>Mỗi ngày anh Nam đều tập thể dục bằng cách chạy bộ theo con đường như sơ đồ dưới đây. Nếu chạy 2 vòng thì anh Nam đã chạy được tất cả bao nhiều ki-lô-mét?</a:t>
            </a:r>
            <a:endParaRPr lang="en-US" sz="4000">
              <a:solidFill>
                <a:schemeClr val="accent5">
                  <a:lumMod val="75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FDF1949-37E1-4B01-933A-CAB4EF97FC92}"/>
              </a:ext>
            </a:extLst>
          </p:cNvPr>
          <p:cNvPicPr>
            <a:picLocks noChangeAspect="1"/>
          </p:cNvPicPr>
          <p:nvPr/>
        </p:nvPicPr>
        <p:blipFill>
          <a:blip r:embed="rId2"/>
          <a:stretch>
            <a:fillRect/>
          </a:stretch>
        </p:blipFill>
        <p:spPr>
          <a:xfrm>
            <a:off x="704850" y="4906755"/>
            <a:ext cx="7696200" cy="5302853"/>
          </a:xfrm>
          <a:prstGeom prst="rect">
            <a:avLst/>
          </a:prstGeom>
        </p:spPr>
      </p:pic>
      <p:sp>
        <p:nvSpPr>
          <p:cNvPr id="12" name="Rectangle 11">
            <a:extLst>
              <a:ext uri="{FF2B5EF4-FFF2-40B4-BE49-F238E27FC236}">
                <a16:creationId xmlns:a16="http://schemas.microsoft.com/office/drawing/2014/main" id="{8C3296C1-8BB2-4518-AA06-6C57580C534F}"/>
              </a:ext>
            </a:extLst>
          </p:cNvPr>
          <p:cNvSpPr/>
          <p:nvPr/>
        </p:nvSpPr>
        <p:spPr>
          <a:xfrm>
            <a:off x="1905000" y="2126546"/>
            <a:ext cx="15392400" cy="2748254"/>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4AFBB58-2022-493D-989A-E2897384C213}"/>
              </a:ext>
            </a:extLst>
          </p:cNvPr>
          <p:cNvSpPr txBox="1"/>
          <p:nvPr/>
        </p:nvSpPr>
        <p:spPr>
          <a:xfrm>
            <a:off x="12382500" y="4987671"/>
            <a:ext cx="2209800" cy="707886"/>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Bài giải</a:t>
            </a:r>
          </a:p>
        </p:txBody>
      </p:sp>
      <p:sp>
        <p:nvSpPr>
          <p:cNvPr id="15" name="TextBox 14">
            <a:extLst>
              <a:ext uri="{FF2B5EF4-FFF2-40B4-BE49-F238E27FC236}">
                <a16:creationId xmlns:a16="http://schemas.microsoft.com/office/drawing/2014/main" id="{E96CB1A2-DB1E-49BB-828C-753DB6371D2A}"/>
              </a:ext>
            </a:extLst>
          </p:cNvPr>
          <p:cNvSpPr txBox="1"/>
          <p:nvPr/>
        </p:nvSpPr>
        <p:spPr>
          <a:xfrm>
            <a:off x="8077200" y="5727512"/>
            <a:ext cx="9982200" cy="3928063"/>
          </a:xfrm>
          <a:prstGeom prst="rect">
            <a:avLst/>
          </a:prstGeom>
          <a:noFill/>
        </p:spPr>
        <p:txBody>
          <a:bodyPr wrap="square">
            <a:spAutoFit/>
          </a:bodyPr>
          <a:lstStyle/>
          <a:p>
            <a:pPr marL="0" marR="0">
              <a:lnSpc>
                <a:spcPct val="150000"/>
              </a:lnSpc>
              <a:spcBef>
                <a:spcPts val="0"/>
              </a:spcBef>
              <a:spcAft>
                <a:spcPts val="1000"/>
              </a:spcAft>
            </a:pPr>
            <a:r>
              <a:rPr lang="nl-NL" sz="4000">
                <a:solidFill>
                  <a:srgbClr val="0070C0"/>
                </a:solidFill>
                <a:effectLst/>
                <a:latin typeface="Arial" panose="020B0604020202020204" pitchFamily="34" charset="0"/>
                <a:ea typeface="Arial" panose="020B0604020202020204" pitchFamily="34" charset="0"/>
                <a:cs typeface="Times New Roman" panose="02020603050405020304" pitchFamily="18" charset="0"/>
              </a:rPr>
              <a:t>Nếu chạy 2 vòng thì anh Nam đã chạy được tất cả số ki-lô-mét là:</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0"/>
              </a:spcBef>
              <a:spcAft>
                <a:spcPts val="1000"/>
              </a:spcAft>
            </a:pPr>
            <a:r>
              <a:rPr lang="nl-NL" sz="40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1000 + 700 + 300 + 2000 = 3000 (mét)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0"/>
              </a:spcBef>
              <a:spcAft>
                <a:spcPts val="1000"/>
              </a:spcAft>
            </a:pPr>
            <a:r>
              <a:rPr lang="nl-NL" sz="40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Đáp số: 3000 mét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0242" name="Picture 2" descr="Em Bé Học Bài, Học Sinh Mầm Non - KhoThietKe.Net">
            <a:extLst>
              <a:ext uri="{FF2B5EF4-FFF2-40B4-BE49-F238E27FC236}">
                <a16:creationId xmlns:a16="http://schemas.microsoft.com/office/drawing/2014/main" id="{17D8D77E-B49B-4A57-8E8A-138085D9F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3886200" cy="209459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rường mầm non quận 12">
            <a:extLst>
              <a:ext uri="{FF2B5EF4-FFF2-40B4-BE49-F238E27FC236}">
                <a16:creationId xmlns:a16="http://schemas.microsoft.com/office/drawing/2014/main" id="{5EF056E1-6501-4D12-9A43-E12876082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7400" y="8266"/>
            <a:ext cx="3276600" cy="253113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ute Animated Honey Bee Gifs at Best Animations - ClipArt Best - ClipArt  Best | Animated clipart, Honey bee cartoon, Animation">
            <a:extLst>
              <a:ext uri="{FF2B5EF4-FFF2-40B4-BE49-F238E27FC236}">
                <a16:creationId xmlns:a16="http://schemas.microsoft.com/office/drawing/2014/main" id="{2841A843-1EAA-40AC-AD89-A35B7038FCD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59000" y="3643763"/>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additive="base">
                                        <p:cTn id="2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barn(inVertical)">
                                      <p:cBhvr>
                                        <p:cTn id="26" dur="500"/>
                                        <p:tgtEl>
                                          <p:spTgt spid="15">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barn(inVertical)">
                                      <p:cBhvr>
                                        <p:cTn id="29" dur="500"/>
                                        <p:tgtEl>
                                          <p:spTgt spid="15">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barn(inVertical)">
                                      <p:cBhvr>
                                        <p:cTn id="3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77626" y="0"/>
            <a:ext cx="4063128" cy="7916094"/>
          </a:xfrm>
          <a:prstGeom prst="rect">
            <a:avLst/>
          </a:prstGeom>
        </p:spPr>
      </p:pic>
      <p:sp>
        <p:nvSpPr>
          <p:cNvPr id="4" name="Rectangle 3"/>
          <p:cNvSpPr/>
          <p:nvPr/>
        </p:nvSpPr>
        <p:spPr>
          <a:xfrm>
            <a:off x="8404867" y="2239970"/>
            <a:ext cx="8317663" cy="1661993"/>
          </a:xfrm>
          <a:prstGeom prst="rect">
            <a:avLst/>
          </a:prstGeom>
          <a:noFill/>
        </p:spPr>
        <p:txBody>
          <a:bodyPr wrap="none" lIns="137160" tIns="68580" rIns="137160" bIns="68580">
            <a:spAutoFit/>
          </a:bodyPr>
          <a:lstStyle/>
          <a:p>
            <a:pPr algn="ctr"/>
            <a:r>
              <a:rPr lang="en-US" sz="99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0488" y="4802316"/>
            <a:ext cx="2228810" cy="311377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19" name="Rectangle 18"/>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990999" y="3805556"/>
            <a:ext cx="914400" cy="914400"/>
          </a:xfrm>
          <a:prstGeom prst="rect">
            <a:avLst/>
          </a:prstGeom>
        </p:spPr>
      </p:pic>
      <p:pic>
        <p:nvPicPr>
          <p:cNvPr id="3" name="Picture 2">
            <a:extLst>
              <a:ext uri="{FF2B5EF4-FFF2-40B4-BE49-F238E27FC236}">
                <a16:creationId xmlns:a16="http://schemas.microsoft.com/office/drawing/2014/main" id="{8097831B-6BEA-4AA2-BD0F-C60EA1278274}"/>
              </a:ext>
            </a:extLst>
          </p:cNvPr>
          <p:cNvPicPr>
            <a:picLocks noChangeAspect="1"/>
          </p:cNvPicPr>
          <p:nvPr/>
        </p:nvPicPr>
        <p:blipFill>
          <a:blip r:embed="rId10"/>
          <a:stretch>
            <a:fillRect/>
          </a:stretch>
        </p:blipFill>
        <p:spPr>
          <a:xfrm>
            <a:off x="12775011" y="5382222"/>
            <a:ext cx="3500438" cy="542925"/>
          </a:xfrm>
          <a:prstGeom prst="rect">
            <a:avLst/>
          </a:prstGeom>
        </p:spPr>
      </p:pic>
      <p:pic>
        <p:nvPicPr>
          <p:cNvPr id="21" name="Picture 20">
            <a:extLst>
              <a:ext uri="{FF2B5EF4-FFF2-40B4-BE49-F238E27FC236}">
                <a16:creationId xmlns:a16="http://schemas.microsoft.com/office/drawing/2014/main" id="{6B77AF7E-E1E8-4338-9807-BD9CED1577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94180" y="4264224"/>
            <a:ext cx="3059934" cy="2778920"/>
          </a:xfrm>
          <a:prstGeom prst="rect">
            <a:avLst/>
          </a:prstGeom>
        </p:spPr>
      </p:pic>
    </p:spTree>
    <p:extLst>
      <p:ext uri="{BB962C8B-B14F-4D97-AF65-F5344CB8AC3E}">
        <p14:creationId xmlns:p14="http://schemas.microsoft.com/office/powerpoint/2010/main" val="150030992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7000" b="-17000"/>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428750" y="663261"/>
            <a:ext cx="3714750" cy="5715000"/>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20780" y="4952033"/>
            <a:ext cx="2524695" cy="2524695"/>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54509" y="3427352"/>
            <a:ext cx="2371725" cy="3049361"/>
          </a:xfrm>
          <a:prstGeom prst="rect">
            <a:avLst/>
          </a:prstGeom>
        </p:spPr>
      </p:pic>
      <p:sp>
        <p:nvSpPr>
          <p:cNvPr id="9" name="Rounded Rectangular Callout 8"/>
          <p:cNvSpPr/>
          <p:nvPr/>
        </p:nvSpPr>
        <p:spPr>
          <a:xfrm>
            <a:off x="8648130" y="4541819"/>
            <a:ext cx="5114925" cy="2018586"/>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6143444" y="1914526"/>
            <a:ext cx="4534572" cy="201181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a:solidFill>
                  <a:schemeClr val="bg1"/>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2573873" y="5886452"/>
            <a:ext cx="4686300" cy="1590276"/>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7394014" y="612983"/>
            <a:ext cx="7341653" cy="109026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a:solidFill>
                  <a:schemeClr val="bg1"/>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66637" y="4035710"/>
            <a:ext cx="2524695" cy="2524695"/>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17" name="Rounded Rectangular Callout 16"/>
          <p:cNvSpPr/>
          <p:nvPr/>
        </p:nvSpPr>
        <p:spPr>
          <a:xfrm>
            <a:off x="2562951" y="5653685"/>
            <a:ext cx="5114925" cy="2018586"/>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24" name="Rectangle 23"/>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768728" y="-135513"/>
            <a:ext cx="914400" cy="9144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768728" y="1811790"/>
            <a:ext cx="914400" cy="9144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20031075" y="1811790"/>
            <a:ext cx="914400" cy="9144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21574125" y="1751631"/>
            <a:ext cx="914400" cy="9144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20031075" y="0"/>
            <a:ext cx="914400" cy="914400"/>
          </a:xfrm>
          <a:prstGeom prst="rect">
            <a:avLst/>
          </a:prstGeom>
        </p:spPr>
      </p:pic>
    </p:spTree>
    <p:extLst>
      <p:ext uri="{BB962C8B-B14F-4D97-AF65-F5344CB8AC3E}">
        <p14:creationId xmlns:p14="http://schemas.microsoft.com/office/powerpoint/2010/main" val="98114704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2572124" y="597281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35" name="Rectangle 34"/>
          <p:cNvSpPr/>
          <p:nvPr/>
        </p:nvSpPr>
        <p:spPr>
          <a:xfrm>
            <a:off x="8216201" y="2117245"/>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A : 375</a:t>
            </a: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1403" y="6791476"/>
            <a:ext cx="2163833" cy="1965113"/>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937962" y="8177856"/>
            <a:ext cx="1234547" cy="918795"/>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7105" y="6514962"/>
            <a:ext cx="1653779" cy="2040375"/>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250 + 125 = …?...</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8216201" y="2858461"/>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B : 275</a:t>
            </a:r>
          </a:p>
        </p:txBody>
      </p:sp>
      <p:sp>
        <p:nvSpPr>
          <p:cNvPr id="82" name="Rectangle 81"/>
          <p:cNvSpPr/>
          <p:nvPr/>
        </p:nvSpPr>
        <p:spPr>
          <a:xfrm>
            <a:off x="8216201" y="3599677"/>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C : 125</a:t>
            </a:r>
          </a:p>
        </p:txBody>
      </p:sp>
      <p:sp>
        <p:nvSpPr>
          <p:cNvPr id="83" name="Rectangle 82"/>
          <p:cNvSpPr/>
          <p:nvPr/>
        </p:nvSpPr>
        <p:spPr>
          <a:xfrm>
            <a:off x="8216201" y="4340894"/>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D : Tất cả đều sai</a:t>
            </a:r>
          </a:p>
        </p:txBody>
      </p:sp>
      <p:pic>
        <p:nvPicPr>
          <p:cNvPr id="3" name="Picture 2">
            <a:extLst>
              <a:ext uri="{FF2B5EF4-FFF2-40B4-BE49-F238E27FC236}">
                <a16:creationId xmlns:a16="http://schemas.microsoft.com/office/drawing/2014/main" id="{EE720EFB-E90C-4199-A19D-B1CE86CFBDCE}"/>
              </a:ext>
            </a:extLst>
          </p:cNvPr>
          <p:cNvPicPr>
            <a:picLocks noChangeAspect="1"/>
          </p:cNvPicPr>
          <p:nvPr/>
        </p:nvPicPr>
        <p:blipFill>
          <a:blip r:embed="rId17"/>
          <a:stretch>
            <a:fillRect/>
          </a:stretch>
        </p:blipFill>
        <p:spPr>
          <a:xfrm>
            <a:off x="12151304" y="5306352"/>
            <a:ext cx="4110038" cy="542925"/>
          </a:xfrm>
          <a:prstGeom prst="rect">
            <a:avLst/>
          </a:prstGeom>
        </p:spPr>
      </p:pic>
    </p:spTree>
    <p:extLst>
      <p:ext uri="{BB962C8B-B14F-4D97-AF65-F5344CB8AC3E}">
        <p14:creationId xmlns:p14="http://schemas.microsoft.com/office/powerpoint/2010/main" val="242217817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1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2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5819098" y="5940821"/>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4579" y="6520603"/>
            <a:ext cx="1592775" cy="1965113"/>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127 – 9 = …?...</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sp>
        <p:nvSpPr>
          <p:cNvPr id="29" name="Rectangle 28"/>
          <p:cNvSpPr/>
          <p:nvPr/>
        </p:nvSpPr>
        <p:spPr>
          <a:xfrm>
            <a:off x="8216201" y="2117245"/>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A : 136</a:t>
            </a:r>
          </a:p>
        </p:txBody>
      </p:sp>
      <p:sp>
        <p:nvSpPr>
          <p:cNvPr id="31" name="Rectangle 30"/>
          <p:cNvSpPr/>
          <p:nvPr/>
        </p:nvSpPr>
        <p:spPr>
          <a:xfrm>
            <a:off x="8216201" y="2858461"/>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B : 118</a:t>
            </a:r>
          </a:p>
        </p:txBody>
      </p:sp>
      <p:sp>
        <p:nvSpPr>
          <p:cNvPr id="32" name="Rectangle 31"/>
          <p:cNvSpPr/>
          <p:nvPr/>
        </p:nvSpPr>
        <p:spPr>
          <a:xfrm>
            <a:off x="8216201" y="3599677"/>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C : 108</a:t>
            </a:r>
          </a:p>
        </p:txBody>
      </p:sp>
      <p:sp>
        <p:nvSpPr>
          <p:cNvPr id="34" name="Rectangle 33"/>
          <p:cNvSpPr/>
          <p:nvPr/>
        </p:nvSpPr>
        <p:spPr>
          <a:xfrm>
            <a:off x="8216201" y="4340894"/>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D : 128</a:t>
            </a:r>
          </a:p>
        </p:txBody>
      </p:sp>
      <p:pic>
        <p:nvPicPr>
          <p:cNvPr id="3" name="Picture 2">
            <a:extLst>
              <a:ext uri="{FF2B5EF4-FFF2-40B4-BE49-F238E27FC236}">
                <a16:creationId xmlns:a16="http://schemas.microsoft.com/office/drawing/2014/main" id="{AB6D0DF5-D94F-4FB6-9958-5986FF2B2A34}"/>
              </a:ext>
            </a:extLst>
          </p:cNvPr>
          <p:cNvPicPr>
            <a:picLocks noChangeAspect="1"/>
          </p:cNvPicPr>
          <p:nvPr/>
        </p:nvPicPr>
        <p:blipFill>
          <a:blip r:embed="rId16"/>
          <a:stretch>
            <a:fillRect/>
          </a:stretch>
        </p:blipFill>
        <p:spPr>
          <a:xfrm>
            <a:off x="12621462" y="5369628"/>
            <a:ext cx="3444571" cy="542925"/>
          </a:xfrm>
          <a:prstGeom prst="rect">
            <a:avLst/>
          </a:prstGeom>
        </p:spPr>
      </p:pic>
    </p:spTree>
    <p:extLst>
      <p:ext uri="{BB962C8B-B14F-4D97-AF65-F5344CB8AC3E}">
        <p14:creationId xmlns:p14="http://schemas.microsoft.com/office/powerpoint/2010/main" val="231433634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701" y="6588456"/>
            <a:ext cx="2371172" cy="215341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9119452"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6461" y="6508085"/>
            <a:ext cx="1609719" cy="1965113"/>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129 + 3 ……..139 - 20</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044771" y="8100537"/>
            <a:ext cx="1234547" cy="918795"/>
          </a:xfrm>
          <a:prstGeom prst="rect">
            <a:avLst/>
          </a:prstGeom>
        </p:spPr>
      </p:pic>
      <p:sp>
        <p:nvSpPr>
          <p:cNvPr id="29" name="Rectangle 28"/>
          <p:cNvSpPr/>
          <p:nvPr/>
        </p:nvSpPr>
        <p:spPr>
          <a:xfrm>
            <a:off x="8216201" y="2117245"/>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A : 129 + 3  &lt; 139 – 20</a:t>
            </a:r>
          </a:p>
        </p:txBody>
      </p:sp>
      <p:sp>
        <p:nvSpPr>
          <p:cNvPr id="31" name="Rectangle 30"/>
          <p:cNvSpPr/>
          <p:nvPr/>
        </p:nvSpPr>
        <p:spPr>
          <a:xfrm>
            <a:off x="8216201" y="2858461"/>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B : 129 + 3  = 139 – 20</a:t>
            </a:r>
          </a:p>
        </p:txBody>
      </p:sp>
      <p:sp>
        <p:nvSpPr>
          <p:cNvPr id="32" name="Rectangle 31"/>
          <p:cNvSpPr/>
          <p:nvPr/>
        </p:nvSpPr>
        <p:spPr>
          <a:xfrm>
            <a:off x="8216201" y="3599677"/>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C : 129 + 3  &gt; 139 – 20</a:t>
            </a:r>
          </a:p>
        </p:txBody>
      </p:sp>
      <p:sp>
        <p:nvSpPr>
          <p:cNvPr id="34" name="Rectangle 33"/>
          <p:cNvSpPr/>
          <p:nvPr/>
        </p:nvSpPr>
        <p:spPr>
          <a:xfrm>
            <a:off x="8216201" y="4340894"/>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D : Tất cả đều sai</a:t>
            </a:r>
          </a:p>
        </p:txBody>
      </p:sp>
      <p:pic>
        <p:nvPicPr>
          <p:cNvPr id="3" name="Picture 2">
            <a:extLst>
              <a:ext uri="{FF2B5EF4-FFF2-40B4-BE49-F238E27FC236}">
                <a16:creationId xmlns:a16="http://schemas.microsoft.com/office/drawing/2014/main" id="{8126EDC0-78AB-470A-BED3-83CCA4D9844D}"/>
              </a:ext>
            </a:extLst>
          </p:cNvPr>
          <p:cNvPicPr>
            <a:picLocks noChangeAspect="1"/>
          </p:cNvPicPr>
          <p:nvPr/>
        </p:nvPicPr>
        <p:blipFill>
          <a:blip r:embed="rId16"/>
          <a:stretch>
            <a:fillRect/>
          </a:stretch>
        </p:blipFill>
        <p:spPr>
          <a:xfrm>
            <a:off x="12771772" y="5389426"/>
            <a:ext cx="3314636" cy="542925"/>
          </a:xfrm>
          <a:prstGeom prst="rect">
            <a:avLst/>
          </a:prstGeom>
        </p:spPr>
      </p:pic>
    </p:spTree>
    <p:extLst>
      <p:ext uri="{BB962C8B-B14F-4D97-AF65-F5344CB8AC3E}">
        <p14:creationId xmlns:p14="http://schemas.microsoft.com/office/powerpoint/2010/main" val="2704915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2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17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2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27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08593">
            <a:off x="16005749" y="-253415"/>
            <a:ext cx="3116702" cy="5132295"/>
          </a:xfrm>
          <a:prstGeom prst="rect">
            <a:avLst/>
          </a:prstGeom>
        </p:spPr>
      </p:pic>
      <p:sp>
        <p:nvSpPr>
          <p:cNvPr id="25" name="Rectangle 24">
            <a:extLst>
              <a:ext uri="{FF2B5EF4-FFF2-40B4-BE49-F238E27FC236}">
                <a16:creationId xmlns:a16="http://schemas.microsoft.com/office/drawing/2014/main" id="{461855D7-F02B-4B58-ABF5-C6EB3D741150}"/>
              </a:ext>
            </a:extLst>
          </p:cNvPr>
          <p:cNvSpPr/>
          <p:nvPr/>
        </p:nvSpPr>
        <p:spPr>
          <a:xfrm>
            <a:off x="990600" y="4610100"/>
            <a:ext cx="4918787" cy="3909602"/>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3">
            <a:extLst>
              <a:ext uri="{FF2B5EF4-FFF2-40B4-BE49-F238E27FC236}">
                <a16:creationId xmlns:a16="http://schemas.microsoft.com/office/drawing/2014/main" id="{2EB847DF-213D-40F9-8C61-ED5D8239149A}"/>
              </a:ext>
            </a:extLst>
          </p:cNvPr>
          <p:cNvGrpSpPr/>
          <p:nvPr/>
        </p:nvGrpSpPr>
        <p:grpSpPr>
          <a:xfrm>
            <a:off x="2781990" y="3947702"/>
            <a:ext cx="1104211" cy="1112274"/>
            <a:chOff x="0" y="0"/>
            <a:chExt cx="1094522" cy="1080594"/>
          </a:xfrm>
        </p:grpSpPr>
        <p:grpSp>
          <p:nvGrpSpPr>
            <p:cNvPr id="27" name="Group 14">
              <a:extLst>
                <a:ext uri="{FF2B5EF4-FFF2-40B4-BE49-F238E27FC236}">
                  <a16:creationId xmlns:a16="http://schemas.microsoft.com/office/drawing/2014/main" id="{65450B1C-071F-4D0B-912B-12B1ED58D537}"/>
                </a:ext>
              </a:extLst>
            </p:cNvPr>
            <p:cNvGrpSpPr/>
            <p:nvPr/>
          </p:nvGrpSpPr>
          <p:grpSpPr>
            <a:xfrm>
              <a:off x="0" y="0"/>
              <a:ext cx="1094522" cy="1080594"/>
              <a:chOff x="0" y="0"/>
              <a:chExt cx="6350000" cy="6350000"/>
            </a:xfrm>
          </p:grpSpPr>
          <p:sp>
            <p:nvSpPr>
              <p:cNvPr id="29" name="Freeform 15">
                <a:extLst>
                  <a:ext uri="{FF2B5EF4-FFF2-40B4-BE49-F238E27FC236}">
                    <a16:creationId xmlns:a16="http://schemas.microsoft.com/office/drawing/2014/main" id="{3BF2E96D-0C4A-4DBB-BA15-F9D5AF86F02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sp>
          <p:nvSpPr>
            <p:cNvPr id="28" name="TextBox 16">
              <a:extLst>
                <a:ext uri="{FF2B5EF4-FFF2-40B4-BE49-F238E27FC236}">
                  <a16:creationId xmlns:a16="http://schemas.microsoft.com/office/drawing/2014/main" id="{BC337EDA-55CB-42DC-85F7-271ECDD6329F}"/>
                </a:ext>
              </a:extLst>
            </p:cNvPr>
            <p:cNvSpPr txBox="1"/>
            <p:nvPr/>
          </p:nvSpPr>
          <p:spPr>
            <a:xfrm>
              <a:off x="263677" y="296119"/>
              <a:ext cx="617879" cy="478615"/>
            </a:xfrm>
            <a:prstGeom prst="rect">
              <a:avLst/>
            </a:prstGeom>
          </p:spPr>
          <p:txBody>
            <a:bodyPr lIns="0" tIns="0" rIns="0" bIns="0" rtlCol="0" anchor="t">
              <a:spAutoFit/>
            </a:bodyPr>
            <a:lstStyle/>
            <a:p>
              <a:pPr algn="ctr">
                <a:lnSpc>
                  <a:spcPts val="4079"/>
                </a:lnSpc>
              </a:pPr>
              <a:r>
                <a:rPr lang="en-US" sz="3500">
                  <a:solidFill>
                    <a:srgbClr val="FFFFFF"/>
                  </a:solidFill>
                  <a:latin typeface="Arial" panose="020B0604020202020204" pitchFamily="34" charset="0"/>
                  <a:cs typeface="Arial" panose="020B0604020202020204" pitchFamily="34" charset="0"/>
                </a:rPr>
                <a:t>1</a:t>
              </a:r>
            </a:p>
          </p:txBody>
        </p:sp>
      </p:grpSp>
      <p:sp>
        <p:nvSpPr>
          <p:cNvPr id="30" name="Rectangle 29">
            <a:extLst>
              <a:ext uri="{FF2B5EF4-FFF2-40B4-BE49-F238E27FC236}">
                <a16:creationId xmlns:a16="http://schemas.microsoft.com/office/drawing/2014/main" id="{E84C74F8-589D-4334-A463-A554A2E699A1}"/>
              </a:ext>
            </a:extLst>
          </p:cNvPr>
          <p:cNvSpPr/>
          <p:nvPr/>
        </p:nvSpPr>
        <p:spPr>
          <a:xfrm>
            <a:off x="6705601" y="4561528"/>
            <a:ext cx="4918787" cy="3909602"/>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13">
            <a:extLst>
              <a:ext uri="{FF2B5EF4-FFF2-40B4-BE49-F238E27FC236}">
                <a16:creationId xmlns:a16="http://schemas.microsoft.com/office/drawing/2014/main" id="{1684B113-3E44-4B43-8330-5F8FF825DE3F}"/>
              </a:ext>
            </a:extLst>
          </p:cNvPr>
          <p:cNvGrpSpPr/>
          <p:nvPr/>
        </p:nvGrpSpPr>
        <p:grpSpPr>
          <a:xfrm>
            <a:off x="8496991" y="3899130"/>
            <a:ext cx="1104211" cy="1112274"/>
            <a:chOff x="0" y="0"/>
            <a:chExt cx="1094522" cy="1080594"/>
          </a:xfrm>
        </p:grpSpPr>
        <p:grpSp>
          <p:nvGrpSpPr>
            <p:cNvPr id="32" name="Group 14">
              <a:extLst>
                <a:ext uri="{FF2B5EF4-FFF2-40B4-BE49-F238E27FC236}">
                  <a16:creationId xmlns:a16="http://schemas.microsoft.com/office/drawing/2014/main" id="{D9A887AE-010F-4F0E-828F-94F0E80EA997}"/>
                </a:ext>
              </a:extLst>
            </p:cNvPr>
            <p:cNvGrpSpPr/>
            <p:nvPr/>
          </p:nvGrpSpPr>
          <p:grpSpPr>
            <a:xfrm>
              <a:off x="0" y="0"/>
              <a:ext cx="1094522" cy="1080594"/>
              <a:chOff x="0" y="0"/>
              <a:chExt cx="6350000" cy="6350000"/>
            </a:xfrm>
          </p:grpSpPr>
          <p:sp>
            <p:nvSpPr>
              <p:cNvPr id="34" name="Freeform 15">
                <a:extLst>
                  <a:ext uri="{FF2B5EF4-FFF2-40B4-BE49-F238E27FC236}">
                    <a16:creationId xmlns:a16="http://schemas.microsoft.com/office/drawing/2014/main" id="{90939581-35F6-4626-8787-9DE19C332CD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sp>
          <p:nvSpPr>
            <p:cNvPr id="33" name="TextBox 16">
              <a:extLst>
                <a:ext uri="{FF2B5EF4-FFF2-40B4-BE49-F238E27FC236}">
                  <a16:creationId xmlns:a16="http://schemas.microsoft.com/office/drawing/2014/main" id="{641D4CAB-1B67-48F1-85E5-84128A056ACD}"/>
                </a:ext>
              </a:extLst>
            </p:cNvPr>
            <p:cNvSpPr txBox="1"/>
            <p:nvPr/>
          </p:nvSpPr>
          <p:spPr>
            <a:xfrm>
              <a:off x="263677" y="296119"/>
              <a:ext cx="617879" cy="510809"/>
            </a:xfrm>
            <a:prstGeom prst="rect">
              <a:avLst/>
            </a:prstGeom>
          </p:spPr>
          <p:txBody>
            <a:bodyPr lIns="0" tIns="0" rIns="0" bIns="0" rtlCol="0" anchor="t">
              <a:spAutoFit/>
            </a:bodyPr>
            <a:lstStyle/>
            <a:p>
              <a:pPr algn="ctr">
                <a:lnSpc>
                  <a:spcPts val="4079"/>
                </a:lnSpc>
              </a:pPr>
              <a:r>
                <a:rPr lang="en-US" sz="3500">
                  <a:solidFill>
                    <a:srgbClr val="FFFFFF"/>
                  </a:solidFill>
                  <a:latin typeface="Arial" panose="020B0604020202020204" pitchFamily="34" charset="0"/>
                  <a:cs typeface="Arial" panose="020B0604020202020204" pitchFamily="34" charset="0"/>
                </a:rPr>
                <a:t>2</a:t>
              </a:r>
            </a:p>
          </p:txBody>
        </p:sp>
      </p:grpSp>
      <p:sp>
        <p:nvSpPr>
          <p:cNvPr id="35" name="Rectangle 34">
            <a:extLst>
              <a:ext uri="{FF2B5EF4-FFF2-40B4-BE49-F238E27FC236}">
                <a16:creationId xmlns:a16="http://schemas.microsoft.com/office/drawing/2014/main" id="{F2E4E325-D9DE-4A99-963C-73741B669002}"/>
              </a:ext>
            </a:extLst>
          </p:cNvPr>
          <p:cNvSpPr/>
          <p:nvPr/>
        </p:nvSpPr>
        <p:spPr>
          <a:xfrm>
            <a:off x="12420602" y="4561528"/>
            <a:ext cx="4918787" cy="3909602"/>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3">
            <a:extLst>
              <a:ext uri="{FF2B5EF4-FFF2-40B4-BE49-F238E27FC236}">
                <a16:creationId xmlns:a16="http://schemas.microsoft.com/office/drawing/2014/main" id="{EA2F0F59-74DA-41D0-A0EA-8957E0D8DEE3}"/>
              </a:ext>
            </a:extLst>
          </p:cNvPr>
          <p:cNvGrpSpPr/>
          <p:nvPr/>
        </p:nvGrpSpPr>
        <p:grpSpPr>
          <a:xfrm>
            <a:off x="14211992" y="3899130"/>
            <a:ext cx="1104211" cy="1112274"/>
            <a:chOff x="0" y="0"/>
            <a:chExt cx="1094522" cy="1080594"/>
          </a:xfrm>
        </p:grpSpPr>
        <p:grpSp>
          <p:nvGrpSpPr>
            <p:cNvPr id="37" name="Group 14">
              <a:extLst>
                <a:ext uri="{FF2B5EF4-FFF2-40B4-BE49-F238E27FC236}">
                  <a16:creationId xmlns:a16="http://schemas.microsoft.com/office/drawing/2014/main" id="{61E5802A-606C-47C5-9249-921B36045459}"/>
                </a:ext>
              </a:extLst>
            </p:cNvPr>
            <p:cNvGrpSpPr/>
            <p:nvPr/>
          </p:nvGrpSpPr>
          <p:grpSpPr>
            <a:xfrm>
              <a:off x="0" y="0"/>
              <a:ext cx="1094522" cy="1080594"/>
              <a:chOff x="0" y="0"/>
              <a:chExt cx="6350000" cy="6350000"/>
            </a:xfrm>
          </p:grpSpPr>
          <p:sp>
            <p:nvSpPr>
              <p:cNvPr id="39" name="Freeform 15">
                <a:extLst>
                  <a:ext uri="{FF2B5EF4-FFF2-40B4-BE49-F238E27FC236}">
                    <a16:creationId xmlns:a16="http://schemas.microsoft.com/office/drawing/2014/main" id="{7E698414-F23E-4949-B9DA-8E549DC2B93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sp>
          <p:nvSpPr>
            <p:cNvPr id="38" name="TextBox 16">
              <a:extLst>
                <a:ext uri="{FF2B5EF4-FFF2-40B4-BE49-F238E27FC236}">
                  <a16:creationId xmlns:a16="http://schemas.microsoft.com/office/drawing/2014/main" id="{68E0F9A1-6C47-4D30-AD73-3C35713BE30F}"/>
                </a:ext>
              </a:extLst>
            </p:cNvPr>
            <p:cNvSpPr txBox="1"/>
            <p:nvPr/>
          </p:nvSpPr>
          <p:spPr>
            <a:xfrm>
              <a:off x="263677" y="296119"/>
              <a:ext cx="617879" cy="510809"/>
            </a:xfrm>
            <a:prstGeom prst="rect">
              <a:avLst/>
            </a:prstGeom>
          </p:spPr>
          <p:txBody>
            <a:bodyPr lIns="0" tIns="0" rIns="0" bIns="0" rtlCol="0" anchor="t">
              <a:spAutoFit/>
            </a:bodyPr>
            <a:lstStyle/>
            <a:p>
              <a:pPr algn="ctr">
                <a:lnSpc>
                  <a:spcPts val="4079"/>
                </a:lnSpc>
              </a:pPr>
              <a:r>
                <a:rPr lang="en-US" sz="3500">
                  <a:solidFill>
                    <a:srgbClr val="FFFFFF"/>
                  </a:solidFill>
                  <a:latin typeface="Arial" panose="020B0604020202020204" pitchFamily="34" charset="0"/>
                  <a:cs typeface="Arial" panose="020B0604020202020204" pitchFamily="34" charset="0"/>
                </a:rPr>
                <a:t>3</a:t>
              </a:r>
            </a:p>
          </p:txBody>
        </p:sp>
      </p:grpSp>
      <p:sp>
        <p:nvSpPr>
          <p:cNvPr id="40" name="TextBox 10">
            <a:extLst>
              <a:ext uri="{FF2B5EF4-FFF2-40B4-BE49-F238E27FC236}">
                <a16:creationId xmlns:a16="http://schemas.microsoft.com/office/drawing/2014/main" id="{A2820A40-CEF3-465D-8930-3BF7407E4F83}"/>
              </a:ext>
            </a:extLst>
          </p:cNvPr>
          <p:cNvSpPr txBox="1"/>
          <p:nvPr/>
        </p:nvSpPr>
        <p:spPr>
          <a:xfrm>
            <a:off x="5715000" y="1228145"/>
            <a:ext cx="8017004" cy="1175450"/>
          </a:xfrm>
          <a:prstGeom prst="rect">
            <a:avLst/>
          </a:prstGeom>
        </p:spPr>
        <p:txBody>
          <a:bodyPr wrap="square" lIns="0" tIns="0" rIns="0" bIns="0" rtlCol="0" anchor="t">
            <a:spAutoFit/>
          </a:bodyPr>
          <a:lstStyle/>
          <a:p>
            <a:pPr marL="0" lvl="1" indent="0" algn="ctr">
              <a:lnSpc>
                <a:spcPts val="10400"/>
              </a:lnSpc>
              <a:spcBef>
                <a:spcPct val="0"/>
              </a:spcBef>
            </a:pPr>
            <a:r>
              <a:rPr lang="vi-VN" sz="6000" b="1" u="none">
                <a:solidFill>
                  <a:srgbClr val="00B0F0"/>
                </a:solidFill>
                <a:latin typeface="Arial" panose="020B0604020202020204" pitchFamily="34" charset="0"/>
                <a:cs typeface="Arial" panose="020B0604020202020204" pitchFamily="34" charset="0"/>
              </a:rPr>
              <a:t>HƯỚNG DẪN VỀ NHÀ</a:t>
            </a:r>
            <a:endParaRPr lang="en-US" sz="6000" b="1" u="none" dirty="0">
              <a:solidFill>
                <a:srgbClr val="00B0F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0B03760-24CB-46D1-8A4E-FD6E573BC0AF}"/>
              </a:ext>
            </a:extLst>
          </p:cNvPr>
          <p:cNvSpPr txBox="1"/>
          <p:nvPr/>
        </p:nvSpPr>
        <p:spPr>
          <a:xfrm>
            <a:off x="1442604" y="5417574"/>
            <a:ext cx="3440302" cy="2647391"/>
          </a:xfrm>
          <a:prstGeom prst="rect">
            <a:avLst/>
          </a:prstGeom>
          <a:noFill/>
        </p:spPr>
        <p:txBody>
          <a:bodyPr wrap="square">
            <a:spAutoFit/>
          </a:bodyPr>
          <a:lstStyle/>
          <a:p>
            <a:pPr marL="304815" lvl="1" algn="ctr">
              <a:lnSpc>
                <a:spcPct val="200000"/>
              </a:lnSpc>
            </a:pPr>
            <a:r>
              <a:rPr lang="vi-VN" sz="4500" b="1">
                <a:solidFill>
                  <a:srgbClr val="0070C0"/>
                </a:solidFill>
                <a:latin typeface="Arial" panose="020B0604020202020204" pitchFamily="34" charset="0"/>
                <a:ea typeface="Calibri" panose="020F0502020204030204" pitchFamily="34" charset="0"/>
                <a:cs typeface="Arial" panose="020B0604020202020204" pitchFamily="34" charset="0"/>
              </a:rPr>
              <a:t>Ôn tập </a:t>
            </a:r>
            <a:r>
              <a:rPr lang="en-US" sz="4500" b="1">
                <a:solidFill>
                  <a:srgbClr val="0070C0"/>
                </a:solidFill>
                <a:latin typeface="Arial" panose="020B0604020202020204" pitchFamily="34" charset="0"/>
                <a:ea typeface="Calibri" panose="020F0502020204030204" pitchFamily="34" charset="0"/>
                <a:cs typeface="Arial" panose="020B0604020202020204" pitchFamily="34" charset="0"/>
              </a:rPr>
              <a:t>bài đã học</a:t>
            </a:r>
            <a:endParaRPr lang="vi-VN" sz="4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73FFF93-6158-4A09-9990-8E39DE15C8AE}"/>
              </a:ext>
            </a:extLst>
          </p:cNvPr>
          <p:cNvSpPr txBox="1"/>
          <p:nvPr/>
        </p:nvSpPr>
        <p:spPr>
          <a:xfrm>
            <a:off x="7154834" y="5316204"/>
            <a:ext cx="4463034" cy="2647391"/>
          </a:xfrm>
          <a:prstGeom prst="rect">
            <a:avLst/>
          </a:prstGeom>
          <a:noFill/>
        </p:spPr>
        <p:txBody>
          <a:bodyPr wrap="square">
            <a:spAutoFit/>
          </a:bodyPr>
          <a:lstStyle/>
          <a:p>
            <a:pPr marL="304815" lvl="1">
              <a:lnSpc>
                <a:spcPct val="200000"/>
              </a:lnSpc>
            </a:pPr>
            <a:r>
              <a:rPr lang="vi-VN" sz="4500" b="1">
                <a:solidFill>
                  <a:srgbClr val="0070C0"/>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4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823E63A6-CF28-4E68-AA3E-88FF60890DB2}"/>
              </a:ext>
            </a:extLst>
          </p:cNvPr>
          <p:cNvSpPr txBox="1"/>
          <p:nvPr/>
        </p:nvSpPr>
        <p:spPr>
          <a:xfrm>
            <a:off x="13455403" y="5428585"/>
            <a:ext cx="3291897" cy="2647391"/>
          </a:xfrm>
          <a:prstGeom prst="rect">
            <a:avLst/>
          </a:prstGeom>
          <a:noFill/>
        </p:spPr>
        <p:txBody>
          <a:bodyPr wrap="square">
            <a:spAutoFit/>
          </a:bodyPr>
          <a:lstStyle/>
          <a:p>
            <a:pPr marL="304815" lvl="1">
              <a:lnSpc>
                <a:spcPct val="200000"/>
              </a:lnSpc>
            </a:pPr>
            <a:r>
              <a:rPr lang="en-US" sz="4500" b="1">
                <a:solidFill>
                  <a:srgbClr val="0070C0"/>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4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44" name="Oval 43">
            <a:extLst>
              <a:ext uri="{FF2B5EF4-FFF2-40B4-BE49-F238E27FC236}">
                <a16:creationId xmlns:a16="http://schemas.microsoft.com/office/drawing/2014/main" id="{7619BD10-B682-4279-9FA1-D74BD07FEA14}"/>
              </a:ext>
            </a:extLst>
          </p:cNvPr>
          <p:cNvSpPr/>
          <p:nvPr/>
        </p:nvSpPr>
        <p:spPr>
          <a:xfrm>
            <a:off x="1200906" y="437341"/>
            <a:ext cx="3682000" cy="3360424"/>
          </a:xfrm>
          <a:prstGeom prst="ellipse">
            <a:avLst/>
          </a:prstGeom>
          <a:blipFill>
            <a:blip r:embed="rId4"/>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par>
                                <p:cTn id="8" presetID="21"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2000"/>
                                        <p:tgtEl>
                                          <p:spTgt spid="2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heel(1)">
                                      <p:cBhvr>
                                        <p:cTn id="18" dur="2000"/>
                                        <p:tgtEl>
                                          <p:spTgt spid="31"/>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heel(1)">
                                      <p:cBhvr>
                                        <p:cTn id="21" dur="2000"/>
                                        <p:tgtEl>
                                          <p:spTgt spid="42"/>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heel(1)">
                                      <p:cBhvr>
                                        <p:cTn id="24" dur="20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heel(1)">
                                      <p:cBhvr>
                                        <p:cTn id="29" dur="2000"/>
                                        <p:tgtEl>
                                          <p:spTgt spid="36"/>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heel(1)">
                                      <p:cBhvr>
                                        <p:cTn id="32" dur="2000"/>
                                        <p:tgtEl>
                                          <p:spTgt spid="4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heel(1)">
                                      <p:cBhvr>
                                        <p:cTn id="3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P spid="35" grpId="0" animBg="1"/>
      <p:bldP spid="41"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517"/>
        <p:cNvGrpSpPr/>
        <p:nvPr/>
      </p:nvGrpSpPr>
      <p:grpSpPr>
        <a:xfrm>
          <a:off x="0" y="0"/>
          <a:ext cx="0" cy="0"/>
          <a:chOff x="0" y="0"/>
          <a:chExt cx="0" cy="0"/>
        </a:xfrm>
      </p:grpSpPr>
      <p:grpSp>
        <p:nvGrpSpPr>
          <p:cNvPr id="2518" name="Google Shape;2518;p45"/>
          <p:cNvGrpSpPr/>
          <p:nvPr/>
        </p:nvGrpSpPr>
        <p:grpSpPr>
          <a:xfrm>
            <a:off x="6944848" y="2468629"/>
            <a:ext cx="4457786" cy="5086484"/>
            <a:chOff x="5481767" y="1047932"/>
            <a:chExt cx="2704146" cy="3085522"/>
          </a:xfrm>
        </p:grpSpPr>
        <p:sp>
          <p:nvSpPr>
            <p:cNvPr id="2519" name="Google Shape;2519;p45"/>
            <p:cNvSpPr/>
            <p:nvPr/>
          </p:nvSpPr>
          <p:spPr>
            <a:xfrm flipH="1">
              <a:off x="6319567" y="3088476"/>
              <a:ext cx="306700" cy="917825"/>
            </a:xfrm>
            <a:custGeom>
              <a:avLst/>
              <a:gdLst/>
              <a:ahLst/>
              <a:cxnLst/>
              <a:rect l="l" t="t" r="r" b="b"/>
              <a:pathLst>
                <a:path w="9708" h="29052" extrusionOk="0">
                  <a:moveTo>
                    <a:pt x="4160" y="1"/>
                  </a:moveTo>
                  <a:cubicBezTo>
                    <a:pt x="3058" y="1"/>
                    <a:pt x="2058" y="564"/>
                    <a:pt x="1535" y="2254"/>
                  </a:cubicBezTo>
                  <a:cubicBezTo>
                    <a:pt x="1" y="7358"/>
                    <a:pt x="2703" y="28507"/>
                    <a:pt x="4504" y="28873"/>
                  </a:cubicBezTo>
                  <a:cubicBezTo>
                    <a:pt x="5116" y="29007"/>
                    <a:pt x="5898" y="29051"/>
                    <a:pt x="6668" y="29051"/>
                  </a:cubicBezTo>
                  <a:cubicBezTo>
                    <a:pt x="8210" y="29051"/>
                    <a:pt x="9708" y="28873"/>
                    <a:pt x="9708" y="28873"/>
                  </a:cubicBezTo>
                  <a:cubicBezTo>
                    <a:pt x="9674" y="25738"/>
                    <a:pt x="8974" y="2254"/>
                    <a:pt x="8974" y="2254"/>
                  </a:cubicBezTo>
                  <a:cubicBezTo>
                    <a:pt x="8974" y="2254"/>
                    <a:pt x="6365" y="1"/>
                    <a:pt x="4160"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20" name="Google Shape;2520;p45"/>
            <p:cNvSpPr/>
            <p:nvPr/>
          </p:nvSpPr>
          <p:spPr>
            <a:xfrm flipH="1">
              <a:off x="5887480" y="3088476"/>
              <a:ext cx="305657" cy="917825"/>
            </a:xfrm>
            <a:custGeom>
              <a:avLst/>
              <a:gdLst/>
              <a:ahLst/>
              <a:cxnLst/>
              <a:rect l="l" t="t" r="r" b="b"/>
              <a:pathLst>
                <a:path w="9675" h="29052" extrusionOk="0">
                  <a:moveTo>
                    <a:pt x="4162" y="1"/>
                  </a:moveTo>
                  <a:cubicBezTo>
                    <a:pt x="3069" y="1"/>
                    <a:pt x="2080" y="564"/>
                    <a:pt x="1568" y="2254"/>
                  </a:cubicBezTo>
                  <a:cubicBezTo>
                    <a:pt x="1" y="7358"/>
                    <a:pt x="2669" y="28507"/>
                    <a:pt x="4504" y="28873"/>
                  </a:cubicBezTo>
                  <a:cubicBezTo>
                    <a:pt x="5115" y="29007"/>
                    <a:pt x="5894" y="29051"/>
                    <a:pt x="6660" y="29051"/>
                  </a:cubicBezTo>
                  <a:cubicBezTo>
                    <a:pt x="8192" y="29051"/>
                    <a:pt x="9674" y="28873"/>
                    <a:pt x="9674" y="28873"/>
                  </a:cubicBezTo>
                  <a:cubicBezTo>
                    <a:pt x="9641" y="25738"/>
                    <a:pt x="8940" y="2254"/>
                    <a:pt x="8940" y="2254"/>
                  </a:cubicBezTo>
                  <a:cubicBezTo>
                    <a:pt x="8940" y="2254"/>
                    <a:pt x="6346" y="1"/>
                    <a:pt x="4162"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21" name="Google Shape;2521;p45"/>
            <p:cNvSpPr/>
            <p:nvPr/>
          </p:nvSpPr>
          <p:spPr>
            <a:xfrm flipH="1">
              <a:off x="5780349" y="3299828"/>
              <a:ext cx="527658" cy="594571"/>
            </a:xfrm>
            <a:custGeom>
              <a:avLst/>
              <a:gdLst/>
              <a:ahLst/>
              <a:cxnLst/>
              <a:rect l="l" t="t" r="r" b="b"/>
              <a:pathLst>
                <a:path w="16702" h="18820" extrusionOk="0">
                  <a:moveTo>
                    <a:pt x="13310" y="1"/>
                  </a:moveTo>
                  <a:lnTo>
                    <a:pt x="3603" y="3137"/>
                  </a:lnTo>
                  <a:cubicBezTo>
                    <a:pt x="3603" y="3137"/>
                    <a:pt x="1" y="8841"/>
                    <a:pt x="3036" y="9675"/>
                  </a:cubicBezTo>
                  <a:cubicBezTo>
                    <a:pt x="3172" y="9712"/>
                    <a:pt x="3304" y="9739"/>
                    <a:pt x="3430" y="9758"/>
                  </a:cubicBezTo>
                  <a:lnTo>
                    <a:pt x="3430" y="9758"/>
                  </a:lnTo>
                  <a:cubicBezTo>
                    <a:pt x="2745" y="12175"/>
                    <a:pt x="3299" y="15841"/>
                    <a:pt x="5352" y="16598"/>
                  </a:cubicBezTo>
                  <a:lnTo>
                    <a:pt x="5352" y="16598"/>
                  </a:lnTo>
                  <a:cubicBezTo>
                    <a:pt x="5307" y="17666"/>
                    <a:pt x="6351" y="18666"/>
                    <a:pt x="9708" y="18814"/>
                  </a:cubicBezTo>
                  <a:cubicBezTo>
                    <a:pt x="9794" y="18818"/>
                    <a:pt x="9880" y="18819"/>
                    <a:pt x="9963" y="18819"/>
                  </a:cubicBezTo>
                  <a:cubicBezTo>
                    <a:pt x="14393" y="18819"/>
                    <a:pt x="14934" y="14144"/>
                    <a:pt x="14319" y="11373"/>
                  </a:cubicBezTo>
                  <a:lnTo>
                    <a:pt x="14319" y="11373"/>
                  </a:lnTo>
                  <a:cubicBezTo>
                    <a:pt x="15915" y="10159"/>
                    <a:pt x="16701" y="1878"/>
                    <a:pt x="13310"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22" name="Google Shape;2522;p45"/>
            <p:cNvSpPr/>
            <p:nvPr/>
          </p:nvSpPr>
          <p:spPr>
            <a:xfrm flipH="1">
              <a:off x="5791596" y="3291551"/>
              <a:ext cx="483744" cy="609009"/>
            </a:xfrm>
            <a:custGeom>
              <a:avLst/>
              <a:gdLst/>
              <a:ahLst/>
              <a:cxnLst/>
              <a:rect l="l" t="t" r="r" b="b"/>
              <a:pathLst>
                <a:path w="15312" h="19277" extrusionOk="0">
                  <a:moveTo>
                    <a:pt x="4287" y="7962"/>
                  </a:moveTo>
                  <a:cubicBezTo>
                    <a:pt x="4365" y="7962"/>
                    <a:pt x="4424" y="7988"/>
                    <a:pt x="4471" y="8035"/>
                  </a:cubicBezTo>
                  <a:cubicBezTo>
                    <a:pt x="4604" y="8135"/>
                    <a:pt x="4604" y="8502"/>
                    <a:pt x="4404" y="8902"/>
                  </a:cubicBezTo>
                  <a:cubicBezTo>
                    <a:pt x="4096" y="9487"/>
                    <a:pt x="3477" y="9844"/>
                    <a:pt x="2833" y="9844"/>
                  </a:cubicBezTo>
                  <a:cubicBezTo>
                    <a:pt x="2779" y="9844"/>
                    <a:pt x="2724" y="9842"/>
                    <a:pt x="2669" y="9836"/>
                  </a:cubicBezTo>
                  <a:cubicBezTo>
                    <a:pt x="2836" y="9236"/>
                    <a:pt x="3170" y="8702"/>
                    <a:pt x="3637" y="8269"/>
                  </a:cubicBezTo>
                  <a:cubicBezTo>
                    <a:pt x="3940" y="8052"/>
                    <a:pt x="4145" y="7962"/>
                    <a:pt x="4287" y="7962"/>
                  </a:cubicBezTo>
                  <a:close/>
                  <a:moveTo>
                    <a:pt x="12109" y="9836"/>
                  </a:moveTo>
                  <a:cubicBezTo>
                    <a:pt x="12209" y="9836"/>
                    <a:pt x="12276" y="9903"/>
                    <a:pt x="12343" y="9970"/>
                  </a:cubicBezTo>
                  <a:cubicBezTo>
                    <a:pt x="12710" y="10437"/>
                    <a:pt x="12943" y="10971"/>
                    <a:pt x="13043" y="11538"/>
                  </a:cubicBezTo>
                  <a:cubicBezTo>
                    <a:pt x="12977" y="11571"/>
                    <a:pt x="12910" y="11571"/>
                    <a:pt x="12843" y="11571"/>
                  </a:cubicBezTo>
                  <a:cubicBezTo>
                    <a:pt x="11742" y="11338"/>
                    <a:pt x="11209" y="10871"/>
                    <a:pt x="11209" y="10604"/>
                  </a:cubicBezTo>
                  <a:cubicBezTo>
                    <a:pt x="11209" y="10337"/>
                    <a:pt x="11509" y="10037"/>
                    <a:pt x="12043" y="9836"/>
                  </a:cubicBezTo>
                  <a:close/>
                  <a:moveTo>
                    <a:pt x="7031" y="14315"/>
                  </a:moveTo>
                  <a:cubicBezTo>
                    <a:pt x="7164" y="14315"/>
                    <a:pt x="7289" y="14356"/>
                    <a:pt x="7373" y="14473"/>
                  </a:cubicBezTo>
                  <a:cubicBezTo>
                    <a:pt x="7606" y="14840"/>
                    <a:pt x="7573" y="15307"/>
                    <a:pt x="7306" y="15674"/>
                  </a:cubicBezTo>
                  <a:cubicBezTo>
                    <a:pt x="7158" y="15969"/>
                    <a:pt x="6593" y="16786"/>
                    <a:pt x="5333" y="16786"/>
                  </a:cubicBezTo>
                  <a:cubicBezTo>
                    <a:pt x="5169" y="16786"/>
                    <a:pt x="4993" y="16772"/>
                    <a:pt x="4804" y="16741"/>
                  </a:cubicBezTo>
                  <a:cubicBezTo>
                    <a:pt x="4704" y="16741"/>
                    <a:pt x="4637" y="16708"/>
                    <a:pt x="4537" y="16708"/>
                  </a:cubicBezTo>
                  <a:cubicBezTo>
                    <a:pt x="4671" y="15774"/>
                    <a:pt x="5671" y="14773"/>
                    <a:pt x="6639" y="14406"/>
                  </a:cubicBezTo>
                  <a:cubicBezTo>
                    <a:pt x="6755" y="14356"/>
                    <a:pt x="6897" y="14315"/>
                    <a:pt x="7031" y="14315"/>
                  </a:cubicBezTo>
                  <a:close/>
                  <a:moveTo>
                    <a:pt x="12295" y="1"/>
                  </a:moveTo>
                  <a:cubicBezTo>
                    <a:pt x="12093" y="1"/>
                    <a:pt x="11983" y="283"/>
                    <a:pt x="12209" y="396"/>
                  </a:cubicBezTo>
                  <a:cubicBezTo>
                    <a:pt x="14878" y="1897"/>
                    <a:pt x="14811" y="7768"/>
                    <a:pt x="13877" y="10337"/>
                  </a:cubicBezTo>
                  <a:cubicBezTo>
                    <a:pt x="13744" y="10637"/>
                    <a:pt x="13610" y="10937"/>
                    <a:pt x="13410" y="11204"/>
                  </a:cubicBezTo>
                  <a:cubicBezTo>
                    <a:pt x="13277" y="10637"/>
                    <a:pt x="13043" y="10103"/>
                    <a:pt x="12676" y="9670"/>
                  </a:cubicBezTo>
                  <a:cubicBezTo>
                    <a:pt x="12529" y="9497"/>
                    <a:pt x="12308" y="9398"/>
                    <a:pt x="12095" y="9398"/>
                  </a:cubicBezTo>
                  <a:cubicBezTo>
                    <a:pt x="12020" y="9398"/>
                    <a:pt x="11946" y="9410"/>
                    <a:pt x="11876" y="9436"/>
                  </a:cubicBezTo>
                  <a:cubicBezTo>
                    <a:pt x="10875" y="9836"/>
                    <a:pt x="10775" y="10370"/>
                    <a:pt x="10808" y="10637"/>
                  </a:cubicBezTo>
                  <a:cubicBezTo>
                    <a:pt x="10875" y="11237"/>
                    <a:pt x="11609" y="11738"/>
                    <a:pt x="12776" y="11971"/>
                  </a:cubicBezTo>
                  <a:cubicBezTo>
                    <a:pt x="12826" y="11988"/>
                    <a:pt x="12885" y="11996"/>
                    <a:pt x="12947" y="11996"/>
                  </a:cubicBezTo>
                  <a:cubicBezTo>
                    <a:pt x="13010" y="11996"/>
                    <a:pt x="13077" y="11988"/>
                    <a:pt x="13143" y="11971"/>
                  </a:cubicBezTo>
                  <a:lnTo>
                    <a:pt x="13143" y="11971"/>
                  </a:lnTo>
                  <a:cubicBezTo>
                    <a:pt x="13444" y="13472"/>
                    <a:pt x="13277" y="15040"/>
                    <a:pt x="12710" y="16508"/>
                  </a:cubicBezTo>
                  <a:cubicBezTo>
                    <a:pt x="12017" y="18051"/>
                    <a:pt x="10759" y="18851"/>
                    <a:pt x="8991" y="18851"/>
                  </a:cubicBezTo>
                  <a:cubicBezTo>
                    <a:pt x="8887" y="18851"/>
                    <a:pt x="8781" y="18848"/>
                    <a:pt x="8674" y="18843"/>
                  </a:cubicBezTo>
                  <a:cubicBezTo>
                    <a:pt x="6205" y="18743"/>
                    <a:pt x="4704" y="18142"/>
                    <a:pt x="4537" y="17142"/>
                  </a:cubicBezTo>
                  <a:lnTo>
                    <a:pt x="4537" y="17142"/>
                  </a:lnTo>
                  <a:lnTo>
                    <a:pt x="4737" y="17175"/>
                  </a:lnTo>
                  <a:cubicBezTo>
                    <a:pt x="4929" y="17202"/>
                    <a:pt x="5110" y="17214"/>
                    <a:pt x="5280" y="17214"/>
                  </a:cubicBezTo>
                  <a:cubicBezTo>
                    <a:pt x="6794" y="17214"/>
                    <a:pt x="7460" y="16237"/>
                    <a:pt x="7639" y="15907"/>
                  </a:cubicBezTo>
                  <a:cubicBezTo>
                    <a:pt x="8006" y="15274"/>
                    <a:pt x="8006" y="14573"/>
                    <a:pt x="7673" y="14173"/>
                  </a:cubicBezTo>
                  <a:cubicBezTo>
                    <a:pt x="7580" y="14057"/>
                    <a:pt x="7375" y="13893"/>
                    <a:pt x="7023" y="13893"/>
                  </a:cubicBezTo>
                  <a:cubicBezTo>
                    <a:pt x="6869" y="13893"/>
                    <a:pt x="6686" y="13925"/>
                    <a:pt x="6472" y="14006"/>
                  </a:cubicBezTo>
                  <a:cubicBezTo>
                    <a:pt x="5538" y="14373"/>
                    <a:pt x="4370" y="15440"/>
                    <a:pt x="4137" y="16541"/>
                  </a:cubicBezTo>
                  <a:cubicBezTo>
                    <a:pt x="3170" y="16041"/>
                    <a:pt x="2736" y="14840"/>
                    <a:pt x="2536" y="14073"/>
                  </a:cubicBezTo>
                  <a:cubicBezTo>
                    <a:pt x="2236" y="12805"/>
                    <a:pt x="2236" y="11504"/>
                    <a:pt x="2536" y="10237"/>
                  </a:cubicBezTo>
                  <a:cubicBezTo>
                    <a:pt x="2638" y="10252"/>
                    <a:pt x="2741" y="10259"/>
                    <a:pt x="2843" y="10259"/>
                  </a:cubicBezTo>
                  <a:cubicBezTo>
                    <a:pt x="3636" y="10259"/>
                    <a:pt x="4387" y="9812"/>
                    <a:pt x="4771" y="9103"/>
                  </a:cubicBezTo>
                  <a:cubicBezTo>
                    <a:pt x="5071" y="8536"/>
                    <a:pt x="5071" y="8002"/>
                    <a:pt x="4771" y="7702"/>
                  </a:cubicBezTo>
                  <a:cubicBezTo>
                    <a:pt x="4676" y="7638"/>
                    <a:pt x="4536" y="7568"/>
                    <a:pt x="4333" y="7568"/>
                  </a:cubicBezTo>
                  <a:cubicBezTo>
                    <a:pt x="4108" y="7568"/>
                    <a:pt x="3806" y="7655"/>
                    <a:pt x="3403" y="7935"/>
                  </a:cubicBezTo>
                  <a:cubicBezTo>
                    <a:pt x="2836" y="8402"/>
                    <a:pt x="2436" y="9069"/>
                    <a:pt x="2269" y="9770"/>
                  </a:cubicBezTo>
                  <a:lnTo>
                    <a:pt x="2069" y="9736"/>
                  </a:lnTo>
                  <a:cubicBezTo>
                    <a:pt x="1635" y="9636"/>
                    <a:pt x="1302" y="9336"/>
                    <a:pt x="1135" y="8936"/>
                  </a:cubicBezTo>
                  <a:cubicBezTo>
                    <a:pt x="434" y="7201"/>
                    <a:pt x="2736" y="3532"/>
                    <a:pt x="2769" y="3499"/>
                  </a:cubicBezTo>
                  <a:cubicBezTo>
                    <a:pt x="2864" y="3333"/>
                    <a:pt x="2725" y="3168"/>
                    <a:pt x="2576" y="3168"/>
                  </a:cubicBezTo>
                  <a:cubicBezTo>
                    <a:pt x="2514" y="3168"/>
                    <a:pt x="2451" y="3197"/>
                    <a:pt x="2402" y="3265"/>
                  </a:cubicBezTo>
                  <a:cubicBezTo>
                    <a:pt x="2302" y="3432"/>
                    <a:pt x="1" y="7135"/>
                    <a:pt x="735" y="9103"/>
                  </a:cubicBezTo>
                  <a:cubicBezTo>
                    <a:pt x="935" y="9603"/>
                    <a:pt x="1402" y="10003"/>
                    <a:pt x="1969" y="10137"/>
                  </a:cubicBezTo>
                  <a:lnTo>
                    <a:pt x="2136" y="10170"/>
                  </a:lnTo>
                  <a:cubicBezTo>
                    <a:pt x="1835" y="11504"/>
                    <a:pt x="1835" y="12839"/>
                    <a:pt x="2136" y="14173"/>
                  </a:cubicBezTo>
                  <a:cubicBezTo>
                    <a:pt x="2502" y="15607"/>
                    <a:pt x="3203" y="16575"/>
                    <a:pt x="4104" y="16975"/>
                  </a:cubicBezTo>
                  <a:cubicBezTo>
                    <a:pt x="4104" y="17042"/>
                    <a:pt x="4137" y="17108"/>
                    <a:pt x="4137" y="17175"/>
                  </a:cubicBezTo>
                  <a:cubicBezTo>
                    <a:pt x="4270" y="18042"/>
                    <a:pt x="5171" y="19110"/>
                    <a:pt x="8674" y="19277"/>
                  </a:cubicBezTo>
                  <a:lnTo>
                    <a:pt x="8974" y="19277"/>
                  </a:lnTo>
                  <a:cubicBezTo>
                    <a:pt x="11409" y="19277"/>
                    <a:pt x="12576" y="17876"/>
                    <a:pt x="13110" y="16641"/>
                  </a:cubicBezTo>
                  <a:cubicBezTo>
                    <a:pt x="13744" y="15074"/>
                    <a:pt x="13877" y="13372"/>
                    <a:pt x="13544" y="11704"/>
                  </a:cubicBezTo>
                  <a:cubicBezTo>
                    <a:pt x="13877" y="11371"/>
                    <a:pt x="14111" y="10937"/>
                    <a:pt x="14244" y="10470"/>
                  </a:cubicBezTo>
                  <a:cubicBezTo>
                    <a:pt x="15278" y="7702"/>
                    <a:pt x="15312" y="1664"/>
                    <a:pt x="12410" y="29"/>
                  </a:cubicBezTo>
                  <a:cubicBezTo>
                    <a:pt x="12370" y="9"/>
                    <a:pt x="12331" y="1"/>
                    <a:pt x="12295"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23" name="Google Shape;2523;p45"/>
            <p:cNvSpPr/>
            <p:nvPr/>
          </p:nvSpPr>
          <p:spPr>
            <a:xfrm flipH="1">
              <a:off x="6210730" y="3398902"/>
              <a:ext cx="552521" cy="495560"/>
            </a:xfrm>
            <a:custGeom>
              <a:avLst/>
              <a:gdLst/>
              <a:ahLst/>
              <a:cxnLst/>
              <a:rect l="l" t="t" r="r" b="b"/>
              <a:pathLst>
                <a:path w="17489" h="15686" extrusionOk="0">
                  <a:moveTo>
                    <a:pt x="3636" y="1"/>
                  </a:moveTo>
                  <a:cubicBezTo>
                    <a:pt x="3636" y="1"/>
                    <a:pt x="0" y="5705"/>
                    <a:pt x="3069" y="6539"/>
                  </a:cubicBezTo>
                  <a:cubicBezTo>
                    <a:pt x="3199" y="6574"/>
                    <a:pt x="3324" y="6601"/>
                    <a:pt x="3445" y="6619"/>
                  </a:cubicBezTo>
                  <a:lnTo>
                    <a:pt x="3445" y="6619"/>
                  </a:lnTo>
                  <a:cubicBezTo>
                    <a:pt x="2761" y="9042"/>
                    <a:pt x="3304" y="12724"/>
                    <a:pt x="5369" y="13468"/>
                  </a:cubicBezTo>
                  <a:lnTo>
                    <a:pt x="5369" y="13468"/>
                  </a:lnTo>
                  <a:cubicBezTo>
                    <a:pt x="5336" y="14534"/>
                    <a:pt x="6390" y="15531"/>
                    <a:pt x="9741" y="15678"/>
                  </a:cubicBezTo>
                  <a:cubicBezTo>
                    <a:pt x="9860" y="15683"/>
                    <a:pt x="9976" y="15685"/>
                    <a:pt x="10089" y="15685"/>
                  </a:cubicBezTo>
                  <a:cubicBezTo>
                    <a:pt x="14212" y="15685"/>
                    <a:pt x="14856" y="12671"/>
                    <a:pt x="14363" y="10710"/>
                  </a:cubicBezTo>
                  <a:lnTo>
                    <a:pt x="14363" y="10710"/>
                  </a:lnTo>
                  <a:cubicBezTo>
                    <a:pt x="16038" y="8806"/>
                    <a:pt x="17488" y="3450"/>
                    <a:pt x="14511" y="1802"/>
                  </a:cubicBezTo>
                  <a:lnTo>
                    <a:pt x="3636" y="1"/>
                  </a:ln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24" name="Google Shape;2524;p45"/>
            <p:cNvSpPr/>
            <p:nvPr/>
          </p:nvSpPr>
          <p:spPr>
            <a:xfrm flipH="1">
              <a:off x="6229970" y="3391478"/>
              <a:ext cx="500615" cy="509082"/>
            </a:xfrm>
            <a:custGeom>
              <a:avLst/>
              <a:gdLst/>
              <a:ahLst/>
              <a:cxnLst/>
              <a:rect l="l" t="t" r="r" b="b"/>
              <a:pathLst>
                <a:path w="15846" h="16114" extrusionOk="0">
                  <a:moveTo>
                    <a:pt x="4302" y="4799"/>
                  </a:moveTo>
                  <a:cubicBezTo>
                    <a:pt x="4380" y="4799"/>
                    <a:pt x="4435" y="4825"/>
                    <a:pt x="4470" y="4872"/>
                  </a:cubicBezTo>
                  <a:cubicBezTo>
                    <a:pt x="4604" y="4972"/>
                    <a:pt x="4637" y="5339"/>
                    <a:pt x="4404" y="5739"/>
                  </a:cubicBezTo>
                  <a:cubicBezTo>
                    <a:pt x="4096" y="6324"/>
                    <a:pt x="3505" y="6681"/>
                    <a:pt x="2840" y="6681"/>
                  </a:cubicBezTo>
                  <a:cubicBezTo>
                    <a:pt x="2783" y="6681"/>
                    <a:pt x="2726" y="6679"/>
                    <a:pt x="2669" y="6673"/>
                  </a:cubicBezTo>
                  <a:cubicBezTo>
                    <a:pt x="2836" y="6073"/>
                    <a:pt x="3169" y="5506"/>
                    <a:pt x="3636" y="5106"/>
                  </a:cubicBezTo>
                  <a:cubicBezTo>
                    <a:pt x="3939" y="4889"/>
                    <a:pt x="4158" y="4799"/>
                    <a:pt x="4302" y="4799"/>
                  </a:cubicBezTo>
                  <a:close/>
                  <a:moveTo>
                    <a:pt x="12052" y="9494"/>
                  </a:moveTo>
                  <a:cubicBezTo>
                    <a:pt x="12068" y="9494"/>
                    <a:pt x="12087" y="9498"/>
                    <a:pt x="12109" y="9509"/>
                  </a:cubicBezTo>
                  <a:cubicBezTo>
                    <a:pt x="12276" y="9509"/>
                    <a:pt x="12409" y="9609"/>
                    <a:pt x="12509" y="9709"/>
                  </a:cubicBezTo>
                  <a:cubicBezTo>
                    <a:pt x="12810" y="10043"/>
                    <a:pt x="13010" y="10443"/>
                    <a:pt x="13110" y="10876"/>
                  </a:cubicBezTo>
                  <a:cubicBezTo>
                    <a:pt x="12804" y="11244"/>
                    <a:pt x="12470" y="11414"/>
                    <a:pt x="12211" y="11414"/>
                  </a:cubicBezTo>
                  <a:cubicBezTo>
                    <a:pt x="12187" y="11414"/>
                    <a:pt x="12164" y="11413"/>
                    <a:pt x="12142" y="11410"/>
                  </a:cubicBezTo>
                  <a:cubicBezTo>
                    <a:pt x="11375" y="11243"/>
                    <a:pt x="10908" y="10977"/>
                    <a:pt x="10875" y="10610"/>
                  </a:cubicBezTo>
                  <a:cubicBezTo>
                    <a:pt x="10841" y="10243"/>
                    <a:pt x="11275" y="9809"/>
                    <a:pt x="11976" y="9509"/>
                  </a:cubicBezTo>
                  <a:cubicBezTo>
                    <a:pt x="11998" y="9509"/>
                    <a:pt x="12020" y="9494"/>
                    <a:pt x="12052" y="9494"/>
                  </a:cubicBezTo>
                  <a:close/>
                  <a:moveTo>
                    <a:pt x="7072" y="11147"/>
                  </a:moveTo>
                  <a:cubicBezTo>
                    <a:pt x="7194" y="11147"/>
                    <a:pt x="7311" y="11182"/>
                    <a:pt x="7406" y="11277"/>
                  </a:cubicBezTo>
                  <a:cubicBezTo>
                    <a:pt x="7606" y="11677"/>
                    <a:pt x="7572" y="12144"/>
                    <a:pt x="7339" y="12511"/>
                  </a:cubicBezTo>
                  <a:cubicBezTo>
                    <a:pt x="7160" y="12809"/>
                    <a:pt x="6608" y="13614"/>
                    <a:pt x="5324" y="13614"/>
                  </a:cubicBezTo>
                  <a:cubicBezTo>
                    <a:pt x="5172" y="13614"/>
                    <a:pt x="5010" y="13603"/>
                    <a:pt x="4837" y="13578"/>
                  </a:cubicBezTo>
                  <a:cubicBezTo>
                    <a:pt x="4737" y="13578"/>
                    <a:pt x="4637" y="13545"/>
                    <a:pt x="4570" y="13545"/>
                  </a:cubicBezTo>
                  <a:cubicBezTo>
                    <a:pt x="4704" y="12611"/>
                    <a:pt x="5704" y="11610"/>
                    <a:pt x="6672" y="11243"/>
                  </a:cubicBezTo>
                  <a:cubicBezTo>
                    <a:pt x="6795" y="11191"/>
                    <a:pt x="6937" y="11147"/>
                    <a:pt x="7072" y="11147"/>
                  </a:cubicBezTo>
                  <a:close/>
                  <a:moveTo>
                    <a:pt x="2589" y="1"/>
                  </a:moveTo>
                  <a:cubicBezTo>
                    <a:pt x="2520" y="1"/>
                    <a:pt x="2457" y="37"/>
                    <a:pt x="2435" y="102"/>
                  </a:cubicBezTo>
                  <a:cubicBezTo>
                    <a:pt x="2335" y="269"/>
                    <a:pt x="0" y="3972"/>
                    <a:pt x="768" y="5940"/>
                  </a:cubicBezTo>
                  <a:cubicBezTo>
                    <a:pt x="968" y="6440"/>
                    <a:pt x="1401" y="6840"/>
                    <a:pt x="1968" y="6974"/>
                  </a:cubicBezTo>
                  <a:lnTo>
                    <a:pt x="2169" y="7007"/>
                  </a:lnTo>
                  <a:cubicBezTo>
                    <a:pt x="1868" y="8341"/>
                    <a:pt x="1868" y="9676"/>
                    <a:pt x="2169" y="11010"/>
                  </a:cubicBezTo>
                  <a:cubicBezTo>
                    <a:pt x="2502" y="12444"/>
                    <a:pt x="3203" y="13412"/>
                    <a:pt x="4137" y="13812"/>
                  </a:cubicBezTo>
                  <a:cubicBezTo>
                    <a:pt x="4137" y="13879"/>
                    <a:pt x="4137" y="13945"/>
                    <a:pt x="4137" y="14012"/>
                  </a:cubicBezTo>
                  <a:cubicBezTo>
                    <a:pt x="4303" y="14879"/>
                    <a:pt x="5204" y="15947"/>
                    <a:pt x="8707" y="16114"/>
                  </a:cubicBezTo>
                  <a:lnTo>
                    <a:pt x="9074" y="16114"/>
                  </a:lnTo>
                  <a:cubicBezTo>
                    <a:pt x="11742" y="16114"/>
                    <a:pt x="12843" y="14913"/>
                    <a:pt x="13277" y="13845"/>
                  </a:cubicBezTo>
                  <a:cubicBezTo>
                    <a:pt x="13677" y="12945"/>
                    <a:pt x="13744" y="11944"/>
                    <a:pt x="13543" y="11010"/>
                  </a:cubicBezTo>
                  <a:cubicBezTo>
                    <a:pt x="14077" y="10309"/>
                    <a:pt x="14477" y="9542"/>
                    <a:pt x="14778" y="8742"/>
                  </a:cubicBezTo>
                  <a:cubicBezTo>
                    <a:pt x="15645" y="6373"/>
                    <a:pt x="15845" y="3138"/>
                    <a:pt x="13543" y="1870"/>
                  </a:cubicBezTo>
                  <a:cubicBezTo>
                    <a:pt x="13508" y="1846"/>
                    <a:pt x="13472" y="1835"/>
                    <a:pt x="13439" y="1835"/>
                  </a:cubicBezTo>
                  <a:cubicBezTo>
                    <a:pt x="13377" y="1835"/>
                    <a:pt x="13320" y="1872"/>
                    <a:pt x="13277" y="1937"/>
                  </a:cubicBezTo>
                  <a:cubicBezTo>
                    <a:pt x="13210" y="2037"/>
                    <a:pt x="13243" y="2170"/>
                    <a:pt x="13343" y="2204"/>
                  </a:cubicBezTo>
                  <a:cubicBezTo>
                    <a:pt x="15278" y="3304"/>
                    <a:pt x="15278" y="6206"/>
                    <a:pt x="14411" y="8608"/>
                  </a:cubicBezTo>
                  <a:cubicBezTo>
                    <a:pt x="14144" y="9275"/>
                    <a:pt x="13810" y="9909"/>
                    <a:pt x="13410" y="10510"/>
                  </a:cubicBezTo>
                  <a:cubicBezTo>
                    <a:pt x="13277" y="10109"/>
                    <a:pt x="13076" y="9742"/>
                    <a:pt x="12810" y="9442"/>
                  </a:cubicBezTo>
                  <a:cubicBezTo>
                    <a:pt x="12637" y="9221"/>
                    <a:pt x="12357" y="9090"/>
                    <a:pt x="12087" y="9090"/>
                  </a:cubicBezTo>
                  <a:cubicBezTo>
                    <a:pt x="11991" y="9090"/>
                    <a:pt x="11897" y="9107"/>
                    <a:pt x="11809" y="9142"/>
                  </a:cubicBezTo>
                  <a:cubicBezTo>
                    <a:pt x="10908" y="9509"/>
                    <a:pt x="10408" y="10109"/>
                    <a:pt x="10441" y="10643"/>
                  </a:cubicBezTo>
                  <a:cubicBezTo>
                    <a:pt x="10508" y="11210"/>
                    <a:pt x="11075" y="11644"/>
                    <a:pt x="12042" y="11810"/>
                  </a:cubicBezTo>
                  <a:cubicBezTo>
                    <a:pt x="12106" y="11820"/>
                    <a:pt x="12169" y="11825"/>
                    <a:pt x="12232" y="11825"/>
                  </a:cubicBezTo>
                  <a:cubicBezTo>
                    <a:pt x="12600" y="11825"/>
                    <a:pt x="12953" y="11662"/>
                    <a:pt x="13210" y="11377"/>
                  </a:cubicBezTo>
                  <a:lnTo>
                    <a:pt x="13210" y="11377"/>
                  </a:lnTo>
                  <a:cubicBezTo>
                    <a:pt x="13310" y="12144"/>
                    <a:pt x="13243" y="12945"/>
                    <a:pt x="12910" y="13678"/>
                  </a:cubicBezTo>
                  <a:cubicBezTo>
                    <a:pt x="12499" y="14595"/>
                    <a:pt x="11520" y="15690"/>
                    <a:pt x="9122" y="15690"/>
                  </a:cubicBezTo>
                  <a:cubicBezTo>
                    <a:pt x="8988" y="15690"/>
                    <a:pt x="8850" y="15687"/>
                    <a:pt x="8707" y="15680"/>
                  </a:cubicBezTo>
                  <a:cubicBezTo>
                    <a:pt x="6205" y="15580"/>
                    <a:pt x="4737" y="14979"/>
                    <a:pt x="4537" y="13979"/>
                  </a:cubicBezTo>
                  <a:cubicBezTo>
                    <a:pt x="4604" y="13979"/>
                    <a:pt x="4670" y="14012"/>
                    <a:pt x="4737" y="14012"/>
                  </a:cubicBezTo>
                  <a:cubicBezTo>
                    <a:pt x="4929" y="14039"/>
                    <a:pt x="5110" y="14051"/>
                    <a:pt x="5281" y="14051"/>
                  </a:cubicBezTo>
                  <a:cubicBezTo>
                    <a:pt x="6800" y="14051"/>
                    <a:pt x="7493" y="13074"/>
                    <a:pt x="7673" y="12744"/>
                  </a:cubicBezTo>
                  <a:cubicBezTo>
                    <a:pt x="8006" y="12111"/>
                    <a:pt x="8039" y="11410"/>
                    <a:pt x="7673" y="11010"/>
                  </a:cubicBezTo>
                  <a:cubicBezTo>
                    <a:pt x="7580" y="10894"/>
                    <a:pt x="7374" y="10730"/>
                    <a:pt x="7034" y="10730"/>
                  </a:cubicBezTo>
                  <a:cubicBezTo>
                    <a:pt x="6884" y="10730"/>
                    <a:pt x="6709" y="10762"/>
                    <a:pt x="6505" y="10843"/>
                  </a:cubicBezTo>
                  <a:cubicBezTo>
                    <a:pt x="5538" y="11210"/>
                    <a:pt x="4370" y="12277"/>
                    <a:pt x="4137" y="13378"/>
                  </a:cubicBezTo>
                  <a:cubicBezTo>
                    <a:pt x="3169" y="12878"/>
                    <a:pt x="2736" y="11677"/>
                    <a:pt x="2569" y="10910"/>
                  </a:cubicBezTo>
                  <a:cubicBezTo>
                    <a:pt x="2235" y="9642"/>
                    <a:pt x="2235" y="8341"/>
                    <a:pt x="2569" y="7074"/>
                  </a:cubicBezTo>
                  <a:cubicBezTo>
                    <a:pt x="2672" y="7089"/>
                    <a:pt x="2774" y="7096"/>
                    <a:pt x="2875" y="7096"/>
                  </a:cubicBezTo>
                  <a:cubicBezTo>
                    <a:pt x="3662" y="7096"/>
                    <a:pt x="4386" y="6649"/>
                    <a:pt x="4770" y="5940"/>
                  </a:cubicBezTo>
                  <a:cubicBezTo>
                    <a:pt x="5071" y="5373"/>
                    <a:pt x="5071" y="4839"/>
                    <a:pt x="4770" y="4539"/>
                  </a:cubicBezTo>
                  <a:cubicBezTo>
                    <a:pt x="4691" y="4475"/>
                    <a:pt x="4560" y="4405"/>
                    <a:pt x="4361" y="4405"/>
                  </a:cubicBezTo>
                  <a:cubicBezTo>
                    <a:pt x="4141" y="4405"/>
                    <a:pt x="3840" y="4492"/>
                    <a:pt x="3436" y="4772"/>
                  </a:cubicBezTo>
                  <a:cubicBezTo>
                    <a:pt x="2869" y="5239"/>
                    <a:pt x="2435" y="5906"/>
                    <a:pt x="2269" y="6607"/>
                  </a:cubicBezTo>
                  <a:lnTo>
                    <a:pt x="2069" y="6573"/>
                  </a:lnTo>
                  <a:cubicBezTo>
                    <a:pt x="1635" y="6473"/>
                    <a:pt x="1301" y="6173"/>
                    <a:pt x="1135" y="5773"/>
                  </a:cubicBezTo>
                  <a:cubicBezTo>
                    <a:pt x="467" y="4038"/>
                    <a:pt x="2769" y="369"/>
                    <a:pt x="2769" y="336"/>
                  </a:cubicBezTo>
                  <a:cubicBezTo>
                    <a:pt x="2836" y="236"/>
                    <a:pt x="2802" y="102"/>
                    <a:pt x="2702" y="35"/>
                  </a:cubicBezTo>
                  <a:cubicBezTo>
                    <a:pt x="2667" y="12"/>
                    <a:pt x="2627" y="1"/>
                    <a:pt x="2589"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25" name="Google Shape;2525;p45"/>
            <p:cNvSpPr/>
            <p:nvPr/>
          </p:nvSpPr>
          <p:spPr>
            <a:xfrm flipH="1">
              <a:off x="7536722" y="3088476"/>
              <a:ext cx="305657" cy="917825"/>
            </a:xfrm>
            <a:custGeom>
              <a:avLst/>
              <a:gdLst/>
              <a:ahLst/>
              <a:cxnLst/>
              <a:rect l="l" t="t" r="r" b="b"/>
              <a:pathLst>
                <a:path w="9675" h="29052" extrusionOk="0">
                  <a:moveTo>
                    <a:pt x="4152" y="1"/>
                  </a:moveTo>
                  <a:cubicBezTo>
                    <a:pt x="3055" y="1"/>
                    <a:pt x="2058" y="564"/>
                    <a:pt x="1535" y="2254"/>
                  </a:cubicBezTo>
                  <a:cubicBezTo>
                    <a:pt x="1" y="7358"/>
                    <a:pt x="2703" y="28507"/>
                    <a:pt x="4504" y="28873"/>
                  </a:cubicBezTo>
                  <a:cubicBezTo>
                    <a:pt x="5115" y="29007"/>
                    <a:pt x="5894" y="29051"/>
                    <a:pt x="6660" y="29051"/>
                  </a:cubicBezTo>
                  <a:cubicBezTo>
                    <a:pt x="8192" y="29051"/>
                    <a:pt x="9674" y="28873"/>
                    <a:pt x="9674" y="28873"/>
                  </a:cubicBezTo>
                  <a:cubicBezTo>
                    <a:pt x="9641" y="25738"/>
                    <a:pt x="8940" y="2254"/>
                    <a:pt x="8940" y="2254"/>
                  </a:cubicBezTo>
                  <a:cubicBezTo>
                    <a:pt x="8940" y="2254"/>
                    <a:pt x="6346" y="1"/>
                    <a:pt x="4152"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26" name="Google Shape;2526;p45"/>
            <p:cNvSpPr/>
            <p:nvPr/>
          </p:nvSpPr>
          <p:spPr>
            <a:xfrm flipH="1">
              <a:off x="7103624" y="3088476"/>
              <a:ext cx="306668" cy="917825"/>
            </a:xfrm>
            <a:custGeom>
              <a:avLst/>
              <a:gdLst/>
              <a:ahLst/>
              <a:cxnLst/>
              <a:rect l="l" t="t" r="r" b="b"/>
              <a:pathLst>
                <a:path w="9707" h="29052" extrusionOk="0">
                  <a:moveTo>
                    <a:pt x="4170" y="1"/>
                  </a:moveTo>
                  <a:cubicBezTo>
                    <a:pt x="3073" y="1"/>
                    <a:pt x="2079" y="564"/>
                    <a:pt x="1568" y="2254"/>
                  </a:cubicBezTo>
                  <a:cubicBezTo>
                    <a:pt x="0" y="7358"/>
                    <a:pt x="2702" y="28507"/>
                    <a:pt x="4537" y="28873"/>
                  </a:cubicBezTo>
                  <a:cubicBezTo>
                    <a:pt x="5137" y="29007"/>
                    <a:pt x="5912" y="29051"/>
                    <a:pt x="6678" y="29051"/>
                  </a:cubicBezTo>
                  <a:cubicBezTo>
                    <a:pt x="8210" y="29051"/>
                    <a:pt x="9707" y="28873"/>
                    <a:pt x="9707" y="28873"/>
                  </a:cubicBezTo>
                  <a:cubicBezTo>
                    <a:pt x="9674" y="25738"/>
                    <a:pt x="8973" y="2254"/>
                    <a:pt x="8973" y="2254"/>
                  </a:cubicBezTo>
                  <a:cubicBezTo>
                    <a:pt x="8973" y="2254"/>
                    <a:pt x="6364" y="1"/>
                    <a:pt x="4170"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27" name="Google Shape;2527;p45"/>
            <p:cNvSpPr/>
            <p:nvPr/>
          </p:nvSpPr>
          <p:spPr>
            <a:xfrm flipH="1">
              <a:off x="6972862" y="3398902"/>
              <a:ext cx="525952" cy="495560"/>
            </a:xfrm>
            <a:custGeom>
              <a:avLst/>
              <a:gdLst/>
              <a:ahLst/>
              <a:cxnLst/>
              <a:rect l="l" t="t" r="r" b="b"/>
              <a:pathLst>
                <a:path w="16648" h="15686" extrusionOk="0">
                  <a:moveTo>
                    <a:pt x="2802" y="1"/>
                  </a:moveTo>
                  <a:cubicBezTo>
                    <a:pt x="2802" y="1"/>
                    <a:pt x="0" y="4337"/>
                    <a:pt x="2235" y="6539"/>
                  </a:cubicBezTo>
                  <a:cubicBezTo>
                    <a:pt x="2670" y="6968"/>
                    <a:pt x="3076" y="7208"/>
                    <a:pt x="3443" y="7316"/>
                  </a:cubicBezTo>
                  <a:lnTo>
                    <a:pt x="3443" y="7316"/>
                  </a:lnTo>
                  <a:cubicBezTo>
                    <a:pt x="2317" y="9359"/>
                    <a:pt x="2374" y="12744"/>
                    <a:pt x="4547" y="13469"/>
                  </a:cubicBezTo>
                  <a:lnTo>
                    <a:pt x="4547" y="13469"/>
                  </a:lnTo>
                  <a:cubicBezTo>
                    <a:pt x="4508" y="14532"/>
                    <a:pt x="5553" y="15530"/>
                    <a:pt x="8906" y="15678"/>
                  </a:cubicBezTo>
                  <a:cubicBezTo>
                    <a:pt x="9025" y="15683"/>
                    <a:pt x="9142" y="15685"/>
                    <a:pt x="9255" y="15685"/>
                  </a:cubicBezTo>
                  <a:cubicBezTo>
                    <a:pt x="13372" y="15685"/>
                    <a:pt x="14021" y="12679"/>
                    <a:pt x="13540" y="10718"/>
                  </a:cubicBezTo>
                  <a:lnTo>
                    <a:pt x="13540" y="10718"/>
                  </a:lnTo>
                  <a:cubicBezTo>
                    <a:pt x="15210" y="8793"/>
                    <a:pt x="16647" y="3473"/>
                    <a:pt x="13676" y="1802"/>
                  </a:cubicBezTo>
                  <a:lnTo>
                    <a:pt x="2802" y="1"/>
                  </a:ln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28" name="Google Shape;2528;p45"/>
            <p:cNvSpPr/>
            <p:nvPr/>
          </p:nvSpPr>
          <p:spPr>
            <a:xfrm flipH="1">
              <a:off x="6989795" y="3391478"/>
              <a:ext cx="517454" cy="509082"/>
            </a:xfrm>
            <a:custGeom>
              <a:avLst/>
              <a:gdLst/>
              <a:ahLst/>
              <a:cxnLst/>
              <a:rect l="l" t="t" r="r" b="b"/>
              <a:pathLst>
                <a:path w="16379" h="16114" extrusionOk="0">
                  <a:moveTo>
                    <a:pt x="5392" y="6196"/>
                  </a:moveTo>
                  <a:cubicBezTo>
                    <a:pt x="5427" y="6196"/>
                    <a:pt x="5452" y="6211"/>
                    <a:pt x="5471" y="6240"/>
                  </a:cubicBezTo>
                  <a:cubicBezTo>
                    <a:pt x="5504" y="6307"/>
                    <a:pt x="5404" y="6740"/>
                    <a:pt x="5037" y="7074"/>
                  </a:cubicBezTo>
                  <a:cubicBezTo>
                    <a:pt x="4797" y="7283"/>
                    <a:pt x="4477" y="7412"/>
                    <a:pt x="4124" y="7412"/>
                  </a:cubicBezTo>
                  <a:cubicBezTo>
                    <a:pt x="4084" y="7412"/>
                    <a:pt x="4044" y="7411"/>
                    <a:pt x="4003" y="7407"/>
                  </a:cubicBezTo>
                  <a:cubicBezTo>
                    <a:pt x="4237" y="7074"/>
                    <a:pt x="4503" y="6740"/>
                    <a:pt x="4837" y="6507"/>
                  </a:cubicBezTo>
                  <a:cubicBezTo>
                    <a:pt x="5147" y="6292"/>
                    <a:pt x="5304" y="6196"/>
                    <a:pt x="5392" y="6196"/>
                  </a:cubicBezTo>
                  <a:close/>
                  <a:moveTo>
                    <a:pt x="12534" y="9494"/>
                  </a:moveTo>
                  <a:cubicBezTo>
                    <a:pt x="12550" y="9494"/>
                    <a:pt x="12565" y="9498"/>
                    <a:pt x="12576" y="9509"/>
                  </a:cubicBezTo>
                  <a:cubicBezTo>
                    <a:pt x="12743" y="9509"/>
                    <a:pt x="12876" y="9609"/>
                    <a:pt x="13009" y="9709"/>
                  </a:cubicBezTo>
                  <a:cubicBezTo>
                    <a:pt x="13276" y="10043"/>
                    <a:pt x="13476" y="10443"/>
                    <a:pt x="13577" y="10876"/>
                  </a:cubicBezTo>
                  <a:cubicBezTo>
                    <a:pt x="13271" y="11244"/>
                    <a:pt x="12937" y="11414"/>
                    <a:pt x="12677" y="11414"/>
                  </a:cubicBezTo>
                  <a:cubicBezTo>
                    <a:pt x="12654" y="11414"/>
                    <a:pt x="12631" y="11413"/>
                    <a:pt x="12609" y="11410"/>
                  </a:cubicBezTo>
                  <a:cubicBezTo>
                    <a:pt x="11842" y="11243"/>
                    <a:pt x="11408" y="10977"/>
                    <a:pt x="11375" y="10610"/>
                  </a:cubicBezTo>
                  <a:cubicBezTo>
                    <a:pt x="11308" y="10243"/>
                    <a:pt x="11742" y="9809"/>
                    <a:pt x="12442" y="9509"/>
                  </a:cubicBezTo>
                  <a:cubicBezTo>
                    <a:pt x="12465" y="9509"/>
                    <a:pt x="12502" y="9494"/>
                    <a:pt x="12534" y="9494"/>
                  </a:cubicBezTo>
                  <a:close/>
                  <a:moveTo>
                    <a:pt x="7552" y="11147"/>
                  </a:moveTo>
                  <a:cubicBezTo>
                    <a:pt x="7677" y="11147"/>
                    <a:pt x="7794" y="11182"/>
                    <a:pt x="7872" y="11277"/>
                  </a:cubicBezTo>
                  <a:cubicBezTo>
                    <a:pt x="8073" y="11677"/>
                    <a:pt x="8039" y="12144"/>
                    <a:pt x="7806" y="12511"/>
                  </a:cubicBezTo>
                  <a:cubicBezTo>
                    <a:pt x="7627" y="12809"/>
                    <a:pt x="7074" y="13614"/>
                    <a:pt x="5791" y="13614"/>
                  </a:cubicBezTo>
                  <a:cubicBezTo>
                    <a:pt x="5639" y="13614"/>
                    <a:pt x="5477" y="13603"/>
                    <a:pt x="5304" y="13578"/>
                  </a:cubicBezTo>
                  <a:cubicBezTo>
                    <a:pt x="5204" y="13578"/>
                    <a:pt x="5104" y="13545"/>
                    <a:pt x="5037" y="13545"/>
                  </a:cubicBezTo>
                  <a:cubicBezTo>
                    <a:pt x="5171" y="12611"/>
                    <a:pt x="6171" y="11610"/>
                    <a:pt x="7139" y="11243"/>
                  </a:cubicBezTo>
                  <a:cubicBezTo>
                    <a:pt x="7262" y="11191"/>
                    <a:pt x="7413" y="11147"/>
                    <a:pt x="7552" y="11147"/>
                  </a:cubicBezTo>
                  <a:close/>
                  <a:moveTo>
                    <a:pt x="3056" y="1"/>
                  </a:moveTo>
                  <a:cubicBezTo>
                    <a:pt x="2987" y="1"/>
                    <a:pt x="2924" y="37"/>
                    <a:pt x="2902" y="102"/>
                  </a:cubicBezTo>
                  <a:cubicBezTo>
                    <a:pt x="2769" y="302"/>
                    <a:pt x="0" y="4605"/>
                    <a:pt x="2335" y="6940"/>
                  </a:cubicBezTo>
                  <a:cubicBezTo>
                    <a:pt x="2669" y="7241"/>
                    <a:pt x="3036" y="7507"/>
                    <a:pt x="3436" y="7674"/>
                  </a:cubicBezTo>
                  <a:cubicBezTo>
                    <a:pt x="2836" y="8908"/>
                    <a:pt x="2669" y="10343"/>
                    <a:pt x="2969" y="11710"/>
                  </a:cubicBezTo>
                  <a:cubicBezTo>
                    <a:pt x="3136" y="12644"/>
                    <a:pt x="3736" y="13445"/>
                    <a:pt x="4637" y="13845"/>
                  </a:cubicBezTo>
                  <a:lnTo>
                    <a:pt x="4637" y="14012"/>
                  </a:lnTo>
                  <a:cubicBezTo>
                    <a:pt x="4770" y="14879"/>
                    <a:pt x="5671" y="15947"/>
                    <a:pt x="9173" y="16114"/>
                  </a:cubicBezTo>
                  <a:lnTo>
                    <a:pt x="9540" y="16114"/>
                  </a:lnTo>
                  <a:cubicBezTo>
                    <a:pt x="12209" y="16114"/>
                    <a:pt x="13343" y="14913"/>
                    <a:pt x="13810" y="13845"/>
                  </a:cubicBezTo>
                  <a:cubicBezTo>
                    <a:pt x="14177" y="12945"/>
                    <a:pt x="14277" y="11944"/>
                    <a:pt x="14044" y="11010"/>
                  </a:cubicBezTo>
                  <a:cubicBezTo>
                    <a:pt x="14577" y="10309"/>
                    <a:pt x="15011" y="9542"/>
                    <a:pt x="15311" y="8742"/>
                  </a:cubicBezTo>
                  <a:cubicBezTo>
                    <a:pt x="16145" y="6340"/>
                    <a:pt x="16379" y="3104"/>
                    <a:pt x="14077" y="1837"/>
                  </a:cubicBezTo>
                  <a:cubicBezTo>
                    <a:pt x="14052" y="1828"/>
                    <a:pt x="14025" y="1824"/>
                    <a:pt x="13997" y="1824"/>
                  </a:cubicBezTo>
                  <a:cubicBezTo>
                    <a:pt x="13914" y="1824"/>
                    <a:pt x="13827" y="1862"/>
                    <a:pt x="13777" y="1937"/>
                  </a:cubicBezTo>
                  <a:cubicBezTo>
                    <a:pt x="13710" y="2037"/>
                    <a:pt x="13777" y="2137"/>
                    <a:pt x="13877" y="2204"/>
                  </a:cubicBezTo>
                  <a:cubicBezTo>
                    <a:pt x="15811" y="3271"/>
                    <a:pt x="15778" y="6173"/>
                    <a:pt x="14911" y="8575"/>
                  </a:cubicBezTo>
                  <a:cubicBezTo>
                    <a:pt x="14677" y="9275"/>
                    <a:pt x="14344" y="9909"/>
                    <a:pt x="13910" y="10510"/>
                  </a:cubicBezTo>
                  <a:cubicBezTo>
                    <a:pt x="13777" y="10109"/>
                    <a:pt x="13577" y="9742"/>
                    <a:pt x="13310" y="9442"/>
                  </a:cubicBezTo>
                  <a:cubicBezTo>
                    <a:pt x="13138" y="9221"/>
                    <a:pt x="12875" y="9090"/>
                    <a:pt x="12602" y="9090"/>
                  </a:cubicBezTo>
                  <a:cubicBezTo>
                    <a:pt x="12504" y="9090"/>
                    <a:pt x="12405" y="9107"/>
                    <a:pt x="12309" y="9142"/>
                  </a:cubicBezTo>
                  <a:cubicBezTo>
                    <a:pt x="11408" y="9509"/>
                    <a:pt x="10908" y="10109"/>
                    <a:pt x="10975" y="10643"/>
                  </a:cubicBezTo>
                  <a:cubicBezTo>
                    <a:pt x="11008" y="11210"/>
                    <a:pt x="11608" y="11644"/>
                    <a:pt x="12542" y="11810"/>
                  </a:cubicBezTo>
                  <a:cubicBezTo>
                    <a:pt x="12606" y="11820"/>
                    <a:pt x="12669" y="11825"/>
                    <a:pt x="12732" y="11825"/>
                  </a:cubicBezTo>
                  <a:cubicBezTo>
                    <a:pt x="13100" y="11825"/>
                    <a:pt x="13454" y="11662"/>
                    <a:pt x="13710" y="11377"/>
                  </a:cubicBezTo>
                  <a:lnTo>
                    <a:pt x="13710" y="11377"/>
                  </a:lnTo>
                  <a:cubicBezTo>
                    <a:pt x="13843" y="12144"/>
                    <a:pt x="13743" y="12945"/>
                    <a:pt x="13443" y="13678"/>
                  </a:cubicBezTo>
                  <a:cubicBezTo>
                    <a:pt x="13032" y="14595"/>
                    <a:pt x="12023" y="15690"/>
                    <a:pt x="9622" y="15690"/>
                  </a:cubicBezTo>
                  <a:cubicBezTo>
                    <a:pt x="9488" y="15690"/>
                    <a:pt x="9350" y="15687"/>
                    <a:pt x="9207" y="15680"/>
                  </a:cubicBezTo>
                  <a:cubicBezTo>
                    <a:pt x="6738" y="15580"/>
                    <a:pt x="5237" y="14979"/>
                    <a:pt x="5070" y="13979"/>
                  </a:cubicBezTo>
                  <a:lnTo>
                    <a:pt x="5070" y="13979"/>
                  </a:lnTo>
                  <a:lnTo>
                    <a:pt x="5271" y="14012"/>
                  </a:lnTo>
                  <a:cubicBezTo>
                    <a:pt x="5463" y="14039"/>
                    <a:pt x="5643" y="14051"/>
                    <a:pt x="5813" y="14051"/>
                  </a:cubicBezTo>
                  <a:cubicBezTo>
                    <a:pt x="7327" y="14051"/>
                    <a:pt x="7993" y="13074"/>
                    <a:pt x="8173" y="12744"/>
                  </a:cubicBezTo>
                  <a:cubicBezTo>
                    <a:pt x="8540" y="12111"/>
                    <a:pt x="8540" y="11410"/>
                    <a:pt x="8206" y="11043"/>
                  </a:cubicBezTo>
                  <a:cubicBezTo>
                    <a:pt x="8089" y="10903"/>
                    <a:pt x="7875" y="10731"/>
                    <a:pt x="7529" y="10731"/>
                  </a:cubicBezTo>
                  <a:cubicBezTo>
                    <a:pt x="7380" y="10731"/>
                    <a:pt x="7206" y="10763"/>
                    <a:pt x="7005" y="10843"/>
                  </a:cubicBezTo>
                  <a:cubicBezTo>
                    <a:pt x="6038" y="11210"/>
                    <a:pt x="4870" y="12277"/>
                    <a:pt x="4670" y="13412"/>
                  </a:cubicBezTo>
                  <a:cubicBezTo>
                    <a:pt x="3970" y="13045"/>
                    <a:pt x="3469" y="12378"/>
                    <a:pt x="3336" y="11610"/>
                  </a:cubicBezTo>
                  <a:cubicBezTo>
                    <a:pt x="3069" y="10309"/>
                    <a:pt x="3236" y="8975"/>
                    <a:pt x="3803" y="7808"/>
                  </a:cubicBezTo>
                  <a:cubicBezTo>
                    <a:pt x="3912" y="7827"/>
                    <a:pt x="4021" y="7836"/>
                    <a:pt x="4129" y="7836"/>
                  </a:cubicBezTo>
                  <a:cubicBezTo>
                    <a:pt x="4582" y="7836"/>
                    <a:pt x="5014" y="7670"/>
                    <a:pt x="5337" y="7374"/>
                  </a:cubicBezTo>
                  <a:cubicBezTo>
                    <a:pt x="5804" y="6940"/>
                    <a:pt x="6004" y="6273"/>
                    <a:pt x="5771" y="5973"/>
                  </a:cubicBezTo>
                  <a:cubicBezTo>
                    <a:pt x="5706" y="5892"/>
                    <a:pt x="5593" y="5810"/>
                    <a:pt x="5409" y="5810"/>
                  </a:cubicBezTo>
                  <a:cubicBezTo>
                    <a:pt x="5217" y="5810"/>
                    <a:pt x="4946" y="5900"/>
                    <a:pt x="4570" y="6173"/>
                  </a:cubicBezTo>
                  <a:cubicBezTo>
                    <a:pt x="4170" y="6473"/>
                    <a:pt x="3836" y="6874"/>
                    <a:pt x="3603" y="7307"/>
                  </a:cubicBezTo>
                  <a:cubicBezTo>
                    <a:pt x="3236" y="7140"/>
                    <a:pt x="2902" y="6907"/>
                    <a:pt x="2635" y="6640"/>
                  </a:cubicBezTo>
                  <a:cubicBezTo>
                    <a:pt x="534" y="4539"/>
                    <a:pt x="3202" y="369"/>
                    <a:pt x="3236" y="336"/>
                  </a:cubicBezTo>
                  <a:cubicBezTo>
                    <a:pt x="3303" y="236"/>
                    <a:pt x="3269" y="102"/>
                    <a:pt x="3169" y="35"/>
                  </a:cubicBezTo>
                  <a:cubicBezTo>
                    <a:pt x="3134" y="12"/>
                    <a:pt x="3094" y="1"/>
                    <a:pt x="3056"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29" name="Google Shape;2529;p45"/>
            <p:cNvSpPr/>
            <p:nvPr/>
          </p:nvSpPr>
          <p:spPr>
            <a:xfrm flipH="1">
              <a:off x="5607808" y="1183431"/>
              <a:ext cx="2578106" cy="2464089"/>
            </a:xfrm>
            <a:custGeom>
              <a:avLst/>
              <a:gdLst/>
              <a:ahLst/>
              <a:cxnLst/>
              <a:rect l="l" t="t" r="r" b="b"/>
              <a:pathLst>
                <a:path w="81605" h="77996" extrusionOk="0">
                  <a:moveTo>
                    <a:pt x="62393" y="1"/>
                  </a:moveTo>
                  <a:cubicBezTo>
                    <a:pt x="57537" y="1"/>
                    <a:pt x="57208" y="5181"/>
                    <a:pt x="57208" y="5181"/>
                  </a:cubicBezTo>
                  <a:cubicBezTo>
                    <a:pt x="57201" y="5217"/>
                    <a:pt x="57195" y="5254"/>
                    <a:pt x="57189" y="5292"/>
                  </a:cubicBezTo>
                  <a:lnTo>
                    <a:pt x="57189" y="5292"/>
                  </a:lnTo>
                  <a:cubicBezTo>
                    <a:pt x="55514" y="5695"/>
                    <a:pt x="53136" y="7362"/>
                    <a:pt x="50870" y="9517"/>
                  </a:cubicBezTo>
                  <a:cubicBezTo>
                    <a:pt x="47614" y="12601"/>
                    <a:pt x="48845" y="18675"/>
                    <a:pt x="50989" y="21888"/>
                  </a:cubicBezTo>
                  <a:lnTo>
                    <a:pt x="50989" y="21888"/>
                  </a:lnTo>
                  <a:cubicBezTo>
                    <a:pt x="48564" y="25455"/>
                    <a:pt x="50993" y="31177"/>
                    <a:pt x="52816" y="33770"/>
                  </a:cubicBezTo>
                  <a:lnTo>
                    <a:pt x="52816" y="33770"/>
                  </a:lnTo>
                  <a:cubicBezTo>
                    <a:pt x="52446" y="33937"/>
                    <a:pt x="52043" y="34135"/>
                    <a:pt x="51604" y="34369"/>
                  </a:cubicBezTo>
                  <a:cubicBezTo>
                    <a:pt x="50476" y="34976"/>
                    <a:pt x="49566" y="35779"/>
                    <a:pt x="48876" y="36658"/>
                  </a:cubicBezTo>
                  <a:lnTo>
                    <a:pt x="48876" y="36658"/>
                  </a:lnTo>
                  <a:cubicBezTo>
                    <a:pt x="48029" y="36020"/>
                    <a:pt x="46981" y="35374"/>
                    <a:pt x="45699" y="34736"/>
                  </a:cubicBezTo>
                  <a:cubicBezTo>
                    <a:pt x="44266" y="34024"/>
                    <a:pt x="42884" y="33719"/>
                    <a:pt x="41578" y="33719"/>
                  </a:cubicBezTo>
                  <a:cubicBezTo>
                    <a:pt x="37070" y="33719"/>
                    <a:pt x="33484" y="37365"/>
                    <a:pt x="31916" y="40548"/>
                  </a:cubicBezTo>
                  <a:lnTo>
                    <a:pt x="31916" y="40548"/>
                  </a:lnTo>
                  <a:cubicBezTo>
                    <a:pt x="31252" y="39293"/>
                    <a:pt x="30068" y="38100"/>
                    <a:pt x="28120" y="37437"/>
                  </a:cubicBezTo>
                  <a:cubicBezTo>
                    <a:pt x="27496" y="37228"/>
                    <a:pt x="26885" y="37133"/>
                    <a:pt x="26294" y="37133"/>
                  </a:cubicBezTo>
                  <a:cubicBezTo>
                    <a:pt x="23486" y="37133"/>
                    <a:pt x="21127" y="39275"/>
                    <a:pt x="19943" y="41476"/>
                  </a:cubicBezTo>
                  <a:lnTo>
                    <a:pt x="19943" y="41476"/>
                  </a:lnTo>
                  <a:cubicBezTo>
                    <a:pt x="18764" y="40354"/>
                    <a:pt x="17047" y="39475"/>
                    <a:pt x="14846" y="39475"/>
                  </a:cubicBezTo>
                  <a:cubicBezTo>
                    <a:pt x="14368" y="39475"/>
                    <a:pt x="13866" y="39516"/>
                    <a:pt x="13343" y="39606"/>
                  </a:cubicBezTo>
                  <a:cubicBezTo>
                    <a:pt x="5738" y="40907"/>
                    <a:pt x="6371" y="51814"/>
                    <a:pt x="6371" y="51814"/>
                  </a:cubicBezTo>
                  <a:cubicBezTo>
                    <a:pt x="6371" y="51814"/>
                    <a:pt x="6343" y="51905"/>
                    <a:pt x="6305" y="52058"/>
                  </a:cubicBezTo>
                  <a:lnTo>
                    <a:pt x="6305" y="52058"/>
                  </a:lnTo>
                  <a:cubicBezTo>
                    <a:pt x="6048" y="52153"/>
                    <a:pt x="5770" y="52271"/>
                    <a:pt x="5471" y="52415"/>
                  </a:cubicBezTo>
                  <a:cubicBezTo>
                    <a:pt x="0" y="55017"/>
                    <a:pt x="67" y="71495"/>
                    <a:pt x="7139" y="72963"/>
                  </a:cubicBezTo>
                  <a:cubicBezTo>
                    <a:pt x="8829" y="73310"/>
                    <a:pt x="10375" y="73450"/>
                    <a:pt x="11741" y="73450"/>
                  </a:cubicBezTo>
                  <a:cubicBezTo>
                    <a:pt x="12411" y="73450"/>
                    <a:pt x="13038" y="73416"/>
                    <a:pt x="13618" y="73357"/>
                  </a:cubicBezTo>
                  <a:lnTo>
                    <a:pt x="13618" y="73357"/>
                  </a:lnTo>
                  <a:cubicBezTo>
                    <a:pt x="14474" y="75361"/>
                    <a:pt x="19455" y="77996"/>
                    <a:pt x="24117" y="77996"/>
                  </a:cubicBezTo>
                  <a:cubicBezTo>
                    <a:pt x="24397" y="77996"/>
                    <a:pt x="24675" y="77986"/>
                    <a:pt x="24951" y="77966"/>
                  </a:cubicBezTo>
                  <a:cubicBezTo>
                    <a:pt x="29767" y="77623"/>
                    <a:pt x="32698" y="76019"/>
                    <a:pt x="34248" y="74347"/>
                  </a:cubicBezTo>
                  <a:lnTo>
                    <a:pt x="34248" y="74347"/>
                  </a:lnTo>
                  <a:cubicBezTo>
                    <a:pt x="35746" y="75346"/>
                    <a:pt x="38121" y="76174"/>
                    <a:pt x="41263" y="76365"/>
                  </a:cubicBezTo>
                  <a:cubicBezTo>
                    <a:pt x="41462" y="76378"/>
                    <a:pt x="41657" y="76385"/>
                    <a:pt x="41848" y="76385"/>
                  </a:cubicBezTo>
                  <a:cubicBezTo>
                    <a:pt x="45382" y="76385"/>
                    <a:pt x="47459" y="74209"/>
                    <a:pt x="48328" y="72050"/>
                  </a:cubicBezTo>
                  <a:lnTo>
                    <a:pt x="48328" y="72050"/>
                  </a:lnTo>
                  <a:cubicBezTo>
                    <a:pt x="50297" y="73119"/>
                    <a:pt x="53246" y="73942"/>
                    <a:pt x="56474" y="73942"/>
                  </a:cubicBezTo>
                  <a:cubicBezTo>
                    <a:pt x="56695" y="73942"/>
                    <a:pt x="56917" y="73938"/>
                    <a:pt x="57141" y="73930"/>
                  </a:cubicBezTo>
                  <a:cubicBezTo>
                    <a:pt x="60408" y="73800"/>
                    <a:pt x="62397" y="72718"/>
                    <a:pt x="63412" y="71427"/>
                  </a:cubicBezTo>
                  <a:lnTo>
                    <a:pt x="63412" y="71427"/>
                  </a:lnTo>
                  <a:cubicBezTo>
                    <a:pt x="64004" y="71909"/>
                    <a:pt x="64787" y="72228"/>
                    <a:pt x="65788" y="72228"/>
                  </a:cubicBezTo>
                  <a:cubicBezTo>
                    <a:pt x="66852" y="72228"/>
                    <a:pt x="68162" y="71868"/>
                    <a:pt x="69750" y="70961"/>
                  </a:cubicBezTo>
                  <a:cubicBezTo>
                    <a:pt x="77155" y="66765"/>
                    <a:pt x="76153" y="60574"/>
                    <a:pt x="73913" y="58806"/>
                  </a:cubicBezTo>
                  <a:lnTo>
                    <a:pt x="73913" y="58806"/>
                  </a:lnTo>
                  <a:cubicBezTo>
                    <a:pt x="76362" y="56720"/>
                    <a:pt x="76557" y="51649"/>
                    <a:pt x="75566" y="48593"/>
                  </a:cubicBezTo>
                  <a:lnTo>
                    <a:pt x="75566" y="48593"/>
                  </a:lnTo>
                  <a:cubicBezTo>
                    <a:pt x="75723" y="48553"/>
                    <a:pt x="75885" y="48504"/>
                    <a:pt x="76054" y="48445"/>
                  </a:cubicBezTo>
                  <a:cubicBezTo>
                    <a:pt x="79412" y="47284"/>
                    <a:pt x="77917" y="40354"/>
                    <a:pt x="76037" y="36473"/>
                  </a:cubicBezTo>
                  <a:lnTo>
                    <a:pt x="76037" y="36473"/>
                  </a:lnTo>
                  <a:cubicBezTo>
                    <a:pt x="76043" y="36472"/>
                    <a:pt x="76049" y="36471"/>
                    <a:pt x="76054" y="36470"/>
                  </a:cubicBezTo>
                  <a:cubicBezTo>
                    <a:pt x="81605" y="35749"/>
                    <a:pt x="81129" y="27178"/>
                    <a:pt x="78854" y="23414"/>
                  </a:cubicBezTo>
                  <a:lnTo>
                    <a:pt x="78854" y="23414"/>
                  </a:lnTo>
                  <a:cubicBezTo>
                    <a:pt x="79981" y="21617"/>
                    <a:pt x="80537" y="18476"/>
                    <a:pt x="78323" y="15088"/>
                  </a:cubicBezTo>
                  <a:cubicBezTo>
                    <a:pt x="77203" y="13384"/>
                    <a:pt x="76231" y="12397"/>
                    <a:pt x="75435" y="11918"/>
                  </a:cubicBezTo>
                  <a:lnTo>
                    <a:pt x="75435" y="11918"/>
                  </a:lnTo>
                  <a:cubicBezTo>
                    <a:pt x="75710" y="10146"/>
                    <a:pt x="75448" y="7991"/>
                    <a:pt x="73920" y="6449"/>
                  </a:cubicBezTo>
                  <a:cubicBezTo>
                    <a:pt x="72690" y="5197"/>
                    <a:pt x="71232" y="4706"/>
                    <a:pt x="69876" y="4706"/>
                  </a:cubicBezTo>
                  <a:cubicBezTo>
                    <a:pt x="69043" y="4706"/>
                    <a:pt x="68248" y="4891"/>
                    <a:pt x="67568" y="5199"/>
                  </a:cubicBezTo>
                  <a:lnTo>
                    <a:pt x="67568" y="5199"/>
                  </a:lnTo>
                  <a:cubicBezTo>
                    <a:pt x="67741" y="3121"/>
                    <a:pt x="67027" y="780"/>
                    <a:pt x="64046" y="177"/>
                  </a:cubicBezTo>
                  <a:cubicBezTo>
                    <a:pt x="63444" y="56"/>
                    <a:pt x="62894" y="1"/>
                    <a:pt x="62393"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30" name="Google Shape;2530;p45"/>
            <p:cNvSpPr/>
            <p:nvPr/>
          </p:nvSpPr>
          <p:spPr>
            <a:xfrm flipH="1">
              <a:off x="5618739" y="1177429"/>
              <a:ext cx="2545060" cy="2476536"/>
            </a:xfrm>
            <a:custGeom>
              <a:avLst/>
              <a:gdLst/>
              <a:ahLst/>
              <a:cxnLst/>
              <a:rect l="l" t="t" r="r" b="b"/>
              <a:pathLst>
                <a:path w="80559" h="78390" extrusionOk="0">
                  <a:moveTo>
                    <a:pt x="66615" y="5771"/>
                  </a:moveTo>
                  <a:lnTo>
                    <a:pt x="66615" y="5771"/>
                  </a:lnTo>
                  <a:cubicBezTo>
                    <a:pt x="66381" y="7473"/>
                    <a:pt x="65614" y="8707"/>
                    <a:pt x="65281" y="8707"/>
                  </a:cubicBezTo>
                  <a:cubicBezTo>
                    <a:pt x="65181" y="8707"/>
                    <a:pt x="65114" y="8607"/>
                    <a:pt x="65047" y="8407"/>
                  </a:cubicBezTo>
                  <a:cubicBezTo>
                    <a:pt x="64780" y="7473"/>
                    <a:pt x="65414" y="6438"/>
                    <a:pt x="66615" y="5771"/>
                  </a:cubicBezTo>
                  <a:close/>
                  <a:moveTo>
                    <a:pt x="57172" y="5587"/>
                  </a:moveTo>
                  <a:cubicBezTo>
                    <a:pt x="58079" y="5587"/>
                    <a:pt x="58542" y="6184"/>
                    <a:pt x="58542" y="7439"/>
                  </a:cubicBezTo>
                  <a:cubicBezTo>
                    <a:pt x="58542" y="8573"/>
                    <a:pt x="58276" y="8907"/>
                    <a:pt x="58142" y="8907"/>
                  </a:cubicBezTo>
                  <a:cubicBezTo>
                    <a:pt x="57942" y="8840"/>
                    <a:pt x="57775" y="8740"/>
                    <a:pt x="57675" y="8540"/>
                  </a:cubicBezTo>
                  <a:cubicBezTo>
                    <a:pt x="57008" y="7739"/>
                    <a:pt x="56674" y="6705"/>
                    <a:pt x="56674" y="5638"/>
                  </a:cubicBezTo>
                  <a:cubicBezTo>
                    <a:pt x="56853" y="5604"/>
                    <a:pt x="57019" y="5587"/>
                    <a:pt x="57172" y="5587"/>
                  </a:cubicBezTo>
                  <a:close/>
                  <a:moveTo>
                    <a:pt x="73535" y="11972"/>
                  </a:moveTo>
                  <a:cubicBezTo>
                    <a:pt x="73563" y="11972"/>
                    <a:pt x="73591" y="11973"/>
                    <a:pt x="73620" y="11976"/>
                  </a:cubicBezTo>
                  <a:cubicBezTo>
                    <a:pt x="73920" y="11976"/>
                    <a:pt x="74254" y="12076"/>
                    <a:pt x="74521" y="12243"/>
                  </a:cubicBezTo>
                  <a:cubicBezTo>
                    <a:pt x="74220" y="13944"/>
                    <a:pt x="73453" y="15078"/>
                    <a:pt x="73019" y="15078"/>
                  </a:cubicBezTo>
                  <a:cubicBezTo>
                    <a:pt x="72853" y="15078"/>
                    <a:pt x="72753" y="14844"/>
                    <a:pt x="72686" y="14678"/>
                  </a:cubicBezTo>
                  <a:cubicBezTo>
                    <a:pt x="72419" y="13810"/>
                    <a:pt x="72452" y="12910"/>
                    <a:pt x="72819" y="12376"/>
                  </a:cubicBezTo>
                  <a:cubicBezTo>
                    <a:pt x="72972" y="12132"/>
                    <a:pt x="73236" y="11972"/>
                    <a:pt x="73535" y="11972"/>
                  </a:cubicBezTo>
                  <a:close/>
                  <a:moveTo>
                    <a:pt x="53305" y="20182"/>
                  </a:moveTo>
                  <a:cubicBezTo>
                    <a:pt x="54173" y="20182"/>
                    <a:pt x="54606" y="21116"/>
                    <a:pt x="54606" y="21983"/>
                  </a:cubicBezTo>
                  <a:cubicBezTo>
                    <a:pt x="54606" y="22950"/>
                    <a:pt x="54106" y="23951"/>
                    <a:pt x="53105" y="23951"/>
                  </a:cubicBezTo>
                  <a:cubicBezTo>
                    <a:pt x="53005" y="23951"/>
                    <a:pt x="52905" y="23951"/>
                    <a:pt x="52772" y="23918"/>
                  </a:cubicBezTo>
                  <a:cubicBezTo>
                    <a:pt x="52071" y="23784"/>
                    <a:pt x="51271" y="23117"/>
                    <a:pt x="50537" y="22050"/>
                  </a:cubicBezTo>
                  <a:cubicBezTo>
                    <a:pt x="50770" y="21716"/>
                    <a:pt x="51070" y="21416"/>
                    <a:pt x="51371" y="21149"/>
                  </a:cubicBezTo>
                  <a:cubicBezTo>
                    <a:pt x="52105" y="20515"/>
                    <a:pt x="52772" y="20182"/>
                    <a:pt x="53305" y="20182"/>
                  </a:cubicBezTo>
                  <a:close/>
                  <a:moveTo>
                    <a:pt x="75054" y="21783"/>
                  </a:moveTo>
                  <a:cubicBezTo>
                    <a:pt x="75555" y="21849"/>
                    <a:pt x="76055" y="21983"/>
                    <a:pt x="76489" y="22216"/>
                  </a:cubicBezTo>
                  <a:cubicBezTo>
                    <a:pt x="77089" y="22550"/>
                    <a:pt x="77556" y="23050"/>
                    <a:pt x="77890" y="23617"/>
                  </a:cubicBezTo>
                  <a:cubicBezTo>
                    <a:pt x="77342" y="24439"/>
                    <a:pt x="76626" y="24982"/>
                    <a:pt x="76118" y="24982"/>
                  </a:cubicBezTo>
                  <a:cubicBezTo>
                    <a:pt x="75946" y="24982"/>
                    <a:pt x="75798" y="24920"/>
                    <a:pt x="75688" y="24785"/>
                  </a:cubicBezTo>
                  <a:cubicBezTo>
                    <a:pt x="74854" y="23784"/>
                    <a:pt x="74320" y="22517"/>
                    <a:pt x="74554" y="22016"/>
                  </a:cubicBezTo>
                  <a:cubicBezTo>
                    <a:pt x="74587" y="21983"/>
                    <a:pt x="74687" y="21783"/>
                    <a:pt x="75054" y="21783"/>
                  </a:cubicBezTo>
                  <a:close/>
                  <a:moveTo>
                    <a:pt x="54773" y="33424"/>
                  </a:moveTo>
                  <a:cubicBezTo>
                    <a:pt x="55107" y="33424"/>
                    <a:pt x="55507" y="33491"/>
                    <a:pt x="55507" y="33891"/>
                  </a:cubicBezTo>
                  <a:cubicBezTo>
                    <a:pt x="55507" y="34392"/>
                    <a:pt x="54873" y="35126"/>
                    <a:pt x="54039" y="35126"/>
                  </a:cubicBezTo>
                  <a:cubicBezTo>
                    <a:pt x="53506" y="35092"/>
                    <a:pt x="53039" y="34859"/>
                    <a:pt x="52738" y="34425"/>
                  </a:cubicBezTo>
                  <a:cubicBezTo>
                    <a:pt x="52638" y="34325"/>
                    <a:pt x="52538" y="34192"/>
                    <a:pt x="52438" y="34058"/>
                  </a:cubicBezTo>
                  <a:cubicBezTo>
                    <a:pt x="53172" y="33691"/>
                    <a:pt x="53973" y="33491"/>
                    <a:pt x="54773" y="33424"/>
                  </a:cubicBezTo>
                  <a:close/>
                  <a:moveTo>
                    <a:pt x="72753" y="34158"/>
                  </a:moveTo>
                  <a:cubicBezTo>
                    <a:pt x="72986" y="34158"/>
                    <a:pt x="73220" y="34225"/>
                    <a:pt x="73420" y="34358"/>
                  </a:cubicBezTo>
                  <a:cubicBezTo>
                    <a:pt x="73887" y="34625"/>
                    <a:pt x="74454" y="35393"/>
                    <a:pt x="75021" y="36527"/>
                  </a:cubicBezTo>
                  <a:cubicBezTo>
                    <a:pt x="74721" y="36560"/>
                    <a:pt x="74454" y="36560"/>
                    <a:pt x="74154" y="36560"/>
                  </a:cubicBezTo>
                  <a:cubicBezTo>
                    <a:pt x="72586" y="36560"/>
                    <a:pt x="72019" y="36026"/>
                    <a:pt x="71852" y="35693"/>
                  </a:cubicBezTo>
                  <a:cubicBezTo>
                    <a:pt x="71452" y="35026"/>
                    <a:pt x="71952" y="34158"/>
                    <a:pt x="72753" y="34158"/>
                  </a:cubicBezTo>
                  <a:close/>
                  <a:moveTo>
                    <a:pt x="48202" y="37160"/>
                  </a:moveTo>
                  <a:cubicBezTo>
                    <a:pt x="50370" y="38862"/>
                    <a:pt x="51371" y="40696"/>
                    <a:pt x="50870" y="42131"/>
                  </a:cubicBezTo>
                  <a:cubicBezTo>
                    <a:pt x="50578" y="42974"/>
                    <a:pt x="49782" y="43533"/>
                    <a:pt x="48911" y="43533"/>
                  </a:cubicBezTo>
                  <a:cubicBezTo>
                    <a:pt x="48886" y="43533"/>
                    <a:pt x="48861" y="43533"/>
                    <a:pt x="48836" y="43532"/>
                  </a:cubicBezTo>
                  <a:cubicBezTo>
                    <a:pt x="48702" y="43532"/>
                    <a:pt x="48569" y="43498"/>
                    <a:pt x="48435" y="43498"/>
                  </a:cubicBezTo>
                  <a:cubicBezTo>
                    <a:pt x="47735" y="43398"/>
                    <a:pt x="47168" y="42898"/>
                    <a:pt x="46934" y="42264"/>
                  </a:cubicBezTo>
                  <a:cubicBezTo>
                    <a:pt x="46434" y="40930"/>
                    <a:pt x="46934" y="38828"/>
                    <a:pt x="48202" y="37160"/>
                  </a:cubicBezTo>
                  <a:close/>
                  <a:moveTo>
                    <a:pt x="31223" y="41230"/>
                  </a:moveTo>
                  <a:cubicBezTo>
                    <a:pt x="31890" y="42764"/>
                    <a:pt x="31790" y="44366"/>
                    <a:pt x="31423" y="44966"/>
                  </a:cubicBezTo>
                  <a:cubicBezTo>
                    <a:pt x="31356" y="45099"/>
                    <a:pt x="31290" y="45166"/>
                    <a:pt x="31190" y="45166"/>
                  </a:cubicBezTo>
                  <a:cubicBezTo>
                    <a:pt x="31090" y="45166"/>
                    <a:pt x="30889" y="45033"/>
                    <a:pt x="30723" y="44666"/>
                  </a:cubicBezTo>
                  <a:cubicBezTo>
                    <a:pt x="30389" y="43965"/>
                    <a:pt x="30556" y="42664"/>
                    <a:pt x="31223" y="41230"/>
                  </a:cubicBezTo>
                  <a:close/>
                  <a:moveTo>
                    <a:pt x="19281" y="42031"/>
                  </a:moveTo>
                  <a:cubicBezTo>
                    <a:pt x="20615" y="43398"/>
                    <a:pt x="21116" y="44999"/>
                    <a:pt x="20816" y="45767"/>
                  </a:cubicBezTo>
                  <a:cubicBezTo>
                    <a:pt x="20700" y="46044"/>
                    <a:pt x="20472" y="46177"/>
                    <a:pt x="20143" y="46177"/>
                  </a:cubicBezTo>
                  <a:cubicBezTo>
                    <a:pt x="19997" y="46177"/>
                    <a:pt x="19832" y="46151"/>
                    <a:pt x="19648" y="46100"/>
                  </a:cubicBezTo>
                  <a:cubicBezTo>
                    <a:pt x="19248" y="46000"/>
                    <a:pt x="18914" y="45700"/>
                    <a:pt x="18781" y="45333"/>
                  </a:cubicBezTo>
                  <a:cubicBezTo>
                    <a:pt x="18447" y="44532"/>
                    <a:pt x="18647" y="43298"/>
                    <a:pt x="19281" y="42031"/>
                  </a:cubicBezTo>
                  <a:close/>
                  <a:moveTo>
                    <a:pt x="72548" y="46462"/>
                  </a:moveTo>
                  <a:cubicBezTo>
                    <a:pt x="72571" y="46462"/>
                    <a:pt x="72595" y="46464"/>
                    <a:pt x="72619" y="46467"/>
                  </a:cubicBezTo>
                  <a:cubicBezTo>
                    <a:pt x="72853" y="46467"/>
                    <a:pt x="73086" y="46534"/>
                    <a:pt x="73320" y="46667"/>
                  </a:cubicBezTo>
                  <a:cubicBezTo>
                    <a:pt x="73820" y="46934"/>
                    <a:pt x="74254" y="47635"/>
                    <a:pt x="74621" y="48602"/>
                  </a:cubicBezTo>
                  <a:cubicBezTo>
                    <a:pt x="74354" y="48669"/>
                    <a:pt x="74054" y="48702"/>
                    <a:pt x="73787" y="48702"/>
                  </a:cubicBezTo>
                  <a:cubicBezTo>
                    <a:pt x="73725" y="48708"/>
                    <a:pt x="73664" y="48711"/>
                    <a:pt x="73603" y="48711"/>
                  </a:cubicBezTo>
                  <a:cubicBezTo>
                    <a:pt x="73005" y="48711"/>
                    <a:pt x="72452" y="48416"/>
                    <a:pt x="72119" y="47901"/>
                  </a:cubicBezTo>
                  <a:cubicBezTo>
                    <a:pt x="71919" y="47568"/>
                    <a:pt x="71885" y="47134"/>
                    <a:pt x="72052" y="46767"/>
                  </a:cubicBezTo>
                  <a:cubicBezTo>
                    <a:pt x="72172" y="46588"/>
                    <a:pt x="72345" y="46462"/>
                    <a:pt x="72548" y="46462"/>
                  </a:cubicBezTo>
                  <a:close/>
                  <a:moveTo>
                    <a:pt x="7192" y="52127"/>
                  </a:moveTo>
                  <a:cubicBezTo>
                    <a:pt x="7820" y="52127"/>
                    <a:pt x="8302" y="52690"/>
                    <a:pt x="8240" y="53339"/>
                  </a:cubicBezTo>
                  <a:cubicBezTo>
                    <a:pt x="8240" y="54339"/>
                    <a:pt x="7539" y="55474"/>
                    <a:pt x="6972" y="55474"/>
                  </a:cubicBezTo>
                  <a:cubicBezTo>
                    <a:pt x="6572" y="55440"/>
                    <a:pt x="6172" y="55240"/>
                    <a:pt x="5938" y="54873"/>
                  </a:cubicBezTo>
                  <a:cubicBezTo>
                    <a:pt x="5438" y="54173"/>
                    <a:pt x="5605" y="52972"/>
                    <a:pt x="5738" y="52405"/>
                  </a:cubicBezTo>
                  <a:lnTo>
                    <a:pt x="5738" y="52405"/>
                  </a:lnTo>
                  <a:lnTo>
                    <a:pt x="5738" y="52438"/>
                  </a:lnTo>
                  <a:cubicBezTo>
                    <a:pt x="6172" y="52271"/>
                    <a:pt x="6605" y="52171"/>
                    <a:pt x="7039" y="52138"/>
                  </a:cubicBezTo>
                  <a:cubicBezTo>
                    <a:pt x="7091" y="52130"/>
                    <a:pt x="7142" y="52127"/>
                    <a:pt x="7192" y="52127"/>
                  </a:cubicBezTo>
                  <a:close/>
                  <a:moveTo>
                    <a:pt x="71885" y="58663"/>
                  </a:moveTo>
                  <a:cubicBezTo>
                    <a:pt x="72041" y="58663"/>
                    <a:pt x="72206" y="58694"/>
                    <a:pt x="72352" y="58743"/>
                  </a:cubicBezTo>
                  <a:cubicBezTo>
                    <a:pt x="72519" y="58809"/>
                    <a:pt x="72719" y="58876"/>
                    <a:pt x="72853" y="58976"/>
                  </a:cubicBezTo>
                  <a:cubicBezTo>
                    <a:pt x="72786" y="59043"/>
                    <a:pt x="72686" y="59109"/>
                    <a:pt x="72586" y="59176"/>
                  </a:cubicBezTo>
                  <a:cubicBezTo>
                    <a:pt x="71585" y="59777"/>
                    <a:pt x="70985" y="59910"/>
                    <a:pt x="70684" y="59910"/>
                  </a:cubicBezTo>
                  <a:cubicBezTo>
                    <a:pt x="70518" y="59910"/>
                    <a:pt x="70384" y="59877"/>
                    <a:pt x="70284" y="59743"/>
                  </a:cubicBezTo>
                  <a:cubicBezTo>
                    <a:pt x="70251" y="59610"/>
                    <a:pt x="70251" y="59443"/>
                    <a:pt x="70351" y="59343"/>
                  </a:cubicBezTo>
                  <a:cubicBezTo>
                    <a:pt x="70632" y="58905"/>
                    <a:pt x="71119" y="58673"/>
                    <a:pt x="71618" y="58673"/>
                  </a:cubicBezTo>
                  <a:cubicBezTo>
                    <a:pt x="71652" y="58673"/>
                    <a:pt x="71685" y="58674"/>
                    <a:pt x="71719" y="58676"/>
                  </a:cubicBezTo>
                  <a:cubicBezTo>
                    <a:pt x="71772" y="58667"/>
                    <a:pt x="71828" y="58663"/>
                    <a:pt x="71885" y="58663"/>
                  </a:cubicBezTo>
                  <a:close/>
                  <a:moveTo>
                    <a:pt x="61978" y="67249"/>
                  </a:moveTo>
                  <a:cubicBezTo>
                    <a:pt x="62078" y="67249"/>
                    <a:pt x="62178" y="67282"/>
                    <a:pt x="62278" y="67349"/>
                  </a:cubicBezTo>
                  <a:cubicBezTo>
                    <a:pt x="62812" y="67649"/>
                    <a:pt x="63179" y="68183"/>
                    <a:pt x="63279" y="68816"/>
                  </a:cubicBezTo>
                  <a:cubicBezTo>
                    <a:pt x="63446" y="69684"/>
                    <a:pt x="63212" y="70584"/>
                    <a:pt x="62679" y="71318"/>
                  </a:cubicBezTo>
                  <a:cubicBezTo>
                    <a:pt x="61578" y="70251"/>
                    <a:pt x="61278" y="68516"/>
                    <a:pt x="61578" y="67682"/>
                  </a:cubicBezTo>
                  <a:cubicBezTo>
                    <a:pt x="61611" y="67482"/>
                    <a:pt x="61745" y="67249"/>
                    <a:pt x="61978" y="67249"/>
                  </a:cubicBezTo>
                  <a:close/>
                  <a:moveTo>
                    <a:pt x="46901" y="68216"/>
                  </a:moveTo>
                  <a:cubicBezTo>
                    <a:pt x="47168" y="68216"/>
                    <a:pt x="47435" y="68349"/>
                    <a:pt x="47568" y="68616"/>
                  </a:cubicBezTo>
                  <a:cubicBezTo>
                    <a:pt x="48035" y="69250"/>
                    <a:pt x="48002" y="70618"/>
                    <a:pt x="47501" y="71952"/>
                  </a:cubicBezTo>
                  <a:cubicBezTo>
                    <a:pt x="46134" y="71151"/>
                    <a:pt x="45333" y="70251"/>
                    <a:pt x="45333" y="69517"/>
                  </a:cubicBezTo>
                  <a:cubicBezTo>
                    <a:pt x="45366" y="69083"/>
                    <a:pt x="45667" y="68716"/>
                    <a:pt x="46267" y="68416"/>
                  </a:cubicBezTo>
                  <a:cubicBezTo>
                    <a:pt x="46467" y="68283"/>
                    <a:pt x="46667" y="68216"/>
                    <a:pt x="46901" y="68216"/>
                  </a:cubicBezTo>
                  <a:close/>
                  <a:moveTo>
                    <a:pt x="16412" y="71552"/>
                  </a:moveTo>
                  <a:cubicBezTo>
                    <a:pt x="17080" y="71552"/>
                    <a:pt x="17313" y="71685"/>
                    <a:pt x="17313" y="71785"/>
                  </a:cubicBezTo>
                  <a:cubicBezTo>
                    <a:pt x="17346" y="72085"/>
                    <a:pt x="15912" y="73019"/>
                    <a:pt x="13043" y="73353"/>
                  </a:cubicBezTo>
                  <a:cubicBezTo>
                    <a:pt x="12943" y="73086"/>
                    <a:pt x="12977" y="72819"/>
                    <a:pt x="13077" y="72586"/>
                  </a:cubicBezTo>
                  <a:cubicBezTo>
                    <a:pt x="13310" y="72186"/>
                    <a:pt x="13944" y="71852"/>
                    <a:pt x="14911" y="71719"/>
                  </a:cubicBezTo>
                  <a:cubicBezTo>
                    <a:pt x="15412" y="71618"/>
                    <a:pt x="15879" y="71552"/>
                    <a:pt x="16412" y="71552"/>
                  </a:cubicBezTo>
                  <a:close/>
                  <a:moveTo>
                    <a:pt x="33991" y="70481"/>
                  </a:moveTo>
                  <a:cubicBezTo>
                    <a:pt x="34268" y="70481"/>
                    <a:pt x="34535" y="70673"/>
                    <a:pt x="34659" y="70951"/>
                  </a:cubicBezTo>
                  <a:cubicBezTo>
                    <a:pt x="34926" y="71618"/>
                    <a:pt x="34692" y="72919"/>
                    <a:pt x="33491" y="74254"/>
                  </a:cubicBezTo>
                  <a:cubicBezTo>
                    <a:pt x="32357" y="73453"/>
                    <a:pt x="31790" y="72552"/>
                    <a:pt x="31923" y="71785"/>
                  </a:cubicBezTo>
                  <a:cubicBezTo>
                    <a:pt x="32024" y="71185"/>
                    <a:pt x="32657" y="70718"/>
                    <a:pt x="33625" y="70518"/>
                  </a:cubicBezTo>
                  <a:cubicBezTo>
                    <a:pt x="33725" y="70484"/>
                    <a:pt x="33825" y="70484"/>
                    <a:pt x="33925" y="70484"/>
                  </a:cubicBezTo>
                  <a:cubicBezTo>
                    <a:pt x="33947" y="70482"/>
                    <a:pt x="33969" y="70481"/>
                    <a:pt x="33991" y="70481"/>
                  </a:cubicBezTo>
                  <a:close/>
                  <a:moveTo>
                    <a:pt x="61662" y="390"/>
                  </a:moveTo>
                  <a:cubicBezTo>
                    <a:pt x="62168" y="390"/>
                    <a:pt x="62708" y="449"/>
                    <a:pt x="63279" y="568"/>
                  </a:cubicBezTo>
                  <a:cubicBezTo>
                    <a:pt x="66415" y="1201"/>
                    <a:pt x="66782" y="3737"/>
                    <a:pt x="66648" y="5271"/>
                  </a:cubicBezTo>
                  <a:cubicBezTo>
                    <a:pt x="65114" y="6005"/>
                    <a:pt x="64280" y="7339"/>
                    <a:pt x="64647" y="8507"/>
                  </a:cubicBezTo>
                  <a:cubicBezTo>
                    <a:pt x="64814" y="9007"/>
                    <a:pt x="65047" y="9107"/>
                    <a:pt x="65247" y="9107"/>
                  </a:cubicBezTo>
                  <a:cubicBezTo>
                    <a:pt x="66014" y="9107"/>
                    <a:pt x="66882" y="7406"/>
                    <a:pt x="67049" y="5538"/>
                  </a:cubicBezTo>
                  <a:cubicBezTo>
                    <a:pt x="67659" y="5294"/>
                    <a:pt x="68325" y="5133"/>
                    <a:pt x="68996" y="5133"/>
                  </a:cubicBezTo>
                  <a:cubicBezTo>
                    <a:pt x="69058" y="5133"/>
                    <a:pt x="69121" y="5135"/>
                    <a:pt x="69183" y="5138"/>
                  </a:cubicBezTo>
                  <a:cubicBezTo>
                    <a:pt x="70651" y="5138"/>
                    <a:pt x="72052" y="5738"/>
                    <a:pt x="73053" y="6805"/>
                  </a:cubicBezTo>
                  <a:cubicBezTo>
                    <a:pt x="74687" y="8440"/>
                    <a:pt x="74687" y="10675"/>
                    <a:pt x="74554" y="11809"/>
                  </a:cubicBezTo>
                  <a:cubicBezTo>
                    <a:pt x="74214" y="11639"/>
                    <a:pt x="73890" y="11556"/>
                    <a:pt x="73596" y="11556"/>
                  </a:cubicBezTo>
                  <a:cubicBezTo>
                    <a:pt x="73137" y="11556"/>
                    <a:pt x="72750" y="11757"/>
                    <a:pt x="72486" y="12143"/>
                  </a:cubicBezTo>
                  <a:cubicBezTo>
                    <a:pt x="72019" y="12776"/>
                    <a:pt x="71952" y="13810"/>
                    <a:pt x="72286" y="14811"/>
                  </a:cubicBezTo>
                  <a:cubicBezTo>
                    <a:pt x="72486" y="15378"/>
                    <a:pt x="72786" y="15512"/>
                    <a:pt x="73019" y="15512"/>
                  </a:cubicBezTo>
                  <a:cubicBezTo>
                    <a:pt x="73753" y="15512"/>
                    <a:pt x="74554" y="14177"/>
                    <a:pt x="74887" y="12476"/>
                  </a:cubicBezTo>
                  <a:cubicBezTo>
                    <a:pt x="75888" y="13310"/>
                    <a:pt x="76755" y="14311"/>
                    <a:pt x="77456" y="15412"/>
                  </a:cubicBezTo>
                  <a:cubicBezTo>
                    <a:pt x="79457" y="18480"/>
                    <a:pt x="79124" y="21416"/>
                    <a:pt x="78123" y="23217"/>
                  </a:cubicBezTo>
                  <a:cubicBezTo>
                    <a:pt x="77790" y="22650"/>
                    <a:pt x="77256" y="22183"/>
                    <a:pt x="76655" y="21849"/>
                  </a:cubicBezTo>
                  <a:cubicBezTo>
                    <a:pt x="76155" y="21583"/>
                    <a:pt x="75588" y="21416"/>
                    <a:pt x="75021" y="21382"/>
                  </a:cubicBezTo>
                  <a:cubicBezTo>
                    <a:pt x="74993" y="21380"/>
                    <a:pt x="74965" y="21378"/>
                    <a:pt x="74937" y="21378"/>
                  </a:cubicBezTo>
                  <a:cubicBezTo>
                    <a:pt x="74633" y="21378"/>
                    <a:pt x="74340" y="21544"/>
                    <a:pt x="74187" y="21849"/>
                  </a:cubicBezTo>
                  <a:cubicBezTo>
                    <a:pt x="73853" y="22583"/>
                    <a:pt x="74521" y="24051"/>
                    <a:pt x="75354" y="25052"/>
                  </a:cubicBezTo>
                  <a:cubicBezTo>
                    <a:pt x="75534" y="25261"/>
                    <a:pt x="75795" y="25390"/>
                    <a:pt x="76039" y="25390"/>
                  </a:cubicBezTo>
                  <a:cubicBezTo>
                    <a:pt x="76067" y="25390"/>
                    <a:pt x="76094" y="25389"/>
                    <a:pt x="76122" y="25385"/>
                  </a:cubicBezTo>
                  <a:cubicBezTo>
                    <a:pt x="76789" y="25385"/>
                    <a:pt x="77523" y="24885"/>
                    <a:pt x="78123" y="24018"/>
                  </a:cubicBezTo>
                  <a:cubicBezTo>
                    <a:pt x="79524" y="26620"/>
                    <a:pt x="80125" y="31056"/>
                    <a:pt x="78757" y="33891"/>
                  </a:cubicBezTo>
                  <a:cubicBezTo>
                    <a:pt x="78190" y="35259"/>
                    <a:pt x="76922" y="36226"/>
                    <a:pt x="75455" y="36460"/>
                  </a:cubicBezTo>
                  <a:cubicBezTo>
                    <a:pt x="74821" y="35192"/>
                    <a:pt x="74187" y="34325"/>
                    <a:pt x="73653" y="33992"/>
                  </a:cubicBezTo>
                  <a:cubicBezTo>
                    <a:pt x="73387" y="33822"/>
                    <a:pt x="73089" y="33740"/>
                    <a:pt x="72796" y="33740"/>
                  </a:cubicBezTo>
                  <a:cubicBezTo>
                    <a:pt x="72283" y="33740"/>
                    <a:pt x="71782" y="33991"/>
                    <a:pt x="71485" y="34459"/>
                  </a:cubicBezTo>
                  <a:cubicBezTo>
                    <a:pt x="71218" y="34926"/>
                    <a:pt x="71218" y="35459"/>
                    <a:pt x="71485" y="35926"/>
                  </a:cubicBezTo>
                  <a:cubicBezTo>
                    <a:pt x="71719" y="36327"/>
                    <a:pt x="72386" y="36994"/>
                    <a:pt x="74154" y="36994"/>
                  </a:cubicBezTo>
                  <a:cubicBezTo>
                    <a:pt x="74521" y="36994"/>
                    <a:pt x="74887" y="36960"/>
                    <a:pt x="75221" y="36927"/>
                  </a:cubicBezTo>
                  <a:cubicBezTo>
                    <a:pt x="76722" y="40029"/>
                    <a:pt x="77756" y="44566"/>
                    <a:pt x="76789" y="46967"/>
                  </a:cubicBezTo>
                  <a:cubicBezTo>
                    <a:pt x="76522" y="47668"/>
                    <a:pt x="75988" y="48202"/>
                    <a:pt x="75288" y="48435"/>
                  </a:cubicBezTo>
                  <a:lnTo>
                    <a:pt x="75021" y="48535"/>
                  </a:lnTo>
                  <a:cubicBezTo>
                    <a:pt x="74621" y="47434"/>
                    <a:pt x="74120" y="46667"/>
                    <a:pt x="73520" y="46334"/>
                  </a:cubicBezTo>
                  <a:cubicBezTo>
                    <a:pt x="73200" y="46153"/>
                    <a:pt x="72891" y="46065"/>
                    <a:pt x="72616" y="46065"/>
                  </a:cubicBezTo>
                  <a:cubicBezTo>
                    <a:pt x="72232" y="46065"/>
                    <a:pt x="71913" y="46237"/>
                    <a:pt x="71719" y="46567"/>
                  </a:cubicBezTo>
                  <a:cubicBezTo>
                    <a:pt x="71485" y="47068"/>
                    <a:pt x="71485" y="47668"/>
                    <a:pt x="71785" y="48135"/>
                  </a:cubicBezTo>
                  <a:cubicBezTo>
                    <a:pt x="72165" y="48793"/>
                    <a:pt x="72890" y="49144"/>
                    <a:pt x="73815" y="49144"/>
                  </a:cubicBezTo>
                  <a:cubicBezTo>
                    <a:pt x="74109" y="49144"/>
                    <a:pt x="74424" y="49108"/>
                    <a:pt x="74754" y="49036"/>
                  </a:cubicBezTo>
                  <a:lnTo>
                    <a:pt x="74754" y="49036"/>
                  </a:lnTo>
                  <a:cubicBezTo>
                    <a:pt x="75688" y="52171"/>
                    <a:pt x="75288" y="56808"/>
                    <a:pt x="73220" y="58743"/>
                  </a:cubicBezTo>
                  <a:cubicBezTo>
                    <a:pt x="72986" y="58576"/>
                    <a:pt x="72753" y="58442"/>
                    <a:pt x="72486" y="58376"/>
                  </a:cubicBezTo>
                  <a:cubicBezTo>
                    <a:pt x="72252" y="58309"/>
                    <a:pt x="71985" y="58276"/>
                    <a:pt x="71719" y="58276"/>
                  </a:cubicBezTo>
                  <a:cubicBezTo>
                    <a:pt x="71688" y="58274"/>
                    <a:pt x="71657" y="58273"/>
                    <a:pt x="71627" y="58273"/>
                  </a:cubicBezTo>
                  <a:cubicBezTo>
                    <a:pt x="70991" y="58273"/>
                    <a:pt x="70367" y="58602"/>
                    <a:pt x="70017" y="59143"/>
                  </a:cubicBezTo>
                  <a:cubicBezTo>
                    <a:pt x="69851" y="59410"/>
                    <a:pt x="69817" y="59710"/>
                    <a:pt x="69951" y="59977"/>
                  </a:cubicBezTo>
                  <a:cubicBezTo>
                    <a:pt x="70101" y="60217"/>
                    <a:pt x="70358" y="60349"/>
                    <a:pt x="70603" y="60349"/>
                  </a:cubicBezTo>
                  <a:cubicBezTo>
                    <a:pt x="70630" y="60349"/>
                    <a:pt x="70658" y="60347"/>
                    <a:pt x="70684" y="60344"/>
                  </a:cubicBezTo>
                  <a:cubicBezTo>
                    <a:pt x="71452" y="60244"/>
                    <a:pt x="72186" y="59977"/>
                    <a:pt x="72819" y="59543"/>
                  </a:cubicBezTo>
                  <a:cubicBezTo>
                    <a:pt x="72953" y="59476"/>
                    <a:pt x="73086" y="59376"/>
                    <a:pt x="73220" y="59276"/>
                  </a:cubicBezTo>
                  <a:cubicBezTo>
                    <a:pt x="74220" y="60144"/>
                    <a:pt x="74754" y="61811"/>
                    <a:pt x="74654" y="63479"/>
                  </a:cubicBezTo>
                  <a:cubicBezTo>
                    <a:pt x="74521" y="65147"/>
                    <a:pt x="73620" y="68316"/>
                    <a:pt x="68950" y="70985"/>
                  </a:cubicBezTo>
                  <a:cubicBezTo>
                    <a:pt x="67510" y="71802"/>
                    <a:pt x="66206" y="72211"/>
                    <a:pt x="65092" y="72211"/>
                  </a:cubicBezTo>
                  <a:cubicBezTo>
                    <a:pt x="64296" y="72211"/>
                    <a:pt x="63596" y="72002"/>
                    <a:pt x="63012" y="71585"/>
                  </a:cubicBezTo>
                  <a:cubicBezTo>
                    <a:pt x="63613" y="70751"/>
                    <a:pt x="63880" y="69717"/>
                    <a:pt x="63713" y="68716"/>
                  </a:cubicBezTo>
                  <a:cubicBezTo>
                    <a:pt x="63579" y="67983"/>
                    <a:pt x="63112" y="67349"/>
                    <a:pt x="62479" y="66982"/>
                  </a:cubicBezTo>
                  <a:cubicBezTo>
                    <a:pt x="62304" y="66879"/>
                    <a:pt x="62136" y="66830"/>
                    <a:pt x="61979" y="66830"/>
                  </a:cubicBezTo>
                  <a:cubicBezTo>
                    <a:pt x="61629" y="66830"/>
                    <a:pt x="61339" y="67077"/>
                    <a:pt x="61178" y="67516"/>
                  </a:cubicBezTo>
                  <a:cubicBezTo>
                    <a:pt x="60811" y="68483"/>
                    <a:pt x="61078" y="70418"/>
                    <a:pt x="62412" y="71652"/>
                  </a:cubicBezTo>
                  <a:cubicBezTo>
                    <a:pt x="61244" y="73019"/>
                    <a:pt x="59110" y="73820"/>
                    <a:pt x="56408" y="73887"/>
                  </a:cubicBezTo>
                  <a:lnTo>
                    <a:pt x="55774" y="73887"/>
                  </a:lnTo>
                  <a:cubicBezTo>
                    <a:pt x="55702" y="73888"/>
                    <a:pt x="55630" y="73888"/>
                    <a:pt x="55558" y="73888"/>
                  </a:cubicBezTo>
                  <a:cubicBezTo>
                    <a:pt x="52896" y="73888"/>
                    <a:pt x="50272" y="73288"/>
                    <a:pt x="47868" y="72119"/>
                  </a:cubicBezTo>
                  <a:cubicBezTo>
                    <a:pt x="48435" y="70651"/>
                    <a:pt x="48469" y="69150"/>
                    <a:pt x="47935" y="68349"/>
                  </a:cubicBezTo>
                  <a:cubicBezTo>
                    <a:pt x="47668" y="67980"/>
                    <a:pt x="47312" y="67787"/>
                    <a:pt x="46899" y="67787"/>
                  </a:cubicBezTo>
                  <a:cubicBezTo>
                    <a:pt x="46642" y="67787"/>
                    <a:pt x="46362" y="67862"/>
                    <a:pt x="46067" y="68016"/>
                  </a:cubicBezTo>
                  <a:cubicBezTo>
                    <a:pt x="45133" y="68483"/>
                    <a:pt x="44933" y="69083"/>
                    <a:pt x="44933" y="69517"/>
                  </a:cubicBezTo>
                  <a:cubicBezTo>
                    <a:pt x="44899" y="70418"/>
                    <a:pt x="45800" y="71418"/>
                    <a:pt x="47368" y="72319"/>
                  </a:cubicBezTo>
                  <a:cubicBezTo>
                    <a:pt x="46322" y="74770"/>
                    <a:pt x="43931" y="76357"/>
                    <a:pt x="41261" y="76357"/>
                  </a:cubicBezTo>
                  <a:cubicBezTo>
                    <a:pt x="41206" y="76357"/>
                    <a:pt x="41152" y="76357"/>
                    <a:pt x="41097" y="76355"/>
                  </a:cubicBezTo>
                  <a:lnTo>
                    <a:pt x="40563" y="76355"/>
                  </a:lnTo>
                  <a:cubicBezTo>
                    <a:pt x="37861" y="76188"/>
                    <a:pt x="35526" y="75521"/>
                    <a:pt x="33858" y="74487"/>
                  </a:cubicBezTo>
                  <a:cubicBezTo>
                    <a:pt x="35126" y="73019"/>
                    <a:pt x="35359" y="71585"/>
                    <a:pt x="35026" y="70785"/>
                  </a:cubicBezTo>
                  <a:cubicBezTo>
                    <a:pt x="34815" y="70337"/>
                    <a:pt x="34375" y="70055"/>
                    <a:pt x="33904" y="70055"/>
                  </a:cubicBezTo>
                  <a:cubicBezTo>
                    <a:pt x="33779" y="70055"/>
                    <a:pt x="33651" y="70075"/>
                    <a:pt x="33525" y="70117"/>
                  </a:cubicBezTo>
                  <a:cubicBezTo>
                    <a:pt x="32357" y="70351"/>
                    <a:pt x="31657" y="70918"/>
                    <a:pt x="31490" y="71719"/>
                  </a:cubicBezTo>
                  <a:cubicBezTo>
                    <a:pt x="31323" y="72619"/>
                    <a:pt x="31957" y="73687"/>
                    <a:pt x="33191" y="74587"/>
                  </a:cubicBezTo>
                  <a:cubicBezTo>
                    <a:pt x="32024" y="75755"/>
                    <a:pt x="29422" y="77556"/>
                    <a:pt x="24218" y="77956"/>
                  </a:cubicBezTo>
                  <a:lnTo>
                    <a:pt x="23384" y="77956"/>
                  </a:lnTo>
                  <a:cubicBezTo>
                    <a:pt x="19181" y="77956"/>
                    <a:pt x="14378" y="75688"/>
                    <a:pt x="13210" y="73753"/>
                  </a:cubicBezTo>
                  <a:cubicBezTo>
                    <a:pt x="15779" y="73420"/>
                    <a:pt x="17780" y="72552"/>
                    <a:pt x="17713" y="71752"/>
                  </a:cubicBezTo>
                  <a:cubicBezTo>
                    <a:pt x="17713" y="71452"/>
                    <a:pt x="17446" y="71118"/>
                    <a:pt x="16379" y="71118"/>
                  </a:cubicBezTo>
                  <a:cubicBezTo>
                    <a:pt x="15845" y="71151"/>
                    <a:pt x="15312" y="71185"/>
                    <a:pt x="14811" y="71285"/>
                  </a:cubicBezTo>
                  <a:cubicBezTo>
                    <a:pt x="13677" y="71485"/>
                    <a:pt x="12977" y="71852"/>
                    <a:pt x="12676" y="72386"/>
                  </a:cubicBezTo>
                  <a:cubicBezTo>
                    <a:pt x="12543" y="72686"/>
                    <a:pt x="12510" y="73053"/>
                    <a:pt x="12610" y="73386"/>
                  </a:cubicBezTo>
                  <a:cubicBezTo>
                    <a:pt x="12100" y="73419"/>
                    <a:pt x="11591" y="73436"/>
                    <a:pt x="11083" y="73436"/>
                  </a:cubicBezTo>
                  <a:cubicBezTo>
                    <a:pt x="9527" y="73436"/>
                    <a:pt x="7981" y="73280"/>
                    <a:pt x="6472" y="72953"/>
                  </a:cubicBezTo>
                  <a:cubicBezTo>
                    <a:pt x="3737" y="72419"/>
                    <a:pt x="1769" y="69350"/>
                    <a:pt x="1202" y="64780"/>
                  </a:cubicBezTo>
                  <a:cubicBezTo>
                    <a:pt x="601" y="60010"/>
                    <a:pt x="1802" y="54239"/>
                    <a:pt x="4837" y="52805"/>
                  </a:cubicBezTo>
                  <a:lnTo>
                    <a:pt x="5271" y="52605"/>
                  </a:lnTo>
                  <a:lnTo>
                    <a:pt x="5271" y="52605"/>
                  </a:lnTo>
                  <a:cubicBezTo>
                    <a:pt x="5171" y="53305"/>
                    <a:pt x="5071" y="54373"/>
                    <a:pt x="5571" y="55140"/>
                  </a:cubicBezTo>
                  <a:cubicBezTo>
                    <a:pt x="5872" y="55574"/>
                    <a:pt x="6372" y="55840"/>
                    <a:pt x="6906" y="55907"/>
                  </a:cubicBezTo>
                  <a:lnTo>
                    <a:pt x="7006" y="55907"/>
                  </a:lnTo>
                  <a:cubicBezTo>
                    <a:pt x="7873" y="55874"/>
                    <a:pt x="8640" y="54473"/>
                    <a:pt x="8640" y="53339"/>
                  </a:cubicBezTo>
                  <a:cubicBezTo>
                    <a:pt x="8734" y="52460"/>
                    <a:pt x="8061" y="51729"/>
                    <a:pt x="7203" y="51729"/>
                  </a:cubicBezTo>
                  <a:cubicBezTo>
                    <a:pt x="7149" y="51729"/>
                    <a:pt x="7094" y="51732"/>
                    <a:pt x="7039" y="51738"/>
                  </a:cubicBezTo>
                  <a:cubicBezTo>
                    <a:pt x="6639" y="51738"/>
                    <a:pt x="6205" y="51804"/>
                    <a:pt x="5805" y="51938"/>
                  </a:cubicBezTo>
                  <a:cubicBezTo>
                    <a:pt x="5771" y="51004"/>
                    <a:pt x="5671" y="41163"/>
                    <a:pt x="12643" y="39962"/>
                  </a:cubicBezTo>
                  <a:cubicBezTo>
                    <a:pt x="13143" y="39896"/>
                    <a:pt x="13644" y="39829"/>
                    <a:pt x="14111" y="39829"/>
                  </a:cubicBezTo>
                  <a:cubicBezTo>
                    <a:pt x="15912" y="39829"/>
                    <a:pt x="17647" y="40496"/>
                    <a:pt x="18948" y="41697"/>
                  </a:cubicBezTo>
                  <a:cubicBezTo>
                    <a:pt x="18214" y="43131"/>
                    <a:pt x="17980" y="44532"/>
                    <a:pt x="18380" y="45466"/>
                  </a:cubicBezTo>
                  <a:cubicBezTo>
                    <a:pt x="18581" y="45967"/>
                    <a:pt x="19014" y="46334"/>
                    <a:pt x="19515" y="46500"/>
                  </a:cubicBezTo>
                  <a:cubicBezTo>
                    <a:pt x="19729" y="46560"/>
                    <a:pt x="19928" y="46590"/>
                    <a:pt x="20109" y="46590"/>
                  </a:cubicBezTo>
                  <a:cubicBezTo>
                    <a:pt x="20633" y="46590"/>
                    <a:pt x="21009" y="46346"/>
                    <a:pt x="21182" y="45900"/>
                  </a:cubicBezTo>
                  <a:cubicBezTo>
                    <a:pt x="21549" y="44966"/>
                    <a:pt x="21016" y="43131"/>
                    <a:pt x="19515" y="41597"/>
                  </a:cubicBezTo>
                  <a:cubicBezTo>
                    <a:pt x="20582" y="39696"/>
                    <a:pt x="22784" y="37527"/>
                    <a:pt x="25586" y="37527"/>
                  </a:cubicBezTo>
                  <a:cubicBezTo>
                    <a:pt x="26186" y="37527"/>
                    <a:pt x="26786" y="37627"/>
                    <a:pt x="27354" y="37828"/>
                  </a:cubicBezTo>
                  <a:cubicBezTo>
                    <a:pt x="28888" y="38295"/>
                    <a:pt x="30189" y="39329"/>
                    <a:pt x="30989" y="40730"/>
                  </a:cubicBezTo>
                  <a:cubicBezTo>
                    <a:pt x="30156" y="42431"/>
                    <a:pt x="29922" y="43965"/>
                    <a:pt x="30356" y="44833"/>
                  </a:cubicBezTo>
                  <a:cubicBezTo>
                    <a:pt x="30589" y="45333"/>
                    <a:pt x="30889" y="45566"/>
                    <a:pt x="31190" y="45566"/>
                  </a:cubicBezTo>
                  <a:cubicBezTo>
                    <a:pt x="31456" y="45566"/>
                    <a:pt x="31690" y="45400"/>
                    <a:pt x="31790" y="45166"/>
                  </a:cubicBezTo>
                  <a:cubicBezTo>
                    <a:pt x="32290" y="44332"/>
                    <a:pt x="32290" y="42398"/>
                    <a:pt x="31456" y="40730"/>
                  </a:cubicBezTo>
                  <a:cubicBezTo>
                    <a:pt x="33124" y="37427"/>
                    <a:pt x="36660" y="34125"/>
                    <a:pt x="40863" y="34125"/>
                  </a:cubicBezTo>
                  <a:cubicBezTo>
                    <a:pt x="42264" y="34125"/>
                    <a:pt x="43632" y="34492"/>
                    <a:pt x="44899" y="35126"/>
                  </a:cubicBezTo>
                  <a:cubicBezTo>
                    <a:pt x="45933" y="35626"/>
                    <a:pt x="46934" y="36226"/>
                    <a:pt x="47868" y="36894"/>
                  </a:cubicBezTo>
                  <a:cubicBezTo>
                    <a:pt x="46501" y="38695"/>
                    <a:pt x="46000" y="40896"/>
                    <a:pt x="46567" y="42398"/>
                  </a:cubicBezTo>
                  <a:cubicBezTo>
                    <a:pt x="46867" y="43198"/>
                    <a:pt x="47535" y="43765"/>
                    <a:pt x="48369" y="43865"/>
                  </a:cubicBezTo>
                  <a:cubicBezTo>
                    <a:pt x="48535" y="43899"/>
                    <a:pt x="48702" y="43932"/>
                    <a:pt x="48869" y="43932"/>
                  </a:cubicBezTo>
                  <a:cubicBezTo>
                    <a:pt x="48894" y="43933"/>
                    <a:pt x="48919" y="43933"/>
                    <a:pt x="48944" y="43933"/>
                  </a:cubicBezTo>
                  <a:cubicBezTo>
                    <a:pt x="50014" y="43933"/>
                    <a:pt x="50945" y="43242"/>
                    <a:pt x="51304" y="42264"/>
                  </a:cubicBezTo>
                  <a:cubicBezTo>
                    <a:pt x="51838" y="40630"/>
                    <a:pt x="50770" y="38628"/>
                    <a:pt x="48469" y="36827"/>
                  </a:cubicBezTo>
                  <a:cubicBezTo>
                    <a:pt x="49169" y="35960"/>
                    <a:pt x="50036" y="35259"/>
                    <a:pt x="51004" y="34759"/>
                  </a:cubicBezTo>
                  <a:cubicBezTo>
                    <a:pt x="51371" y="34559"/>
                    <a:pt x="51738" y="34358"/>
                    <a:pt x="52071" y="34225"/>
                  </a:cubicBezTo>
                  <a:cubicBezTo>
                    <a:pt x="52171" y="34392"/>
                    <a:pt x="52305" y="34525"/>
                    <a:pt x="52438" y="34692"/>
                  </a:cubicBezTo>
                  <a:cubicBezTo>
                    <a:pt x="52805" y="35192"/>
                    <a:pt x="53405" y="35526"/>
                    <a:pt x="54039" y="35526"/>
                  </a:cubicBezTo>
                  <a:cubicBezTo>
                    <a:pt x="55073" y="35526"/>
                    <a:pt x="55941" y="34625"/>
                    <a:pt x="55941" y="33858"/>
                  </a:cubicBezTo>
                  <a:cubicBezTo>
                    <a:pt x="55941" y="33658"/>
                    <a:pt x="55874" y="32991"/>
                    <a:pt x="54773" y="32991"/>
                  </a:cubicBezTo>
                  <a:cubicBezTo>
                    <a:pt x="53872" y="33058"/>
                    <a:pt x="53005" y="33291"/>
                    <a:pt x="52205" y="33691"/>
                  </a:cubicBezTo>
                  <a:cubicBezTo>
                    <a:pt x="50337" y="31023"/>
                    <a:pt x="48302" y="25786"/>
                    <a:pt x="50303" y="22450"/>
                  </a:cubicBezTo>
                  <a:lnTo>
                    <a:pt x="50303" y="22450"/>
                  </a:lnTo>
                  <a:cubicBezTo>
                    <a:pt x="51070" y="23484"/>
                    <a:pt x="51904" y="24184"/>
                    <a:pt x="52705" y="24318"/>
                  </a:cubicBezTo>
                  <a:cubicBezTo>
                    <a:pt x="52838" y="24351"/>
                    <a:pt x="52972" y="24385"/>
                    <a:pt x="53105" y="24385"/>
                  </a:cubicBezTo>
                  <a:cubicBezTo>
                    <a:pt x="54373" y="24385"/>
                    <a:pt x="55007" y="23184"/>
                    <a:pt x="55007" y="21983"/>
                  </a:cubicBezTo>
                  <a:cubicBezTo>
                    <a:pt x="55007" y="20915"/>
                    <a:pt x="54473" y="19781"/>
                    <a:pt x="53305" y="19781"/>
                  </a:cubicBezTo>
                  <a:cubicBezTo>
                    <a:pt x="52638" y="19781"/>
                    <a:pt x="51904" y="20148"/>
                    <a:pt x="51104" y="20849"/>
                  </a:cubicBezTo>
                  <a:cubicBezTo>
                    <a:pt x="50804" y="21082"/>
                    <a:pt x="50537" y="21382"/>
                    <a:pt x="50303" y="21683"/>
                  </a:cubicBezTo>
                  <a:cubicBezTo>
                    <a:pt x="48302" y="18480"/>
                    <a:pt x="47234" y="12743"/>
                    <a:pt x="50303" y="9841"/>
                  </a:cubicBezTo>
                  <a:cubicBezTo>
                    <a:pt x="52505" y="7706"/>
                    <a:pt x="54706" y="6205"/>
                    <a:pt x="56241" y="5738"/>
                  </a:cubicBezTo>
                  <a:cubicBezTo>
                    <a:pt x="56274" y="6839"/>
                    <a:pt x="56641" y="7940"/>
                    <a:pt x="57342" y="8807"/>
                  </a:cubicBezTo>
                  <a:cubicBezTo>
                    <a:pt x="57542" y="9074"/>
                    <a:pt x="57809" y="9240"/>
                    <a:pt x="58142" y="9274"/>
                  </a:cubicBezTo>
                  <a:cubicBezTo>
                    <a:pt x="58676" y="9274"/>
                    <a:pt x="58943" y="8640"/>
                    <a:pt x="58943" y="7406"/>
                  </a:cubicBezTo>
                  <a:cubicBezTo>
                    <a:pt x="58943" y="5538"/>
                    <a:pt x="57975" y="5171"/>
                    <a:pt x="57175" y="5171"/>
                  </a:cubicBezTo>
                  <a:cubicBezTo>
                    <a:pt x="57041" y="5171"/>
                    <a:pt x="56875" y="5171"/>
                    <a:pt x="56708" y="5204"/>
                  </a:cubicBezTo>
                  <a:cubicBezTo>
                    <a:pt x="56841" y="4370"/>
                    <a:pt x="57075" y="3603"/>
                    <a:pt x="57442" y="2869"/>
                  </a:cubicBezTo>
                  <a:cubicBezTo>
                    <a:pt x="58312" y="1233"/>
                    <a:pt x="59747" y="390"/>
                    <a:pt x="61662" y="390"/>
                  </a:cubicBezTo>
                  <a:close/>
                  <a:moveTo>
                    <a:pt x="61678" y="1"/>
                  </a:moveTo>
                  <a:cubicBezTo>
                    <a:pt x="56908" y="1"/>
                    <a:pt x="56341" y="4871"/>
                    <a:pt x="56308" y="5304"/>
                  </a:cubicBezTo>
                  <a:cubicBezTo>
                    <a:pt x="54673" y="5738"/>
                    <a:pt x="52405" y="7272"/>
                    <a:pt x="50003" y="9541"/>
                  </a:cubicBezTo>
                  <a:cubicBezTo>
                    <a:pt x="46734" y="12676"/>
                    <a:pt x="47902" y="18781"/>
                    <a:pt x="50036" y="22050"/>
                  </a:cubicBezTo>
                  <a:cubicBezTo>
                    <a:pt x="47801" y="25552"/>
                    <a:pt x="49803" y="30923"/>
                    <a:pt x="51804" y="33891"/>
                  </a:cubicBezTo>
                  <a:cubicBezTo>
                    <a:pt x="51504" y="34025"/>
                    <a:pt x="51171" y="34192"/>
                    <a:pt x="50804" y="34392"/>
                  </a:cubicBezTo>
                  <a:cubicBezTo>
                    <a:pt x="49770" y="34926"/>
                    <a:pt x="48869" y="35693"/>
                    <a:pt x="48135" y="36593"/>
                  </a:cubicBezTo>
                  <a:cubicBezTo>
                    <a:pt x="47168" y="35893"/>
                    <a:pt x="46134" y="35292"/>
                    <a:pt x="45066" y="34759"/>
                  </a:cubicBezTo>
                  <a:cubicBezTo>
                    <a:pt x="43765" y="34092"/>
                    <a:pt x="42331" y="33758"/>
                    <a:pt x="40863" y="33725"/>
                  </a:cubicBezTo>
                  <a:cubicBezTo>
                    <a:pt x="36593" y="33725"/>
                    <a:pt x="32991" y="36994"/>
                    <a:pt x="31190" y="40329"/>
                  </a:cubicBezTo>
                  <a:cubicBezTo>
                    <a:pt x="30356" y="38928"/>
                    <a:pt x="29021" y="37928"/>
                    <a:pt x="27487" y="37461"/>
                  </a:cubicBezTo>
                  <a:cubicBezTo>
                    <a:pt x="26853" y="37227"/>
                    <a:pt x="26219" y="37127"/>
                    <a:pt x="25586" y="37127"/>
                  </a:cubicBezTo>
                  <a:cubicBezTo>
                    <a:pt x="22650" y="37127"/>
                    <a:pt x="20349" y="39362"/>
                    <a:pt x="19181" y="41330"/>
                  </a:cubicBezTo>
                  <a:cubicBezTo>
                    <a:pt x="17780" y="40096"/>
                    <a:pt x="15979" y="39429"/>
                    <a:pt x="14111" y="39429"/>
                  </a:cubicBezTo>
                  <a:cubicBezTo>
                    <a:pt x="13610" y="39429"/>
                    <a:pt x="13110" y="39495"/>
                    <a:pt x="12610" y="39562"/>
                  </a:cubicBezTo>
                  <a:cubicBezTo>
                    <a:pt x="5138" y="40863"/>
                    <a:pt x="5371" y="51304"/>
                    <a:pt x="5405" y="52004"/>
                  </a:cubicBezTo>
                  <a:lnTo>
                    <a:pt x="5371" y="52104"/>
                  </a:lnTo>
                  <a:cubicBezTo>
                    <a:pt x="5171" y="52205"/>
                    <a:pt x="4904" y="52305"/>
                    <a:pt x="4637" y="52438"/>
                  </a:cubicBezTo>
                  <a:cubicBezTo>
                    <a:pt x="2202" y="53606"/>
                    <a:pt x="1" y="58376"/>
                    <a:pt x="801" y="64847"/>
                  </a:cubicBezTo>
                  <a:cubicBezTo>
                    <a:pt x="1368" y="69584"/>
                    <a:pt x="3470" y="72786"/>
                    <a:pt x="6372" y="73386"/>
                  </a:cubicBezTo>
                  <a:cubicBezTo>
                    <a:pt x="7877" y="73697"/>
                    <a:pt x="9417" y="73871"/>
                    <a:pt x="10954" y="73871"/>
                  </a:cubicBezTo>
                  <a:cubicBezTo>
                    <a:pt x="11562" y="73871"/>
                    <a:pt x="12171" y="73843"/>
                    <a:pt x="12776" y="73787"/>
                  </a:cubicBezTo>
                  <a:cubicBezTo>
                    <a:pt x="13877" y="75888"/>
                    <a:pt x="18847" y="78390"/>
                    <a:pt x="23384" y="78390"/>
                  </a:cubicBezTo>
                  <a:cubicBezTo>
                    <a:pt x="23651" y="78390"/>
                    <a:pt x="23951" y="78390"/>
                    <a:pt x="24218" y="78357"/>
                  </a:cubicBezTo>
                  <a:cubicBezTo>
                    <a:pt x="29622" y="77990"/>
                    <a:pt x="32324" y="76022"/>
                    <a:pt x="33525" y="74821"/>
                  </a:cubicBezTo>
                  <a:cubicBezTo>
                    <a:pt x="35226" y="75922"/>
                    <a:pt x="37694" y="76622"/>
                    <a:pt x="40496" y="76789"/>
                  </a:cubicBezTo>
                  <a:lnTo>
                    <a:pt x="41063" y="76789"/>
                  </a:lnTo>
                  <a:cubicBezTo>
                    <a:pt x="41119" y="76790"/>
                    <a:pt x="41175" y="76791"/>
                    <a:pt x="41231" y="76791"/>
                  </a:cubicBezTo>
                  <a:cubicBezTo>
                    <a:pt x="44065" y="76791"/>
                    <a:pt x="46589" y="75136"/>
                    <a:pt x="47701" y="72519"/>
                  </a:cubicBezTo>
                  <a:cubicBezTo>
                    <a:pt x="50137" y="73721"/>
                    <a:pt x="52795" y="74322"/>
                    <a:pt x="55519" y="74322"/>
                  </a:cubicBezTo>
                  <a:cubicBezTo>
                    <a:pt x="55593" y="74322"/>
                    <a:pt x="55667" y="74321"/>
                    <a:pt x="55740" y="74320"/>
                  </a:cubicBezTo>
                  <a:lnTo>
                    <a:pt x="56408" y="74320"/>
                  </a:lnTo>
                  <a:cubicBezTo>
                    <a:pt x="59243" y="74220"/>
                    <a:pt x="61445" y="73386"/>
                    <a:pt x="62712" y="71919"/>
                  </a:cubicBezTo>
                  <a:cubicBezTo>
                    <a:pt x="63371" y="72391"/>
                    <a:pt x="64159" y="72630"/>
                    <a:pt x="65052" y="72630"/>
                  </a:cubicBezTo>
                  <a:cubicBezTo>
                    <a:pt x="66239" y="72630"/>
                    <a:pt x="67613" y="72208"/>
                    <a:pt x="69117" y="71352"/>
                  </a:cubicBezTo>
                  <a:cubicBezTo>
                    <a:pt x="73953" y="68616"/>
                    <a:pt x="74887" y="65281"/>
                    <a:pt x="75021" y="63513"/>
                  </a:cubicBezTo>
                  <a:cubicBezTo>
                    <a:pt x="75154" y="61711"/>
                    <a:pt x="74554" y="59977"/>
                    <a:pt x="73486" y="59009"/>
                  </a:cubicBezTo>
                  <a:cubicBezTo>
                    <a:pt x="75855" y="56741"/>
                    <a:pt x="75955" y="51871"/>
                    <a:pt x="75088" y="48936"/>
                  </a:cubicBezTo>
                  <a:lnTo>
                    <a:pt x="75388" y="48835"/>
                  </a:lnTo>
                  <a:cubicBezTo>
                    <a:pt x="76188" y="48569"/>
                    <a:pt x="76822" y="47935"/>
                    <a:pt x="77122" y="47134"/>
                  </a:cubicBezTo>
                  <a:cubicBezTo>
                    <a:pt x="78123" y="44666"/>
                    <a:pt x="77122" y="40063"/>
                    <a:pt x="75621" y="36860"/>
                  </a:cubicBezTo>
                  <a:cubicBezTo>
                    <a:pt x="77189" y="36560"/>
                    <a:pt x="78490" y="35526"/>
                    <a:pt x="79090" y="34092"/>
                  </a:cubicBezTo>
                  <a:cubicBezTo>
                    <a:pt x="80558" y="31056"/>
                    <a:pt x="79891" y="26286"/>
                    <a:pt x="78357" y="23651"/>
                  </a:cubicBezTo>
                  <a:cubicBezTo>
                    <a:pt x="79524" y="21716"/>
                    <a:pt x="79958" y="18514"/>
                    <a:pt x="77790" y="15178"/>
                  </a:cubicBezTo>
                  <a:cubicBezTo>
                    <a:pt x="76755" y="13677"/>
                    <a:pt x="75821" y="12610"/>
                    <a:pt x="74954" y="12009"/>
                  </a:cubicBezTo>
                  <a:cubicBezTo>
                    <a:pt x="75254" y="9841"/>
                    <a:pt x="74654" y="7839"/>
                    <a:pt x="73353" y="6505"/>
                  </a:cubicBezTo>
                  <a:cubicBezTo>
                    <a:pt x="72286" y="5371"/>
                    <a:pt x="70751" y="4704"/>
                    <a:pt x="69183" y="4704"/>
                  </a:cubicBezTo>
                  <a:cubicBezTo>
                    <a:pt x="68483" y="4704"/>
                    <a:pt x="67782" y="4837"/>
                    <a:pt x="67115" y="5104"/>
                  </a:cubicBezTo>
                  <a:cubicBezTo>
                    <a:pt x="67149" y="3636"/>
                    <a:pt x="66782" y="868"/>
                    <a:pt x="63379" y="201"/>
                  </a:cubicBezTo>
                  <a:cubicBezTo>
                    <a:pt x="62812" y="67"/>
                    <a:pt x="62245" y="1"/>
                    <a:pt x="61678"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1" name="Google Shape;2531;p45"/>
            <p:cNvSpPr/>
            <p:nvPr/>
          </p:nvSpPr>
          <p:spPr>
            <a:xfrm flipH="1">
              <a:off x="7400684" y="3345163"/>
              <a:ext cx="578680" cy="549299"/>
            </a:xfrm>
            <a:custGeom>
              <a:avLst/>
              <a:gdLst/>
              <a:ahLst/>
              <a:cxnLst/>
              <a:rect l="l" t="t" r="r" b="b"/>
              <a:pathLst>
                <a:path w="18317" h="17387" extrusionOk="0">
                  <a:moveTo>
                    <a:pt x="2335" y="0"/>
                  </a:moveTo>
                  <a:cubicBezTo>
                    <a:pt x="2335" y="0"/>
                    <a:pt x="0" y="7406"/>
                    <a:pt x="3069" y="8240"/>
                  </a:cubicBezTo>
                  <a:cubicBezTo>
                    <a:pt x="3200" y="8276"/>
                    <a:pt x="3327" y="8302"/>
                    <a:pt x="3449" y="8321"/>
                  </a:cubicBezTo>
                  <a:lnTo>
                    <a:pt x="3449" y="8321"/>
                  </a:lnTo>
                  <a:cubicBezTo>
                    <a:pt x="2780" y="10726"/>
                    <a:pt x="3327" y="14371"/>
                    <a:pt x="5356" y="15152"/>
                  </a:cubicBezTo>
                  <a:lnTo>
                    <a:pt x="5356" y="15152"/>
                  </a:lnTo>
                  <a:cubicBezTo>
                    <a:pt x="5308" y="16224"/>
                    <a:pt x="6356" y="17231"/>
                    <a:pt x="9740" y="17379"/>
                  </a:cubicBezTo>
                  <a:cubicBezTo>
                    <a:pt x="9859" y="17384"/>
                    <a:pt x="9976" y="17386"/>
                    <a:pt x="10089" y="17386"/>
                  </a:cubicBezTo>
                  <a:cubicBezTo>
                    <a:pt x="14300" y="17386"/>
                    <a:pt x="14882" y="14241"/>
                    <a:pt x="14330" y="12286"/>
                  </a:cubicBezTo>
                  <a:lnTo>
                    <a:pt x="14330" y="12286"/>
                  </a:lnTo>
                  <a:cubicBezTo>
                    <a:pt x="16235" y="9848"/>
                    <a:pt x="18316" y="2583"/>
                    <a:pt x="15278" y="901"/>
                  </a:cubicBezTo>
                  <a:lnTo>
                    <a:pt x="2335" y="0"/>
                  </a:ln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32" name="Google Shape;2532;p45"/>
            <p:cNvSpPr/>
            <p:nvPr/>
          </p:nvSpPr>
          <p:spPr>
            <a:xfrm flipH="1">
              <a:off x="7421851" y="3338466"/>
              <a:ext cx="540674" cy="562094"/>
            </a:xfrm>
            <a:custGeom>
              <a:avLst/>
              <a:gdLst/>
              <a:ahLst/>
              <a:cxnLst/>
              <a:rect l="l" t="t" r="r" b="b"/>
              <a:pathLst>
                <a:path w="17114" h="17792" extrusionOk="0">
                  <a:moveTo>
                    <a:pt x="4788" y="6477"/>
                  </a:moveTo>
                  <a:cubicBezTo>
                    <a:pt x="4865" y="6477"/>
                    <a:pt x="4924" y="6503"/>
                    <a:pt x="4971" y="6550"/>
                  </a:cubicBezTo>
                  <a:cubicBezTo>
                    <a:pt x="5105" y="6650"/>
                    <a:pt x="5105" y="7017"/>
                    <a:pt x="4904" y="7417"/>
                  </a:cubicBezTo>
                  <a:cubicBezTo>
                    <a:pt x="4597" y="8002"/>
                    <a:pt x="3977" y="8359"/>
                    <a:pt x="3334" y="8359"/>
                  </a:cubicBezTo>
                  <a:cubicBezTo>
                    <a:pt x="3279" y="8359"/>
                    <a:pt x="3225" y="8357"/>
                    <a:pt x="3170" y="8351"/>
                  </a:cubicBezTo>
                  <a:cubicBezTo>
                    <a:pt x="3337" y="7751"/>
                    <a:pt x="3670" y="7184"/>
                    <a:pt x="4137" y="6784"/>
                  </a:cubicBezTo>
                  <a:cubicBezTo>
                    <a:pt x="4440" y="6567"/>
                    <a:pt x="4645" y="6477"/>
                    <a:pt x="4788" y="6477"/>
                  </a:cubicBezTo>
                  <a:close/>
                  <a:moveTo>
                    <a:pt x="12543" y="11172"/>
                  </a:moveTo>
                  <a:cubicBezTo>
                    <a:pt x="12554" y="11172"/>
                    <a:pt x="12565" y="11176"/>
                    <a:pt x="12577" y="11187"/>
                  </a:cubicBezTo>
                  <a:cubicBezTo>
                    <a:pt x="12743" y="11187"/>
                    <a:pt x="12910" y="11287"/>
                    <a:pt x="13010" y="11387"/>
                  </a:cubicBezTo>
                  <a:cubicBezTo>
                    <a:pt x="13277" y="11687"/>
                    <a:pt x="13477" y="12054"/>
                    <a:pt x="13577" y="12454"/>
                  </a:cubicBezTo>
                  <a:cubicBezTo>
                    <a:pt x="13202" y="12861"/>
                    <a:pt x="12886" y="13091"/>
                    <a:pt x="12655" y="13091"/>
                  </a:cubicBezTo>
                  <a:cubicBezTo>
                    <a:pt x="12640" y="13091"/>
                    <a:pt x="12625" y="13090"/>
                    <a:pt x="12610" y="13088"/>
                  </a:cubicBezTo>
                  <a:cubicBezTo>
                    <a:pt x="11876" y="12921"/>
                    <a:pt x="11409" y="12655"/>
                    <a:pt x="11376" y="12288"/>
                  </a:cubicBezTo>
                  <a:cubicBezTo>
                    <a:pt x="11342" y="11921"/>
                    <a:pt x="11776" y="11487"/>
                    <a:pt x="12476" y="11187"/>
                  </a:cubicBezTo>
                  <a:cubicBezTo>
                    <a:pt x="12499" y="11187"/>
                    <a:pt x="12521" y="11172"/>
                    <a:pt x="12543" y="11172"/>
                  </a:cubicBezTo>
                  <a:close/>
                  <a:moveTo>
                    <a:pt x="7553" y="12825"/>
                  </a:moveTo>
                  <a:cubicBezTo>
                    <a:pt x="7678" y="12825"/>
                    <a:pt x="7794" y="12860"/>
                    <a:pt x="7873" y="12955"/>
                  </a:cubicBezTo>
                  <a:cubicBezTo>
                    <a:pt x="8107" y="13355"/>
                    <a:pt x="8073" y="13822"/>
                    <a:pt x="7806" y="14189"/>
                  </a:cubicBezTo>
                  <a:cubicBezTo>
                    <a:pt x="7657" y="14487"/>
                    <a:pt x="7081" y="15292"/>
                    <a:pt x="5792" y="15292"/>
                  </a:cubicBezTo>
                  <a:cubicBezTo>
                    <a:pt x="5640" y="15292"/>
                    <a:pt x="5478" y="15281"/>
                    <a:pt x="5305" y="15256"/>
                  </a:cubicBezTo>
                  <a:cubicBezTo>
                    <a:pt x="5205" y="15256"/>
                    <a:pt x="5138" y="15223"/>
                    <a:pt x="5038" y="15223"/>
                  </a:cubicBezTo>
                  <a:cubicBezTo>
                    <a:pt x="5171" y="14289"/>
                    <a:pt x="6172" y="13288"/>
                    <a:pt x="7139" y="12921"/>
                  </a:cubicBezTo>
                  <a:cubicBezTo>
                    <a:pt x="7262" y="12869"/>
                    <a:pt x="7413" y="12825"/>
                    <a:pt x="7553" y="12825"/>
                  </a:cubicBezTo>
                  <a:close/>
                  <a:moveTo>
                    <a:pt x="1856" y="0"/>
                  </a:moveTo>
                  <a:cubicBezTo>
                    <a:pt x="1773" y="0"/>
                    <a:pt x="1694" y="44"/>
                    <a:pt x="1669" y="146"/>
                  </a:cubicBezTo>
                  <a:cubicBezTo>
                    <a:pt x="1569" y="379"/>
                    <a:pt x="1" y="5383"/>
                    <a:pt x="1235" y="7618"/>
                  </a:cubicBezTo>
                  <a:cubicBezTo>
                    <a:pt x="1502" y="8118"/>
                    <a:pt x="1936" y="8518"/>
                    <a:pt x="2503" y="8652"/>
                  </a:cubicBezTo>
                  <a:lnTo>
                    <a:pt x="2669" y="8685"/>
                  </a:lnTo>
                  <a:cubicBezTo>
                    <a:pt x="2369" y="10019"/>
                    <a:pt x="2369" y="11354"/>
                    <a:pt x="2669" y="12688"/>
                  </a:cubicBezTo>
                  <a:cubicBezTo>
                    <a:pt x="3036" y="14122"/>
                    <a:pt x="3737" y="15090"/>
                    <a:pt x="4638" y="15490"/>
                  </a:cubicBezTo>
                  <a:cubicBezTo>
                    <a:pt x="4638" y="15557"/>
                    <a:pt x="4638" y="15623"/>
                    <a:pt x="4638" y="15690"/>
                  </a:cubicBezTo>
                  <a:cubicBezTo>
                    <a:pt x="4804" y="16557"/>
                    <a:pt x="5705" y="17625"/>
                    <a:pt x="9207" y="17792"/>
                  </a:cubicBezTo>
                  <a:lnTo>
                    <a:pt x="9574" y="17792"/>
                  </a:lnTo>
                  <a:cubicBezTo>
                    <a:pt x="12210" y="17792"/>
                    <a:pt x="13377" y="16591"/>
                    <a:pt x="13844" y="15523"/>
                  </a:cubicBezTo>
                  <a:cubicBezTo>
                    <a:pt x="14244" y="14556"/>
                    <a:pt x="14344" y="13522"/>
                    <a:pt x="14078" y="12521"/>
                  </a:cubicBezTo>
                  <a:cubicBezTo>
                    <a:pt x="14711" y="11620"/>
                    <a:pt x="15212" y="10653"/>
                    <a:pt x="15579" y="9619"/>
                  </a:cubicBezTo>
                  <a:cubicBezTo>
                    <a:pt x="16813" y="6183"/>
                    <a:pt x="17113" y="2147"/>
                    <a:pt x="14878" y="946"/>
                  </a:cubicBezTo>
                  <a:cubicBezTo>
                    <a:pt x="14843" y="923"/>
                    <a:pt x="14803" y="911"/>
                    <a:pt x="14765" y="911"/>
                  </a:cubicBezTo>
                  <a:cubicBezTo>
                    <a:pt x="14696" y="911"/>
                    <a:pt x="14633" y="948"/>
                    <a:pt x="14611" y="1013"/>
                  </a:cubicBezTo>
                  <a:cubicBezTo>
                    <a:pt x="14545" y="1113"/>
                    <a:pt x="14578" y="1246"/>
                    <a:pt x="14678" y="1313"/>
                  </a:cubicBezTo>
                  <a:cubicBezTo>
                    <a:pt x="16679" y="2414"/>
                    <a:pt x="16346" y="6317"/>
                    <a:pt x="15178" y="9452"/>
                  </a:cubicBezTo>
                  <a:cubicBezTo>
                    <a:pt x="14878" y="10353"/>
                    <a:pt x="14445" y="11220"/>
                    <a:pt x="13911" y="12054"/>
                  </a:cubicBezTo>
                  <a:cubicBezTo>
                    <a:pt x="13811" y="11687"/>
                    <a:pt x="13611" y="11387"/>
                    <a:pt x="13377" y="11120"/>
                  </a:cubicBezTo>
                  <a:cubicBezTo>
                    <a:pt x="13205" y="10899"/>
                    <a:pt x="12924" y="10768"/>
                    <a:pt x="12655" y="10768"/>
                  </a:cubicBezTo>
                  <a:cubicBezTo>
                    <a:pt x="12559" y="10768"/>
                    <a:pt x="12464" y="10785"/>
                    <a:pt x="12376" y="10820"/>
                  </a:cubicBezTo>
                  <a:cubicBezTo>
                    <a:pt x="11476" y="11187"/>
                    <a:pt x="10975" y="11787"/>
                    <a:pt x="11009" y="12321"/>
                  </a:cubicBezTo>
                  <a:cubicBezTo>
                    <a:pt x="11075" y="12888"/>
                    <a:pt x="11643" y="13322"/>
                    <a:pt x="12610" y="13488"/>
                  </a:cubicBezTo>
                  <a:cubicBezTo>
                    <a:pt x="12652" y="13497"/>
                    <a:pt x="12696" y="13501"/>
                    <a:pt x="12740" y="13501"/>
                  </a:cubicBezTo>
                  <a:cubicBezTo>
                    <a:pt x="13045" y="13501"/>
                    <a:pt x="13395" y="13304"/>
                    <a:pt x="13744" y="12955"/>
                  </a:cubicBezTo>
                  <a:lnTo>
                    <a:pt x="13744" y="12955"/>
                  </a:lnTo>
                  <a:cubicBezTo>
                    <a:pt x="13911" y="13755"/>
                    <a:pt x="13811" y="14589"/>
                    <a:pt x="13477" y="15356"/>
                  </a:cubicBezTo>
                  <a:cubicBezTo>
                    <a:pt x="13062" y="16284"/>
                    <a:pt x="12064" y="17364"/>
                    <a:pt x="9602" y="17364"/>
                  </a:cubicBezTo>
                  <a:cubicBezTo>
                    <a:pt x="9496" y="17364"/>
                    <a:pt x="9386" y="17362"/>
                    <a:pt x="9274" y="17358"/>
                  </a:cubicBezTo>
                  <a:cubicBezTo>
                    <a:pt x="6772" y="17258"/>
                    <a:pt x="5305" y="16657"/>
                    <a:pt x="5105" y="15657"/>
                  </a:cubicBezTo>
                  <a:cubicBezTo>
                    <a:pt x="5171" y="15657"/>
                    <a:pt x="5238" y="15657"/>
                    <a:pt x="5305" y="15690"/>
                  </a:cubicBezTo>
                  <a:cubicBezTo>
                    <a:pt x="5497" y="15717"/>
                    <a:pt x="5678" y="15729"/>
                    <a:pt x="5848" y="15729"/>
                  </a:cubicBezTo>
                  <a:cubicBezTo>
                    <a:pt x="7368" y="15729"/>
                    <a:pt x="8060" y="14752"/>
                    <a:pt x="8240" y="14422"/>
                  </a:cubicBezTo>
                  <a:cubicBezTo>
                    <a:pt x="8574" y="13789"/>
                    <a:pt x="8574" y="13088"/>
                    <a:pt x="8240" y="12688"/>
                  </a:cubicBezTo>
                  <a:cubicBezTo>
                    <a:pt x="8147" y="12572"/>
                    <a:pt x="7942" y="12408"/>
                    <a:pt x="7590" y="12408"/>
                  </a:cubicBezTo>
                  <a:cubicBezTo>
                    <a:pt x="7436" y="12408"/>
                    <a:pt x="7253" y="12440"/>
                    <a:pt x="7039" y="12521"/>
                  </a:cubicBezTo>
                  <a:cubicBezTo>
                    <a:pt x="6105" y="12888"/>
                    <a:pt x="4938" y="13955"/>
                    <a:pt x="4704" y="15056"/>
                  </a:cubicBezTo>
                  <a:cubicBezTo>
                    <a:pt x="3737" y="14556"/>
                    <a:pt x="3303" y="13355"/>
                    <a:pt x="3103" y="12588"/>
                  </a:cubicBezTo>
                  <a:cubicBezTo>
                    <a:pt x="2803" y="11320"/>
                    <a:pt x="2803" y="10019"/>
                    <a:pt x="3103" y="8752"/>
                  </a:cubicBezTo>
                  <a:cubicBezTo>
                    <a:pt x="3206" y="8767"/>
                    <a:pt x="3308" y="8774"/>
                    <a:pt x="3410" y="8774"/>
                  </a:cubicBezTo>
                  <a:cubicBezTo>
                    <a:pt x="4203" y="8774"/>
                    <a:pt x="4954" y="8327"/>
                    <a:pt x="5338" y="7618"/>
                  </a:cubicBezTo>
                  <a:cubicBezTo>
                    <a:pt x="5638" y="7051"/>
                    <a:pt x="5638" y="6517"/>
                    <a:pt x="5305" y="6217"/>
                  </a:cubicBezTo>
                  <a:cubicBezTo>
                    <a:pt x="5226" y="6153"/>
                    <a:pt x="5094" y="6083"/>
                    <a:pt x="4896" y="6083"/>
                  </a:cubicBezTo>
                  <a:cubicBezTo>
                    <a:pt x="4676" y="6083"/>
                    <a:pt x="4374" y="6170"/>
                    <a:pt x="3970" y="6450"/>
                  </a:cubicBezTo>
                  <a:cubicBezTo>
                    <a:pt x="3403" y="6917"/>
                    <a:pt x="3003" y="7584"/>
                    <a:pt x="2803" y="8285"/>
                  </a:cubicBezTo>
                  <a:lnTo>
                    <a:pt x="2636" y="8251"/>
                  </a:lnTo>
                  <a:cubicBezTo>
                    <a:pt x="2202" y="8118"/>
                    <a:pt x="1836" y="7851"/>
                    <a:pt x="1635" y="7451"/>
                  </a:cubicBezTo>
                  <a:cubicBezTo>
                    <a:pt x="501" y="5349"/>
                    <a:pt x="2069" y="312"/>
                    <a:pt x="2069" y="279"/>
                  </a:cubicBezTo>
                  <a:cubicBezTo>
                    <a:pt x="2131" y="114"/>
                    <a:pt x="1989" y="0"/>
                    <a:pt x="1856"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3" name="Google Shape;2533;p45"/>
            <p:cNvSpPr/>
            <p:nvPr/>
          </p:nvSpPr>
          <p:spPr>
            <a:xfrm flipH="1">
              <a:off x="5481767" y="1585948"/>
              <a:ext cx="949418" cy="637789"/>
            </a:xfrm>
            <a:custGeom>
              <a:avLst/>
              <a:gdLst/>
              <a:ahLst/>
              <a:cxnLst/>
              <a:rect l="l" t="t" r="r" b="b"/>
              <a:pathLst>
                <a:path w="30052" h="20188" extrusionOk="0">
                  <a:moveTo>
                    <a:pt x="18826" y="1"/>
                  </a:moveTo>
                  <a:cubicBezTo>
                    <a:pt x="15962" y="1"/>
                    <a:pt x="14074" y="4916"/>
                    <a:pt x="14074" y="4916"/>
                  </a:cubicBezTo>
                  <a:cubicBezTo>
                    <a:pt x="13893" y="2314"/>
                    <a:pt x="12492" y="926"/>
                    <a:pt x="10589" y="926"/>
                  </a:cubicBezTo>
                  <a:cubicBezTo>
                    <a:pt x="8271" y="926"/>
                    <a:pt x="5208" y="2985"/>
                    <a:pt x="2699" y="7417"/>
                  </a:cubicBezTo>
                  <a:cubicBezTo>
                    <a:pt x="1" y="12148"/>
                    <a:pt x="2631" y="13087"/>
                    <a:pt x="5304" y="13087"/>
                  </a:cubicBezTo>
                  <a:cubicBezTo>
                    <a:pt x="7062" y="13087"/>
                    <a:pt x="8839" y="12681"/>
                    <a:pt x="9130" y="12681"/>
                  </a:cubicBezTo>
                  <a:cubicBezTo>
                    <a:pt x="9152" y="12681"/>
                    <a:pt x="9165" y="12683"/>
                    <a:pt x="9170" y="12688"/>
                  </a:cubicBezTo>
                  <a:cubicBezTo>
                    <a:pt x="13936" y="18310"/>
                    <a:pt x="18046" y="20187"/>
                    <a:pt x="21328" y="20187"/>
                  </a:cubicBezTo>
                  <a:cubicBezTo>
                    <a:pt x="26868" y="20187"/>
                    <a:pt x="30052" y="14839"/>
                    <a:pt x="30052" y="13121"/>
                  </a:cubicBezTo>
                  <a:cubicBezTo>
                    <a:pt x="30052" y="10386"/>
                    <a:pt x="21045" y="7484"/>
                    <a:pt x="21245" y="7417"/>
                  </a:cubicBezTo>
                  <a:cubicBezTo>
                    <a:pt x="21445" y="7384"/>
                    <a:pt x="23047" y="1280"/>
                    <a:pt x="19678" y="146"/>
                  </a:cubicBezTo>
                  <a:cubicBezTo>
                    <a:pt x="19385" y="46"/>
                    <a:pt x="19101" y="1"/>
                    <a:pt x="18826"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34" name="Google Shape;2534;p45"/>
            <p:cNvSpPr/>
            <p:nvPr/>
          </p:nvSpPr>
          <p:spPr>
            <a:xfrm flipH="1">
              <a:off x="6403855" y="1120784"/>
              <a:ext cx="376267" cy="529838"/>
            </a:xfrm>
            <a:custGeom>
              <a:avLst/>
              <a:gdLst/>
              <a:ahLst/>
              <a:cxnLst/>
              <a:rect l="l" t="t" r="r" b="b"/>
              <a:pathLst>
                <a:path w="11910" h="16771" extrusionOk="0">
                  <a:moveTo>
                    <a:pt x="3671" y="1"/>
                  </a:moveTo>
                  <a:cubicBezTo>
                    <a:pt x="3409" y="1"/>
                    <a:pt x="3163" y="114"/>
                    <a:pt x="2936" y="359"/>
                  </a:cubicBezTo>
                  <a:cubicBezTo>
                    <a:pt x="1" y="3461"/>
                    <a:pt x="8774" y="16771"/>
                    <a:pt x="8774" y="16771"/>
                  </a:cubicBezTo>
                  <a:lnTo>
                    <a:pt x="11909" y="15703"/>
                  </a:lnTo>
                  <a:cubicBezTo>
                    <a:pt x="11909" y="15703"/>
                    <a:pt x="6751" y="1"/>
                    <a:pt x="3671"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35" name="Google Shape;2535;p45"/>
            <p:cNvSpPr/>
            <p:nvPr/>
          </p:nvSpPr>
          <p:spPr>
            <a:xfrm flipH="1">
              <a:off x="5667251" y="1047932"/>
              <a:ext cx="289830" cy="479416"/>
            </a:xfrm>
            <a:custGeom>
              <a:avLst/>
              <a:gdLst/>
              <a:ahLst/>
              <a:cxnLst/>
              <a:rect l="l" t="t" r="r" b="b"/>
              <a:pathLst>
                <a:path w="9174" h="15175" extrusionOk="0">
                  <a:moveTo>
                    <a:pt x="5043" y="0"/>
                  </a:moveTo>
                  <a:cubicBezTo>
                    <a:pt x="1424" y="0"/>
                    <a:pt x="1" y="13606"/>
                    <a:pt x="1" y="13606"/>
                  </a:cubicBezTo>
                  <a:lnTo>
                    <a:pt x="2436" y="15174"/>
                  </a:lnTo>
                  <a:cubicBezTo>
                    <a:pt x="2436" y="15174"/>
                    <a:pt x="9174" y="831"/>
                    <a:pt x="5338" y="30"/>
                  </a:cubicBezTo>
                  <a:cubicBezTo>
                    <a:pt x="5238" y="10"/>
                    <a:pt x="5139" y="0"/>
                    <a:pt x="5043"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36" name="Google Shape;2536;p45"/>
            <p:cNvSpPr/>
            <p:nvPr/>
          </p:nvSpPr>
          <p:spPr>
            <a:xfrm flipH="1">
              <a:off x="5988672" y="1743720"/>
              <a:ext cx="118914" cy="152465"/>
            </a:xfrm>
            <a:custGeom>
              <a:avLst/>
              <a:gdLst/>
              <a:ahLst/>
              <a:cxnLst/>
              <a:rect l="l" t="t" r="r" b="b"/>
              <a:pathLst>
                <a:path w="3764" h="4826" extrusionOk="0">
                  <a:moveTo>
                    <a:pt x="2715" y="0"/>
                  </a:moveTo>
                  <a:cubicBezTo>
                    <a:pt x="2584" y="0"/>
                    <a:pt x="2456" y="108"/>
                    <a:pt x="2496" y="289"/>
                  </a:cubicBezTo>
                  <a:cubicBezTo>
                    <a:pt x="2696" y="1089"/>
                    <a:pt x="3197" y="3391"/>
                    <a:pt x="2696" y="4158"/>
                  </a:cubicBezTo>
                  <a:cubicBezTo>
                    <a:pt x="2663" y="4291"/>
                    <a:pt x="2530" y="4358"/>
                    <a:pt x="2430" y="4391"/>
                  </a:cubicBezTo>
                  <a:cubicBezTo>
                    <a:pt x="2399" y="4398"/>
                    <a:pt x="2364" y="4402"/>
                    <a:pt x="2326" y="4402"/>
                  </a:cubicBezTo>
                  <a:cubicBezTo>
                    <a:pt x="1949" y="4402"/>
                    <a:pt x="1222" y="3997"/>
                    <a:pt x="495" y="1089"/>
                  </a:cubicBezTo>
                  <a:cubicBezTo>
                    <a:pt x="461" y="1022"/>
                    <a:pt x="461" y="956"/>
                    <a:pt x="461" y="956"/>
                  </a:cubicBezTo>
                  <a:cubicBezTo>
                    <a:pt x="435" y="837"/>
                    <a:pt x="352" y="786"/>
                    <a:pt x="267" y="786"/>
                  </a:cubicBezTo>
                  <a:cubicBezTo>
                    <a:pt x="136" y="786"/>
                    <a:pt x="1" y="907"/>
                    <a:pt x="61" y="1089"/>
                  </a:cubicBezTo>
                  <a:cubicBezTo>
                    <a:pt x="61" y="1089"/>
                    <a:pt x="61" y="1122"/>
                    <a:pt x="61" y="1189"/>
                  </a:cubicBezTo>
                  <a:cubicBezTo>
                    <a:pt x="695" y="3591"/>
                    <a:pt x="1429" y="4825"/>
                    <a:pt x="2263" y="4825"/>
                  </a:cubicBezTo>
                  <a:lnTo>
                    <a:pt x="2296" y="4825"/>
                  </a:lnTo>
                  <a:cubicBezTo>
                    <a:pt x="2630" y="4825"/>
                    <a:pt x="2930" y="4658"/>
                    <a:pt x="3097" y="4391"/>
                  </a:cubicBezTo>
                  <a:cubicBezTo>
                    <a:pt x="3764" y="3291"/>
                    <a:pt x="2963" y="289"/>
                    <a:pt x="2930" y="155"/>
                  </a:cubicBezTo>
                  <a:cubicBezTo>
                    <a:pt x="2890" y="48"/>
                    <a:pt x="2802" y="0"/>
                    <a:pt x="2715"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7" name="Google Shape;2537;p45"/>
            <p:cNvSpPr/>
            <p:nvPr/>
          </p:nvSpPr>
          <p:spPr>
            <a:xfrm flipH="1">
              <a:off x="5671264" y="1989666"/>
              <a:ext cx="156193" cy="172084"/>
            </a:xfrm>
            <a:custGeom>
              <a:avLst/>
              <a:gdLst/>
              <a:ahLst/>
              <a:cxnLst/>
              <a:rect l="l" t="t" r="r" b="b"/>
              <a:pathLst>
                <a:path w="4944" h="5447" extrusionOk="0">
                  <a:moveTo>
                    <a:pt x="1401" y="0"/>
                  </a:moveTo>
                  <a:cubicBezTo>
                    <a:pt x="1301" y="0"/>
                    <a:pt x="1229" y="60"/>
                    <a:pt x="1201" y="142"/>
                  </a:cubicBezTo>
                  <a:cubicBezTo>
                    <a:pt x="1135" y="309"/>
                    <a:pt x="0" y="3812"/>
                    <a:pt x="1368" y="5046"/>
                  </a:cubicBezTo>
                  <a:cubicBezTo>
                    <a:pt x="1668" y="5313"/>
                    <a:pt x="2102" y="5446"/>
                    <a:pt x="2536" y="5446"/>
                  </a:cubicBezTo>
                  <a:cubicBezTo>
                    <a:pt x="3303" y="5379"/>
                    <a:pt x="4037" y="5179"/>
                    <a:pt x="4737" y="4812"/>
                  </a:cubicBezTo>
                  <a:cubicBezTo>
                    <a:pt x="4943" y="4695"/>
                    <a:pt x="4838" y="4395"/>
                    <a:pt x="4626" y="4395"/>
                  </a:cubicBezTo>
                  <a:cubicBezTo>
                    <a:pt x="4598" y="4395"/>
                    <a:pt x="4568" y="4400"/>
                    <a:pt x="4537" y="4412"/>
                  </a:cubicBezTo>
                  <a:cubicBezTo>
                    <a:pt x="3739" y="4821"/>
                    <a:pt x="3066" y="5025"/>
                    <a:pt x="2538" y="5025"/>
                  </a:cubicBezTo>
                  <a:cubicBezTo>
                    <a:pt x="2161" y="5025"/>
                    <a:pt x="1857" y="4921"/>
                    <a:pt x="1635" y="4712"/>
                  </a:cubicBezTo>
                  <a:cubicBezTo>
                    <a:pt x="668" y="3878"/>
                    <a:pt x="1268" y="1210"/>
                    <a:pt x="1602" y="276"/>
                  </a:cubicBezTo>
                  <a:cubicBezTo>
                    <a:pt x="1635" y="176"/>
                    <a:pt x="1568" y="42"/>
                    <a:pt x="1468" y="9"/>
                  </a:cubicBezTo>
                  <a:cubicBezTo>
                    <a:pt x="1445" y="3"/>
                    <a:pt x="1422" y="0"/>
                    <a:pt x="1401"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8" name="Google Shape;2538;p45"/>
            <p:cNvSpPr/>
            <p:nvPr/>
          </p:nvSpPr>
          <p:spPr>
            <a:xfrm flipH="1">
              <a:off x="5830584" y="1688528"/>
              <a:ext cx="76959" cy="151802"/>
            </a:xfrm>
            <a:custGeom>
              <a:avLst/>
              <a:gdLst/>
              <a:ahLst/>
              <a:cxnLst/>
              <a:rect l="l" t="t" r="r" b="b"/>
              <a:pathLst>
                <a:path w="2436" h="4805" extrusionOk="0">
                  <a:moveTo>
                    <a:pt x="2068" y="1"/>
                  </a:moveTo>
                  <a:cubicBezTo>
                    <a:pt x="1935" y="1"/>
                    <a:pt x="1868" y="101"/>
                    <a:pt x="1868" y="201"/>
                  </a:cubicBezTo>
                  <a:cubicBezTo>
                    <a:pt x="1968" y="1935"/>
                    <a:pt x="1935" y="3970"/>
                    <a:pt x="1702" y="4337"/>
                  </a:cubicBezTo>
                  <a:cubicBezTo>
                    <a:pt x="1368" y="4070"/>
                    <a:pt x="801" y="2369"/>
                    <a:pt x="434" y="868"/>
                  </a:cubicBezTo>
                  <a:cubicBezTo>
                    <a:pt x="407" y="786"/>
                    <a:pt x="311" y="726"/>
                    <a:pt x="223" y="726"/>
                  </a:cubicBezTo>
                  <a:cubicBezTo>
                    <a:pt x="204" y="726"/>
                    <a:pt x="185" y="729"/>
                    <a:pt x="167" y="735"/>
                  </a:cubicBezTo>
                  <a:cubicBezTo>
                    <a:pt x="67" y="768"/>
                    <a:pt x="0" y="868"/>
                    <a:pt x="0" y="968"/>
                  </a:cubicBezTo>
                  <a:cubicBezTo>
                    <a:pt x="234" y="1802"/>
                    <a:pt x="934" y="4504"/>
                    <a:pt x="1601" y="4771"/>
                  </a:cubicBezTo>
                  <a:cubicBezTo>
                    <a:pt x="1668" y="4804"/>
                    <a:pt x="1702" y="4804"/>
                    <a:pt x="1735" y="4804"/>
                  </a:cubicBezTo>
                  <a:cubicBezTo>
                    <a:pt x="1802" y="4804"/>
                    <a:pt x="1868" y="4771"/>
                    <a:pt x="1935" y="4737"/>
                  </a:cubicBezTo>
                  <a:cubicBezTo>
                    <a:pt x="2435" y="4371"/>
                    <a:pt x="2335" y="1435"/>
                    <a:pt x="2269" y="201"/>
                  </a:cubicBezTo>
                  <a:cubicBezTo>
                    <a:pt x="2269" y="67"/>
                    <a:pt x="2169" y="1"/>
                    <a:pt x="2068"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9" name="Google Shape;2539;p45"/>
            <p:cNvSpPr/>
            <p:nvPr/>
          </p:nvSpPr>
          <p:spPr>
            <a:xfrm flipH="1">
              <a:off x="6457627" y="1378703"/>
              <a:ext cx="138059" cy="209743"/>
            </a:xfrm>
            <a:custGeom>
              <a:avLst/>
              <a:gdLst/>
              <a:ahLst/>
              <a:cxnLst/>
              <a:rect l="l" t="t" r="r" b="b"/>
              <a:pathLst>
                <a:path w="4370" h="6639" extrusionOk="0">
                  <a:moveTo>
                    <a:pt x="667" y="1"/>
                  </a:moveTo>
                  <a:cubicBezTo>
                    <a:pt x="534" y="1"/>
                    <a:pt x="434" y="67"/>
                    <a:pt x="367" y="134"/>
                  </a:cubicBezTo>
                  <a:cubicBezTo>
                    <a:pt x="0" y="801"/>
                    <a:pt x="2135" y="4804"/>
                    <a:pt x="3102" y="6505"/>
                  </a:cubicBezTo>
                  <a:cubicBezTo>
                    <a:pt x="3124" y="6570"/>
                    <a:pt x="3187" y="6607"/>
                    <a:pt x="3256" y="6607"/>
                  </a:cubicBezTo>
                  <a:cubicBezTo>
                    <a:pt x="3294" y="6607"/>
                    <a:pt x="3334" y="6596"/>
                    <a:pt x="3369" y="6572"/>
                  </a:cubicBezTo>
                  <a:cubicBezTo>
                    <a:pt x="3469" y="6539"/>
                    <a:pt x="3503" y="6405"/>
                    <a:pt x="3469" y="6305"/>
                  </a:cubicBezTo>
                  <a:cubicBezTo>
                    <a:pt x="2102" y="3870"/>
                    <a:pt x="734" y="1102"/>
                    <a:pt x="734" y="468"/>
                  </a:cubicBezTo>
                  <a:lnTo>
                    <a:pt x="734" y="468"/>
                  </a:lnTo>
                  <a:cubicBezTo>
                    <a:pt x="1268" y="801"/>
                    <a:pt x="2769" y="3770"/>
                    <a:pt x="3936" y="6505"/>
                  </a:cubicBezTo>
                  <a:cubicBezTo>
                    <a:pt x="3970" y="6572"/>
                    <a:pt x="4036" y="6639"/>
                    <a:pt x="4136" y="6639"/>
                  </a:cubicBezTo>
                  <a:cubicBezTo>
                    <a:pt x="4170" y="6605"/>
                    <a:pt x="4203" y="6605"/>
                    <a:pt x="4203" y="6572"/>
                  </a:cubicBezTo>
                  <a:cubicBezTo>
                    <a:pt x="4303" y="6539"/>
                    <a:pt x="4370" y="6405"/>
                    <a:pt x="4337" y="6305"/>
                  </a:cubicBezTo>
                  <a:cubicBezTo>
                    <a:pt x="3536" y="4437"/>
                    <a:pt x="1568" y="34"/>
                    <a:pt x="667"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0" name="Google Shape;2540;p45"/>
            <p:cNvSpPr/>
            <p:nvPr/>
          </p:nvSpPr>
          <p:spPr>
            <a:xfrm flipH="1">
              <a:off x="5809512" y="1263044"/>
              <a:ext cx="110921" cy="215808"/>
            </a:xfrm>
            <a:custGeom>
              <a:avLst/>
              <a:gdLst/>
              <a:ahLst/>
              <a:cxnLst/>
              <a:rect l="l" t="t" r="r" b="b"/>
              <a:pathLst>
                <a:path w="3511" h="6831" extrusionOk="0">
                  <a:moveTo>
                    <a:pt x="2647" y="1"/>
                  </a:moveTo>
                  <a:cubicBezTo>
                    <a:pt x="2585" y="1"/>
                    <a:pt x="2527" y="9"/>
                    <a:pt x="2476" y="26"/>
                  </a:cubicBezTo>
                  <a:cubicBezTo>
                    <a:pt x="1542" y="459"/>
                    <a:pt x="275" y="4529"/>
                    <a:pt x="41" y="5330"/>
                  </a:cubicBezTo>
                  <a:cubicBezTo>
                    <a:pt x="0" y="5495"/>
                    <a:pt x="137" y="5608"/>
                    <a:pt x="272" y="5608"/>
                  </a:cubicBezTo>
                  <a:cubicBezTo>
                    <a:pt x="355" y="5608"/>
                    <a:pt x="437" y="5565"/>
                    <a:pt x="475" y="5463"/>
                  </a:cubicBezTo>
                  <a:cubicBezTo>
                    <a:pt x="1009" y="3628"/>
                    <a:pt x="2076" y="693"/>
                    <a:pt x="2710" y="393"/>
                  </a:cubicBezTo>
                  <a:lnTo>
                    <a:pt x="2710" y="393"/>
                  </a:lnTo>
                  <a:cubicBezTo>
                    <a:pt x="3010" y="693"/>
                    <a:pt x="2076" y="3495"/>
                    <a:pt x="709" y="6530"/>
                  </a:cubicBezTo>
                  <a:cubicBezTo>
                    <a:pt x="642" y="6631"/>
                    <a:pt x="709" y="6731"/>
                    <a:pt x="809" y="6797"/>
                  </a:cubicBezTo>
                  <a:cubicBezTo>
                    <a:pt x="842" y="6797"/>
                    <a:pt x="875" y="6797"/>
                    <a:pt x="909" y="6831"/>
                  </a:cubicBezTo>
                  <a:cubicBezTo>
                    <a:pt x="975" y="6797"/>
                    <a:pt x="1042" y="6764"/>
                    <a:pt x="1075" y="6697"/>
                  </a:cubicBezTo>
                  <a:cubicBezTo>
                    <a:pt x="1309" y="6164"/>
                    <a:pt x="3511" y="1327"/>
                    <a:pt x="3077" y="293"/>
                  </a:cubicBezTo>
                  <a:cubicBezTo>
                    <a:pt x="3044" y="159"/>
                    <a:pt x="2943" y="93"/>
                    <a:pt x="2843" y="26"/>
                  </a:cubicBezTo>
                  <a:cubicBezTo>
                    <a:pt x="2777" y="9"/>
                    <a:pt x="2710" y="1"/>
                    <a:pt x="2647"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1" name="Google Shape;2541;p45"/>
            <p:cNvSpPr/>
            <p:nvPr/>
          </p:nvSpPr>
          <p:spPr>
            <a:xfrm flipH="1">
              <a:off x="5919103" y="1495184"/>
              <a:ext cx="434207" cy="294568"/>
            </a:xfrm>
            <a:custGeom>
              <a:avLst/>
              <a:gdLst/>
              <a:ahLst/>
              <a:cxnLst/>
              <a:rect l="l" t="t" r="r" b="b"/>
              <a:pathLst>
                <a:path w="13744" h="9324" extrusionOk="0">
                  <a:moveTo>
                    <a:pt x="8440" y="1551"/>
                  </a:moveTo>
                  <a:cubicBezTo>
                    <a:pt x="8807" y="1784"/>
                    <a:pt x="9107" y="2185"/>
                    <a:pt x="9207" y="2618"/>
                  </a:cubicBezTo>
                  <a:cubicBezTo>
                    <a:pt x="9240" y="2818"/>
                    <a:pt x="9173" y="3019"/>
                    <a:pt x="9040" y="3152"/>
                  </a:cubicBezTo>
                  <a:cubicBezTo>
                    <a:pt x="8984" y="3194"/>
                    <a:pt x="8917" y="3212"/>
                    <a:pt x="8847" y="3212"/>
                  </a:cubicBezTo>
                  <a:cubicBezTo>
                    <a:pt x="8751" y="3212"/>
                    <a:pt x="8651" y="3177"/>
                    <a:pt x="8573" y="3119"/>
                  </a:cubicBezTo>
                  <a:cubicBezTo>
                    <a:pt x="8206" y="2918"/>
                    <a:pt x="8139" y="2218"/>
                    <a:pt x="8440" y="1551"/>
                  </a:cubicBezTo>
                  <a:close/>
                  <a:moveTo>
                    <a:pt x="3303" y="3285"/>
                  </a:moveTo>
                  <a:cubicBezTo>
                    <a:pt x="3636" y="3419"/>
                    <a:pt x="3903" y="3652"/>
                    <a:pt x="4103" y="3953"/>
                  </a:cubicBezTo>
                  <a:cubicBezTo>
                    <a:pt x="4170" y="4253"/>
                    <a:pt x="4103" y="4586"/>
                    <a:pt x="3903" y="4853"/>
                  </a:cubicBezTo>
                  <a:cubicBezTo>
                    <a:pt x="3753" y="5063"/>
                    <a:pt x="3577" y="5192"/>
                    <a:pt x="3494" y="5192"/>
                  </a:cubicBezTo>
                  <a:cubicBezTo>
                    <a:pt x="3484" y="5192"/>
                    <a:pt x="3476" y="5190"/>
                    <a:pt x="3469" y="5187"/>
                  </a:cubicBezTo>
                  <a:cubicBezTo>
                    <a:pt x="3369" y="5187"/>
                    <a:pt x="3303" y="5053"/>
                    <a:pt x="3269" y="4887"/>
                  </a:cubicBezTo>
                  <a:cubicBezTo>
                    <a:pt x="3169" y="4353"/>
                    <a:pt x="3169" y="3819"/>
                    <a:pt x="3303" y="3285"/>
                  </a:cubicBezTo>
                  <a:close/>
                  <a:moveTo>
                    <a:pt x="10029" y="0"/>
                  </a:moveTo>
                  <a:cubicBezTo>
                    <a:pt x="9248" y="0"/>
                    <a:pt x="8665" y="424"/>
                    <a:pt x="8306" y="950"/>
                  </a:cubicBezTo>
                  <a:cubicBezTo>
                    <a:pt x="7906" y="717"/>
                    <a:pt x="7472" y="550"/>
                    <a:pt x="7005" y="417"/>
                  </a:cubicBezTo>
                  <a:cubicBezTo>
                    <a:pt x="6584" y="286"/>
                    <a:pt x="6207" y="231"/>
                    <a:pt x="5871" y="231"/>
                  </a:cubicBezTo>
                  <a:cubicBezTo>
                    <a:pt x="5011" y="231"/>
                    <a:pt x="4420" y="591"/>
                    <a:pt x="4036" y="950"/>
                  </a:cubicBezTo>
                  <a:cubicBezTo>
                    <a:pt x="3536" y="1451"/>
                    <a:pt x="3169" y="2118"/>
                    <a:pt x="3002" y="2818"/>
                  </a:cubicBezTo>
                  <a:lnTo>
                    <a:pt x="2769" y="2818"/>
                  </a:lnTo>
                  <a:cubicBezTo>
                    <a:pt x="2235" y="2885"/>
                    <a:pt x="1501" y="3285"/>
                    <a:pt x="968" y="4887"/>
                  </a:cubicBezTo>
                  <a:cubicBezTo>
                    <a:pt x="0" y="7922"/>
                    <a:pt x="1435" y="9223"/>
                    <a:pt x="1501" y="9256"/>
                  </a:cubicBezTo>
                  <a:cubicBezTo>
                    <a:pt x="1535" y="9290"/>
                    <a:pt x="1568" y="9323"/>
                    <a:pt x="1635" y="9323"/>
                  </a:cubicBezTo>
                  <a:cubicBezTo>
                    <a:pt x="1668" y="9290"/>
                    <a:pt x="1735" y="9256"/>
                    <a:pt x="1768" y="9223"/>
                  </a:cubicBezTo>
                  <a:cubicBezTo>
                    <a:pt x="1835" y="9123"/>
                    <a:pt x="1835" y="8989"/>
                    <a:pt x="1768" y="8923"/>
                  </a:cubicBezTo>
                  <a:cubicBezTo>
                    <a:pt x="1701" y="8889"/>
                    <a:pt x="501" y="7755"/>
                    <a:pt x="1368" y="4987"/>
                  </a:cubicBezTo>
                  <a:cubicBezTo>
                    <a:pt x="1735" y="3886"/>
                    <a:pt x="2235" y="3252"/>
                    <a:pt x="2802" y="3219"/>
                  </a:cubicBezTo>
                  <a:lnTo>
                    <a:pt x="2902" y="3219"/>
                  </a:lnTo>
                  <a:cubicBezTo>
                    <a:pt x="2769" y="3786"/>
                    <a:pt x="2769" y="4386"/>
                    <a:pt x="2869" y="4987"/>
                  </a:cubicBezTo>
                  <a:cubicBezTo>
                    <a:pt x="2969" y="5420"/>
                    <a:pt x="3236" y="5554"/>
                    <a:pt x="3403" y="5587"/>
                  </a:cubicBezTo>
                  <a:cubicBezTo>
                    <a:pt x="3770" y="5587"/>
                    <a:pt x="4103" y="5387"/>
                    <a:pt x="4270" y="5087"/>
                  </a:cubicBezTo>
                  <a:cubicBezTo>
                    <a:pt x="4570" y="4686"/>
                    <a:pt x="4670" y="4186"/>
                    <a:pt x="4470" y="3719"/>
                  </a:cubicBezTo>
                  <a:cubicBezTo>
                    <a:pt x="4237" y="3319"/>
                    <a:pt x="3836" y="3052"/>
                    <a:pt x="3403" y="2885"/>
                  </a:cubicBezTo>
                  <a:cubicBezTo>
                    <a:pt x="3569" y="2285"/>
                    <a:pt x="3870" y="1718"/>
                    <a:pt x="4337" y="1251"/>
                  </a:cubicBezTo>
                  <a:cubicBezTo>
                    <a:pt x="4747" y="840"/>
                    <a:pt x="5255" y="640"/>
                    <a:pt x="5843" y="640"/>
                  </a:cubicBezTo>
                  <a:cubicBezTo>
                    <a:pt x="6163" y="640"/>
                    <a:pt x="6507" y="699"/>
                    <a:pt x="6872" y="817"/>
                  </a:cubicBezTo>
                  <a:cubicBezTo>
                    <a:pt x="7305" y="917"/>
                    <a:pt x="7706" y="1117"/>
                    <a:pt x="8106" y="1317"/>
                  </a:cubicBezTo>
                  <a:cubicBezTo>
                    <a:pt x="7739" y="2118"/>
                    <a:pt x="7739" y="3119"/>
                    <a:pt x="8406" y="3486"/>
                  </a:cubicBezTo>
                  <a:cubicBezTo>
                    <a:pt x="8540" y="3586"/>
                    <a:pt x="8690" y="3636"/>
                    <a:pt x="8844" y="3636"/>
                  </a:cubicBezTo>
                  <a:cubicBezTo>
                    <a:pt x="8998" y="3636"/>
                    <a:pt x="9157" y="3586"/>
                    <a:pt x="9307" y="3486"/>
                  </a:cubicBezTo>
                  <a:cubicBezTo>
                    <a:pt x="9574" y="3285"/>
                    <a:pt x="9707" y="2918"/>
                    <a:pt x="9640" y="2552"/>
                  </a:cubicBezTo>
                  <a:cubicBezTo>
                    <a:pt x="9507" y="1984"/>
                    <a:pt x="9140" y="1484"/>
                    <a:pt x="8673" y="1184"/>
                  </a:cubicBezTo>
                  <a:cubicBezTo>
                    <a:pt x="8895" y="863"/>
                    <a:pt x="9318" y="433"/>
                    <a:pt x="10036" y="433"/>
                  </a:cubicBezTo>
                  <a:cubicBezTo>
                    <a:pt x="10288" y="433"/>
                    <a:pt x="10578" y="486"/>
                    <a:pt x="10908" y="617"/>
                  </a:cubicBezTo>
                  <a:cubicBezTo>
                    <a:pt x="12276" y="1151"/>
                    <a:pt x="13076" y="2585"/>
                    <a:pt x="12809" y="4019"/>
                  </a:cubicBezTo>
                  <a:cubicBezTo>
                    <a:pt x="12776" y="4153"/>
                    <a:pt x="12876" y="4253"/>
                    <a:pt x="12976" y="4253"/>
                  </a:cubicBezTo>
                  <a:cubicBezTo>
                    <a:pt x="12994" y="4259"/>
                    <a:pt x="13013" y="4261"/>
                    <a:pt x="13032" y="4261"/>
                  </a:cubicBezTo>
                  <a:cubicBezTo>
                    <a:pt x="13119" y="4261"/>
                    <a:pt x="13210" y="4202"/>
                    <a:pt x="13210" y="4119"/>
                  </a:cubicBezTo>
                  <a:cubicBezTo>
                    <a:pt x="13243" y="4086"/>
                    <a:pt x="13743" y="1351"/>
                    <a:pt x="11041" y="217"/>
                  </a:cubicBezTo>
                  <a:cubicBezTo>
                    <a:pt x="10674" y="66"/>
                    <a:pt x="10336" y="0"/>
                    <a:pt x="10029"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2" name="Google Shape;2542;p45"/>
            <p:cNvSpPr/>
            <p:nvPr/>
          </p:nvSpPr>
          <p:spPr>
            <a:xfrm flipH="1">
              <a:off x="5612439" y="1972985"/>
              <a:ext cx="159163" cy="185606"/>
            </a:xfrm>
            <a:custGeom>
              <a:avLst/>
              <a:gdLst/>
              <a:ahLst/>
              <a:cxnLst/>
              <a:rect l="l" t="t" r="r" b="b"/>
              <a:pathLst>
                <a:path w="5038" h="5875" extrusionOk="0">
                  <a:moveTo>
                    <a:pt x="4823" y="0"/>
                  </a:moveTo>
                  <a:cubicBezTo>
                    <a:pt x="4761" y="0"/>
                    <a:pt x="4699" y="29"/>
                    <a:pt x="4637" y="70"/>
                  </a:cubicBezTo>
                  <a:lnTo>
                    <a:pt x="67" y="5541"/>
                  </a:lnTo>
                  <a:cubicBezTo>
                    <a:pt x="0" y="5641"/>
                    <a:pt x="0" y="5774"/>
                    <a:pt x="100" y="5841"/>
                  </a:cubicBezTo>
                  <a:cubicBezTo>
                    <a:pt x="134" y="5874"/>
                    <a:pt x="167" y="5874"/>
                    <a:pt x="234" y="5874"/>
                  </a:cubicBezTo>
                  <a:cubicBezTo>
                    <a:pt x="301" y="5874"/>
                    <a:pt x="367" y="5874"/>
                    <a:pt x="401" y="5807"/>
                  </a:cubicBezTo>
                  <a:lnTo>
                    <a:pt x="4971" y="337"/>
                  </a:lnTo>
                  <a:cubicBezTo>
                    <a:pt x="5037" y="270"/>
                    <a:pt x="5037" y="137"/>
                    <a:pt x="4937" y="37"/>
                  </a:cubicBezTo>
                  <a:cubicBezTo>
                    <a:pt x="4899" y="11"/>
                    <a:pt x="4861" y="0"/>
                    <a:pt x="4823"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3" name="Google Shape;2543;p45"/>
            <p:cNvSpPr/>
            <p:nvPr/>
          </p:nvSpPr>
          <p:spPr>
            <a:xfrm flipH="1">
              <a:off x="6090873" y="1872964"/>
              <a:ext cx="89628" cy="89596"/>
            </a:xfrm>
            <a:custGeom>
              <a:avLst/>
              <a:gdLst/>
              <a:ahLst/>
              <a:cxnLst/>
              <a:rect l="l" t="t" r="r" b="b"/>
              <a:pathLst>
                <a:path w="2837" h="2836" extrusionOk="0">
                  <a:moveTo>
                    <a:pt x="1402" y="0"/>
                  </a:moveTo>
                  <a:cubicBezTo>
                    <a:pt x="635" y="0"/>
                    <a:pt x="1" y="634"/>
                    <a:pt x="1" y="1435"/>
                  </a:cubicBezTo>
                  <a:cubicBezTo>
                    <a:pt x="1" y="2202"/>
                    <a:pt x="635" y="2836"/>
                    <a:pt x="1402" y="2836"/>
                  </a:cubicBezTo>
                  <a:cubicBezTo>
                    <a:pt x="2202" y="2836"/>
                    <a:pt x="2836" y="2202"/>
                    <a:pt x="2836" y="1435"/>
                  </a:cubicBezTo>
                  <a:cubicBezTo>
                    <a:pt x="2836" y="634"/>
                    <a:pt x="2202" y="0"/>
                    <a:pt x="1402" y="0"/>
                  </a:cubicBezTo>
                  <a:close/>
                </a:path>
              </a:pathLst>
            </a:custGeom>
            <a:solidFill>
              <a:schemeClr val="accent4"/>
            </a:solidFill>
            <a:ln>
              <a:noFill/>
            </a:ln>
          </p:spPr>
          <p:txBody>
            <a:bodyPr spcFirstLastPara="1" wrap="square" lIns="137138" tIns="137138" rIns="137138" bIns="137138" anchor="ctr" anchorCtr="0">
              <a:noAutofit/>
            </a:bodyPr>
            <a:lstStyle/>
            <a:p>
              <a:endParaRPr sz="2700"/>
            </a:p>
          </p:txBody>
        </p:sp>
        <p:sp>
          <p:nvSpPr>
            <p:cNvPr id="2544" name="Google Shape;2544;p45"/>
            <p:cNvSpPr/>
            <p:nvPr/>
          </p:nvSpPr>
          <p:spPr>
            <a:xfrm flipH="1">
              <a:off x="5723107" y="1827629"/>
              <a:ext cx="90639" cy="90670"/>
            </a:xfrm>
            <a:custGeom>
              <a:avLst/>
              <a:gdLst/>
              <a:ahLst/>
              <a:cxnLst/>
              <a:rect l="l" t="t" r="r" b="b"/>
              <a:pathLst>
                <a:path w="2869" h="2870" extrusionOk="0">
                  <a:moveTo>
                    <a:pt x="1434" y="1"/>
                  </a:moveTo>
                  <a:cubicBezTo>
                    <a:pt x="634" y="1"/>
                    <a:pt x="0" y="635"/>
                    <a:pt x="0" y="1435"/>
                  </a:cubicBezTo>
                  <a:cubicBezTo>
                    <a:pt x="0" y="2202"/>
                    <a:pt x="634" y="2870"/>
                    <a:pt x="1434" y="2870"/>
                  </a:cubicBezTo>
                  <a:cubicBezTo>
                    <a:pt x="2202" y="2870"/>
                    <a:pt x="2869" y="2202"/>
                    <a:pt x="2869" y="1435"/>
                  </a:cubicBezTo>
                  <a:cubicBezTo>
                    <a:pt x="2869" y="635"/>
                    <a:pt x="2202" y="1"/>
                    <a:pt x="1434" y="1"/>
                  </a:cubicBezTo>
                  <a:close/>
                </a:path>
              </a:pathLst>
            </a:custGeom>
            <a:solidFill>
              <a:schemeClr val="accent4"/>
            </a:solidFill>
            <a:ln>
              <a:noFill/>
            </a:ln>
          </p:spPr>
          <p:txBody>
            <a:bodyPr spcFirstLastPara="1" wrap="square" lIns="137138" tIns="137138" rIns="137138" bIns="137138" anchor="ctr" anchorCtr="0">
              <a:noAutofit/>
            </a:bodyPr>
            <a:lstStyle/>
            <a:p>
              <a:endParaRPr sz="2700"/>
            </a:p>
          </p:txBody>
        </p:sp>
        <p:sp>
          <p:nvSpPr>
            <p:cNvPr id="2545" name="Google Shape;2545;p45"/>
            <p:cNvSpPr/>
            <p:nvPr/>
          </p:nvSpPr>
          <p:spPr>
            <a:xfrm flipH="1">
              <a:off x="5867483" y="3962444"/>
              <a:ext cx="202160" cy="145705"/>
            </a:xfrm>
            <a:custGeom>
              <a:avLst/>
              <a:gdLst/>
              <a:ahLst/>
              <a:cxnLst/>
              <a:rect l="l" t="t" r="r" b="b"/>
              <a:pathLst>
                <a:path w="6399" h="4612" extrusionOk="0">
                  <a:moveTo>
                    <a:pt x="5850" y="0"/>
                  </a:moveTo>
                  <a:cubicBezTo>
                    <a:pt x="5833" y="0"/>
                    <a:pt x="5816" y="3"/>
                    <a:pt x="5798" y="9"/>
                  </a:cubicBezTo>
                  <a:cubicBezTo>
                    <a:pt x="5665" y="9"/>
                    <a:pt x="5598" y="109"/>
                    <a:pt x="5598" y="242"/>
                  </a:cubicBezTo>
                  <a:cubicBezTo>
                    <a:pt x="5798" y="1643"/>
                    <a:pt x="5899" y="3311"/>
                    <a:pt x="5732" y="3611"/>
                  </a:cubicBezTo>
                  <a:cubicBezTo>
                    <a:pt x="5465" y="3544"/>
                    <a:pt x="4664" y="2577"/>
                    <a:pt x="3964" y="1510"/>
                  </a:cubicBezTo>
                  <a:cubicBezTo>
                    <a:pt x="3930" y="1443"/>
                    <a:pt x="3864" y="1410"/>
                    <a:pt x="3797" y="1410"/>
                  </a:cubicBezTo>
                  <a:cubicBezTo>
                    <a:pt x="3730" y="1410"/>
                    <a:pt x="3664" y="1443"/>
                    <a:pt x="3597" y="1476"/>
                  </a:cubicBezTo>
                  <a:cubicBezTo>
                    <a:pt x="2996" y="2410"/>
                    <a:pt x="2329" y="3278"/>
                    <a:pt x="1595" y="4112"/>
                  </a:cubicBezTo>
                  <a:cubicBezTo>
                    <a:pt x="1395" y="3645"/>
                    <a:pt x="895" y="2143"/>
                    <a:pt x="461" y="843"/>
                  </a:cubicBezTo>
                  <a:cubicBezTo>
                    <a:pt x="435" y="724"/>
                    <a:pt x="352" y="673"/>
                    <a:pt x="267" y="673"/>
                  </a:cubicBezTo>
                  <a:cubicBezTo>
                    <a:pt x="136" y="673"/>
                    <a:pt x="0" y="794"/>
                    <a:pt x="61" y="976"/>
                  </a:cubicBezTo>
                  <a:cubicBezTo>
                    <a:pt x="295" y="1710"/>
                    <a:pt x="1095" y="4245"/>
                    <a:pt x="1295" y="4512"/>
                  </a:cubicBezTo>
                  <a:cubicBezTo>
                    <a:pt x="1362" y="4545"/>
                    <a:pt x="1429" y="4579"/>
                    <a:pt x="1495" y="4612"/>
                  </a:cubicBezTo>
                  <a:lnTo>
                    <a:pt x="1562" y="4612"/>
                  </a:lnTo>
                  <a:cubicBezTo>
                    <a:pt x="1662" y="4612"/>
                    <a:pt x="1962" y="4579"/>
                    <a:pt x="3764" y="1977"/>
                  </a:cubicBezTo>
                  <a:cubicBezTo>
                    <a:pt x="4682" y="3340"/>
                    <a:pt x="5338" y="4045"/>
                    <a:pt x="5753" y="4045"/>
                  </a:cubicBezTo>
                  <a:cubicBezTo>
                    <a:pt x="5805" y="4045"/>
                    <a:pt x="5854" y="4034"/>
                    <a:pt x="5899" y="4011"/>
                  </a:cubicBezTo>
                  <a:cubicBezTo>
                    <a:pt x="6399" y="3778"/>
                    <a:pt x="6232" y="1810"/>
                    <a:pt x="6032" y="175"/>
                  </a:cubicBezTo>
                  <a:cubicBezTo>
                    <a:pt x="6004" y="65"/>
                    <a:pt x="5931" y="0"/>
                    <a:pt x="5850"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6" name="Google Shape;2546;p45"/>
            <p:cNvSpPr/>
            <p:nvPr/>
          </p:nvSpPr>
          <p:spPr>
            <a:xfrm flipH="1">
              <a:off x="6311133" y="3994984"/>
              <a:ext cx="179193" cy="121600"/>
            </a:xfrm>
            <a:custGeom>
              <a:avLst/>
              <a:gdLst/>
              <a:ahLst/>
              <a:cxnLst/>
              <a:rect l="l" t="t" r="r" b="b"/>
              <a:pathLst>
                <a:path w="5672" h="3849" extrusionOk="0">
                  <a:moveTo>
                    <a:pt x="238" y="1"/>
                  </a:moveTo>
                  <a:cubicBezTo>
                    <a:pt x="215" y="1"/>
                    <a:pt x="191" y="5"/>
                    <a:pt x="168" y="13"/>
                  </a:cubicBezTo>
                  <a:cubicBezTo>
                    <a:pt x="34" y="46"/>
                    <a:pt x="1" y="146"/>
                    <a:pt x="34" y="246"/>
                  </a:cubicBezTo>
                  <a:cubicBezTo>
                    <a:pt x="1068" y="3715"/>
                    <a:pt x="1402" y="3815"/>
                    <a:pt x="1502" y="3849"/>
                  </a:cubicBezTo>
                  <a:lnTo>
                    <a:pt x="1702" y="3849"/>
                  </a:lnTo>
                  <a:cubicBezTo>
                    <a:pt x="1936" y="3682"/>
                    <a:pt x="2336" y="2414"/>
                    <a:pt x="2703" y="1280"/>
                  </a:cubicBezTo>
                  <a:cubicBezTo>
                    <a:pt x="4435" y="3271"/>
                    <a:pt x="4965" y="3599"/>
                    <a:pt x="5193" y="3599"/>
                  </a:cubicBezTo>
                  <a:cubicBezTo>
                    <a:pt x="5260" y="3599"/>
                    <a:pt x="5300" y="3571"/>
                    <a:pt x="5338" y="3549"/>
                  </a:cubicBezTo>
                  <a:cubicBezTo>
                    <a:pt x="5405" y="3482"/>
                    <a:pt x="5672" y="3282"/>
                    <a:pt x="5605" y="213"/>
                  </a:cubicBezTo>
                  <a:cubicBezTo>
                    <a:pt x="5605" y="79"/>
                    <a:pt x="5496" y="13"/>
                    <a:pt x="5388" y="13"/>
                  </a:cubicBezTo>
                  <a:cubicBezTo>
                    <a:pt x="5280" y="13"/>
                    <a:pt x="5171" y="79"/>
                    <a:pt x="5171" y="213"/>
                  </a:cubicBezTo>
                  <a:cubicBezTo>
                    <a:pt x="5205" y="1180"/>
                    <a:pt x="5205" y="2148"/>
                    <a:pt x="5104" y="3115"/>
                  </a:cubicBezTo>
                  <a:cubicBezTo>
                    <a:pt x="4237" y="2381"/>
                    <a:pt x="3470" y="1580"/>
                    <a:pt x="2769" y="713"/>
                  </a:cubicBezTo>
                  <a:cubicBezTo>
                    <a:pt x="2718" y="662"/>
                    <a:pt x="2658" y="640"/>
                    <a:pt x="2600" y="640"/>
                  </a:cubicBezTo>
                  <a:cubicBezTo>
                    <a:pt x="2507" y="640"/>
                    <a:pt x="2423" y="697"/>
                    <a:pt x="2403" y="780"/>
                  </a:cubicBezTo>
                  <a:cubicBezTo>
                    <a:pt x="2169" y="1647"/>
                    <a:pt x="1902" y="2481"/>
                    <a:pt x="1569" y="3315"/>
                  </a:cubicBezTo>
                  <a:cubicBezTo>
                    <a:pt x="1102" y="2281"/>
                    <a:pt x="735" y="1214"/>
                    <a:pt x="434" y="146"/>
                  </a:cubicBezTo>
                  <a:cubicBezTo>
                    <a:pt x="383" y="44"/>
                    <a:pt x="313" y="1"/>
                    <a:pt x="238"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7" name="Google Shape;2547;p45"/>
            <p:cNvSpPr/>
            <p:nvPr/>
          </p:nvSpPr>
          <p:spPr>
            <a:xfrm flipH="1">
              <a:off x="7087797" y="3994321"/>
              <a:ext cx="192114" cy="139133"/>
            </a:xfrm>
            <a:custGeom>
              <a:avLst/>
              <a:gdLst/>
              <a:ahLst/>
              <a:cxnLst/>
              <a:rect l="l" t="t" r="r" b="b"/>
              <a:pathLst>
                <a:path w="6081" h="4404" extrusionOk="0">
                  <a:moveTo>
                    <a:pt x="5547" y="0"/>
                  </a:moveTo>
                  <a:cubicBezTo>
                    <a:pt x="5447" y="0"/>
                    <a:pt x="5346" y="100"/>
                    <a:pt x="5380" y="234"/>
                  </a:cubicBezTo>
                  <a:cubicBezTo>
                    <a:pt x="5480" y="1335"/>
                    <a:pt x="5580" y="2969"/>
                    <a:pt x="5447" y="3469"/>
                  </a:cubicBezTo>
                  <a:cubicBezTo>
                    <a:pt x="5046" y="3136"/>
                    <a:pt x="4112" y="1635"/>
                    <a:pt x="3345" y="267"/>
                  </a:cubicBezTo>
                  <a:cubicBezTo>
                    <a:pt x="3312" y="200"/>
                    <a:pt x="3212" y="167"/>
                    <a:pt x="3145" y="167"/>
                  </a:cubicBezTo>
                  <a:cubicBezTo>
                    <a:pt x="3045" y="200"/>
                    <a:pt x="2978" y="267"/>
                    <a:pt x="2978" y="334"/>
                  </a:cubicBezTo>
                  <a:cubicBezTo>
                    <a:pt x="2745" y="1868"/>
                    <a:pt x="2344" y="3636"/>
                    <a:pt x="2144" y="3936"/>
                  </a:cubicBezTo>
                  <a:cubicBezTo>
                    <a:pt x="1811" y="3636"/>
                    <a:pt x="1043" y="1868"/>
                    <a:pt x="443" y="301"/>
                  </a:cubicBezTo>
                  <a:cubicBezTo>
                    <a:pt x="395" y="228"/>
                    <a:pt x="320" y="195"/>
                    <a:pt x="248" y="195"/>
                  </a:cubicBezTo>
                  <a:cubicBezTo>
                    <a:pt x="120" y="195"/>
                    <a:pt x="0" y="297"/>
                    <a:pt x="43" y="467"/>
                  </a:cubicBezTo>
                  <a:cubicBezTo>
                    <a:pt x="1410" y="4037"/>
                    <a:pt x="1911" y="4403"/>
                    <a:pt x="2144" y="4403"/>
                  </a:cubicBezTo>
                  <a:cubicBezTo>
                    <a:pt x="2178" y="4403"/>
                    <a:pt x="2211" y="4403"/>
                    <a:pt x="2211" y="4370"/>
                  </a:cubicBezTo>
                  <a:cubicBezTo>
                    <a:pt x="2544" y="4270"/>
                    <a:pt x="2911" y="3136"/>
                    <a:pt x="3278" y="1001"/>
                  </a:cubicBezTo>
                  <a:cubicBezTo>
                    <a:pt x="4112" y="2435"/>
                    <a:pt x="5046" y="3936"/>
                    <a:pt x="5513" y="3936"/>
                  </a:cubicBezTo>
                  <a:cubicBezTo>
                    <a:pt x="5613" y="3936"/>
                    <a:pt x="5713" y="3870"/>
                    <a:pt x="5747" y="3770"/>
                  </a:cubicBezTo>
                  <a:cubicBezTo>
                    <a:pt x="6080" y="3236"/>
                    <a:pt x="5847" y="701"/>
                    <a:pt x="5780" y="200"/>
                  </a:cubicBezTo>
                  <a:cubicBezTo>
                    <a:pt x="5780" y="67"/>
                    <a:pt x="5680" y="0"/>
                    <a:pt x="5547"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8" name="Google Shape;2548;p45"/>
            <p:cNvSpPr/>
            <p:nvPr/>
          </p:nvSpPr>
          <p:spPr>
            <a:xfrm flipH="1">
              <a:off x="7530404" y="3994321"/>
              <a:ext cx="190787" cy="129656"/>
            </a:xfrm>
            <a:custGeom>
              <a:avLst/>
              <a:gdLst/>
              <a:ahLst/>
              <a:cxnLst/>
              <a:rect l="l" t="t" r="r" b="b"/>
              <a:pathLst>
                <a:path w="6039" h="4104" extrusionOk="0">
                  <a:moveTo>
                    <a:pt x="5838" y="0"/>
                  </a:moveTo>
                  <a:cubicBezTo>
                    <a:pt x="5738" y="0"/>
                    <a:pt x="5638" y="100"/>
                    <a:pt x="5638" y="200"/>
                  </a:cubicBezTo>
                  <a:cubicBezTo>
                    <a:pt x="5671" y="1702"/>
                    <a:pt x="5538" y="3403"/>
                    <a:pt x="5304" y="3670"/>
                  </a:cubicBezTo>
                  <a:cubicBezTo>
                    <a:pt x="5004" y="3536"/>
                    <a:pt x="4004" y="1968"/>
                    <a:pt x="3236" y="534"/>
                  </a:cubicBezTo>
                  <a:cubicBezTo>
                    <a:pt x="3203" y="467"/>
                    <a:pt x="3103" y="434"/>
                    <a:pt x="3003" y="434"/>
                  </a:cubicBezTo>
                  <a:cubicBezTo>
                    <a:pt x="2936" y="467"/>
                    <a:pt x="2869" y="534"/>
                    <a:pt x="2836" y="601"/>
                  </a:cubicBezTo>
                  <a:cubicBezTo>
                    <a:pt x="2636" y="1535"/>
                    <a:pt x="2202" y="3069"/>
                    <a:pt x="1902" y="3503"/>
                  </a:cubicBezTo>
                  <a:cubicBezTo>
                    <a:pt x="1602" y="3236"/>
                    <a:pt x="901" y="1601"/>
                    <a:pt x="434" y="167"/>
                  </a:cubicBezTo>
                  <a:cubicBezTo>
                    <a:pt x="409" y="65"/>
                    <a:pt x="325" y="22"/>
                    <a:pt x="242" y="22"/>
                  </a:cubicBezTo>
                  <a:cubicBezTo>
                    <a:pt x="217" y="22"/>
                    <a:pt x="191" y="26"/>
                    <a:pt x="167" y="34"/>
                  </a:cubicBezTo>
                  <a:cubicBezTo>
                    <a:pt x="67" y="67"/>
                    <a:pt x="1" y="167"/>
                    <a:pt x="34" y="301"/>
                  </a:cubicBezTo>
                  <a:cubicBezTo>
                    <a:pt x="468" y="1601"/>
                    <a:pt x="1302" y="3803"/>
                    <a:pt x="1869" y="3936"/>
                  </a:cubicBezTo>
                  <a:cubicBezTo>
                    <a:pt x="1887" y="3943"/>
                    <a:pt x="1907" y="3945"/>
                    <a:pt x="1926" y="3945"/>
                  </a:cubicBezTo>
                  <a:cubicBezTo>
                    <a:pt x="2015" y="3945"/>
                    <a:pt x="2114" y="3891"/>
                    <a:pt x="2169" y="3836"/>
                  </a:cubicBezTo>
                  <a:cubicBezTo>
                    <a:pt x="2536" y="3436"/>
                    <a:pt x="2936" y="2035"/>
                    <a:pt x="3136" y="1235"/>
                  </a:cubicBezTo>
                  <a:cubicBezTo>
                    <a:pt x="4170" y="3136"/>
                    <a:pt x="4938" y="4103"/>
                    <a:pt x="5371" y="4103"/>
                  </a:cubicBezTo>
                  <a:cubicBezTo>
                    <a:pt x="5405" y="4103"/>
                    <a:pt x="5438" y="4103"/>
                    <a:pt x="5471" y="4070"/>
                  </a:cubicBezTo>
                  <a:cubicBezTo>
                    <a:pt x="6005" y="3836"/>
                    <a:pt x="6038" y="1568"/>
                    <a:pt x="6038" y="200"/>
                  </a:cubicBezTo>
                  <a:cubicBezTo>
                    <a:pt x="6038" y="100"/>
                    <a:pt x="5972" y="0"/>
                    <a:pt x="5838"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9" name="Google Shape;2549;p45"/>
            <p:cNvSpPr/>
            <p:nvPr/>
          </p:nvSpPr>
          <p:spPr>
            <a:xfrm flipH="1">
              <a:off x="6102463" y="2635917"/>
              <a:ext cx="568855" cy="298391"/>
            </a:xfrm>
            <a:custGeom>
              <a:avLst/>
              <a:gdLst/>
              <a:ahLst/>
              <a:cxnLst/>
              <a:rect l="l" t="t" r="r" b="b"/>
              <a:pathLst>
                <a:path w="18006" h="9445" extrusionOk="0">
                  <a:moveTo>
                    <a:pt x="13936" y="1"/>
                  </a:moveTo>
                  <a:lnTo>
                    <a:pt x="3828" y="2636"/>
                  </a:lnTo>
                  <a:cubicBezTo>
                    <a:pt x="3804" y="2634"/>
                    <a:pt x="3779" y="2633"/>
                    <a:pt x="3754" y="2633"/>
                  </a:cubicBezTo>
                  <a:cubicBezTo>
                    <a:pt x="1971" y="2633"/>
                    <a:pt x="0" y="7319"/>
                    <a:pt x="5363" y="8240"/>
                  </a:cubicBezTo>
                  <a:cubicBezTo>
                    <a:pt x="5936" y="8339"/>
                    <a:pt x="6443" y="8383"/>
                    <a:pt x="6890" y="8383"/>
                  </a:cubicBezTo>
                  <a:cubicBezTo>
                    <a:pt x="7246" y="8383"/>
                    <a:pt x="7564" y="8355"/>
                    <a:pt x="7845" y="8304"/>
                  </a:cubicBezTo>
                  <a:lnTo>
                    <a:pt x="7845" y="8304"/>
                  </a:lnTo>
                  <a:cubicBezTo>
                    <a:pt x="8541" y="8953"/>
                    <a:pt x="9582" y="9444"/>
                    <a:pt x="10945" y="9444"/>
                  </a:cubicBezTo>
                  <a:cubicBezTo>
                    <a:pt x="11156" y="9444"/>
                    <a:pt x="11374" y="9432"/>
                    <a:pt x="11601" y="9408"/>
                  </a:cubicBezTo>
                  <a:cubicBezTo>
                    <a:pt x="14420" y="9081"/>
                    <a:pt x="15550" y="7178"/>
                    <a:pt x="15459" y="5667"/>
                  </a:cubicBezTo>
                  <a:lnTo>
                    <a:pt x="15459" y="5667"/>
                  </a:lnTo>
                  <a:cubicBezTo>
                    <a:pt x="15573" y="5525"/>
                    <a:pt x="15688" y="5361"/>
                    <a:pt x="15804" y="5171"/>
                  </a:cubicBezTo>
                  <a:cubicBezTo>
                    <a:pt x="18005" y="1569"/>
                    <a:pt x="13936" y="1"/>
                    <a:pt x="13936"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50" name="Google Shape;2550;p45"/>
            <p:cNvSpPr/>
            <p:nvPr/>
          </p:nvSpPr>
          <p:spPr>
            <a:xfrm flipH="1">
              <a:off x="6139364" y="2629820"/>
              <a:ext cx="481628" cy="310775"/>
            </a:xfrm>
            <a:custGeom>
              <a:avLst/>
              <a:gdLst/>
              <a:ahLst/>
              <a:cxnLst/>
              <a:rect l="l" t="t" r="r" b="b"/>
              <a:pathLst>
                <a:path w="15245" h="9837" extrusionOk="0">
                  <a:moveTo>
                    <a:pt x="12042" y="4159"/>
                  </a:moveTo>
                  <a:cubicBezTo>
                    <a:pt x="12064" y="4159"/>
                    <a:pt x="12086" y="4161"/>
                    <a:pt x="12109" y="4163"/>
                  </a:cubicBezTo>
                  <a:lnTo>
                    <a:pt x="12309" y="4163"/>
                  </a:lnTo>
                  <a:cubicBezTo>
                    <a:pt x="13077" y="4330"/>
                    <a:pt x="13644" y="4997"/>
                    <a:pt x="13644" y="5798"/>
                  </a:cubicBezTo>
                  <a:cubicBezTo>
                    <a:pt x="13321" y="6195"/>
                    <a:pt x="12979" y="6408"/>
                    <a:pt x="12647" y="6408"/>
                  </a:cubicBezTo>
                  <a:cubicBezTo>
                    <a:pt x="12533" y="6408"/>
                    <a:pt x="12420" y="6383"/>
                    <a:pt x="12309" y="6332"/>
                  </a:cubicBezTo>
                  <a:cubicBezTo>
                    <a:pt x="11709" y="5965"/>
                    <a:pt x="11409" y="5264"/>
                    <a:pt x="11542" y="4564"/>
                  </a:cubicBezTo>
                  <a:cubicBezTo>
                    <a:pt x="11603" y="4320"/>
                    <a:pt x="11804" y="4159"/>
                    <a:pt x="12042" y="4159"/>
                  </a:cubicBezTo>
                  <a:close/>
                  <a:moveTo>
                    <a:pt x="6262" y="5560"/>
                  </a:moveTo>
                  <a:cubicBezTo>
                    <a:pt x="6287" y="5560"/>
                    <a:pt x="6313" y="5562"/>
                    <a:pt x="6338" y="5564"/>
                  </a:cubicBezTo>
                  <a:lnTo>
                    <a:pt x="6372" y="5564"/>
                  </a:lnTo>
                  <a:cubicBezTo>
                    <a:pt x="6939" y="5564"/>
                    <a:pt x="7473" y="5865"/>
                    <a:pt x="7739" y="6365"/>
                  </a:cubicBezTo>
                  <a:cubicBezTo>
                    <a:pt x="7940" y="6765"/>
                    <a:pt x="7873" y="7232"/>
                    <a:pt x="7639" y="7566"/>
                  </a:cubicBezTo>
                  <a:cubicBezTo>
                    <a:pt x="7306" y="7966"/>
                    <a:pt x="6839" y="8200"/>
                    <a:pt x="6338" y="8266"/>
                  </a:cubicBezTo>
                  <a:cubicBezTo>
                    <a:pt x="6172" y="8133"/>
                    <a:pt x="6005" y="7933"/>
                    <a:pt x="5871" y="7766"/>
                  </a:cubicBezTo>
                  <a:cubicBezTo>
                    <a:pt x="5471" y="7099"/>
                    <a:pt x="5338" y="6365"/>
                    <a:pt x="5571" y="5965"/>
                  </a:cubicBezTo>
                  <a:cubicBezTo>
                    <a:pt x="5724" y="5721"/>
                    <a:pt x="5988" y="5560"/>
                    <a:pt x="6262" y="5560"/>
                  </a:cubicBezTo>
                  <a:close/>
                  <a:moveTo>
                    <a:pt x="12326" y="0"/>
                  </a:moveTo>
                  <a:cubicBezTo>
                    <a:pt x="12256" y="0"/>
                    <a:pt x="12191" y="55"/>
                    <a:pt x="12143" y="127"/>
                  </a:cubicBezTo>
                  <a:cubicBezTo>
                    <a:pt x="12109" y="227"/>
                    <a:pt x="12176" y="361"/>
                    <a:pt x="12276" y="394"/>
                  </a:cubicBezTo>
                  <a:cubicBezTo>
                    <a:pt x="12276" y="394"/>
                    <a:pt x="14044" y="1095"/>
                    <a:pt x="14544" y="2562"/>
                  </a:cubicBezTo>
                  <a:cubicBezTo>
                    <a:pt x="14811" y="3363"/>
                    <a:pt x="14644" y="4263"/>
                    <a:pt x="14044" y="5264"/>
                  </a:cubicBezTo>
                  <a:cubicBezTo>
                    <a:pt x="14044" y="5264"/>
                    <a:pt x="14011" y="5298"/>
                    <a:pt x="14011" y="5331"/>
                  </a:cubicBezTo>
                  <a:cubicBezTo>
                    <a:pt x="13844" y="4530"/>
                    <a:pt x="13177" y="3897"/>
                    <a:pt x="12376" y="3763"/>
                  </a:cubicBezTo>
                  <a:cubicBezTo>
                    <a:pt x="12277" y="3732"/>
                    <a:pt x="12176" y="3717"/>
                    <a:pt x="12078" y="3717"/>
                  </a:cubicBezTo>
                  <a:cubicBezTo>
                    <a:pt x="11646" y="3717"/>
                    <a:pt x="11250" y="4002"/>
                    <a:pt x="11142" y="4464"/>
                  </a:cubicBezTo>
                  <a:cubicBezTo>
                    <a:pt x="10942" y="5331"/>
                    <a:pt x="11342" y="6265"/>
                    <a:pt x="12143" y="6699"/>
                  </a:cubicBezTo>
                  <a:cubicBezTo>
                    <a:pt x="12309" y="6776"/>
                    <a:pt x="12487" y="6813"/>
                    <a:pt x="12665" y="6813"/>
                  </a:cubicBezTo>
                  <a:cubicBezTo>
                    <a:pt x="13021" y="6813"/>
                    <a:pt x="13377" y="6665"/>
                    <a:pt x="13644" y="6398"/>
                  </a:cubicBezTo>
                  <a:lnTo>
                    <a:pt x="13644" y="6398"/>
                  </a:lnTo>
                  <a:cubicBezTo>
                    <a:pt x="13443" y="7733"/>
                    <a:pt x="12309" y="9134"/>
                    <a:pt x="10008" y="9367"/>
                  </a:cubicBezTo>
                  <a:cubicBezTo>
                    <a:pt x="9756" y="9410"/>
                    <a:pt x="9503" y="9432"/>
                    <a:pt x="9253" y="9432"/>
                  </a:cubicBezTo>
                  <a:cubicBezTo>
                    <a:pt x="8345" y="9432"/>
                    <a:pt x="7464" y="9149"/>
                    <a:pt x="6705" y="8600"/>
                  </a:cubicBezTo>
                  <a:cubicBezTo>
                    <a:pt x="7206" y="8500"/>
                    <a:pt x="7639" y="8200"/>
                    <a:pt x="7940" y="7833"/>
                  </a:cubicBezTo>
                  <a:cubicBezTo>
                    <a:pt x="8306" y="7366"/>
                    <a:pt x="8373" y="6732"/>
                    <a:pt x="8106" y="6198"/>
                  </a:cubicBezTo>
                  <a:cubicBezTo>
                    <a:pt x="7773" y="5564"/>
                    <a:pt x="7106" y="5164"/>
                    <a:pt x="6372" y="5164"/>
                  </a:cubicBezTo>
                  <a:cubicBezTo>
                    <a:pt x="6319" y="5157"/>
                    <a:pt x="6266" y="5153"/>
                    <a:pt x="6213" y="5153"/>
                  </a:cubicBezTo>
                  <a:cubicBezTo>
                    <a:pt x="5802" y="5153"/>
                    <a:pt x="5408" y="5380"/>
                    <a:pt x="5171" y="5765"/>
                  </a:cubicBezTo>
                  <a:cubicBezTo>
                    <a:pt x="4871" y="6298"/>
                    <a:pt x="5004" y="7199"/>
                    <a:pt x="5538" y="7966"/>
                  </a:cubicBezTo>
                  <a:cubicBezTo>
                    <a:pt x="5605" y="8100"/>
                    <a:pt x="5705" y="8233"/>
                    <a:pt x="5805" y="8366"/>
                  </a:cubicBezTo>
                  <a:cubicBezTo>
                    <a:pt x="5647" y="8374"/>
                    <a:pt x="5490" y="8378"/>
                    <a:pt x="5332" y="8378"/>
                  </a:cubicBezTo>
                  <a:cubicBezTo>
                    <a:pt x="4823" y="8378"/>
                    <a:pt x="4313" y="8335"/>
                    <a:pt x="3803" y="8233"/>
                  </a:cubicBezTo>
                  <a:cubicBezTo>
                    <a:pt x="568" y="7666"/>
                    <a:pt x="401" y="5865"/>
                    <a:pt x="501" y="5097"/>
                  </a:cubicBezTo>
                  <a:cubicBezTo>
                    <a:pt x="632" y="4015"/>
                    <a:pt x="1441" y="3028"/>
                    <a:pt x="2198" y="3028"/>
                  </a:cubicBezTo>
                  <a:cubicBezTo>
                    <a:pt x="2211" y="3028"/>
                    <a:pt x="2223" y="3029"/>
                    <a:pt x="2235" y="3029"/>
                  </a:cubicBezTo>
                  <a:cubicBezTo>
                    <a:pt x="2336" y="3029"/>
                    <a:pt x="2436" y="2929"/>
                    <a:pt x="2436" y="2829"/>
                  </a:cubicBezTo>
                  <a:cubicBezTo>
                    <a:pt x="2469" y="2696"/>
                    <a:pt x="2369" y="2596"/>
                    <a:pt x="2235" y="2596"/>
                  </a:cubicBezTo>
                  <a:cubicBezTo>
                    <a:pt x="2209" y="2594"/>
                    <a:pt x="2182" y="2593"/>
                    <a:pt x="2156" y="2593"/>
                  </a:cubicBezTo>
                  <a:cubicBezTo>
                    <a:pt x="1212" y="2593"/>
                    <a:pt x="230" y="3733"/>
                    <a:pt x="101" y="5031"/>
                  </a:cubicBezTo>
                  <a:cubicBezTo>
                    <a:pt x="1" y="5731"/>
                    <a:pt x="34" y="7999"/>
                    <a:pt x="3737" y="8633"/>
                  </a:cubicBezTo>
                  <a:cubicBezTo>
                    <a:pt x="4237" y="8738"/>
                    <a:pt x="4750" y="8790"/>
                    <a:pt x="5260" y="8790"/>
                  </a:cubicBezTo>
                  <a:cubicBezTo>
                    <a:pt x="5566" y="8790"/>
                    <a:pt x="5871" y="8771"/>
                    <a:pt x="6172" y="8733"/>
                  </a:cubicBezTo>
                  <a:cubicBezTo>
                    <a:pt x="7037" y="9439"/>
                    <a:pt x="8119" y="9836"/>
                    <a:pt x="9209" y="9836"/>
                  </a:cubicBezTo>
                  <a:cubicBezTo>
                    <a:pt x="9253" y="9836"/>
                    <a:pt x="9297" y="9835"/>
                    <a:pt x="9341" y="9834"/>
                  </a:cubicBezTo>
                  <a:cubicBezTo>
                    <a:pt x="9574" y="9834"/>
                    <a:pt x="9808" y="9834"/>
                    <a:pt x="10041" y="9801"/>
                  </a:cubicBezTo>
                  <a:cubicBezTo>
                    <a:pt x="12776" y="9501"/>
                    <a:pt x="14044" y="7733"/>
                    <a:pt x="14077" y="6098"/>
                  </a:cubicBezTo>
                  <a:lnTo>
                    <a:pt x="14077" y="5931"/>
                  </a:lnTo>
                  <a:cubicBezTo>
                    <a:pt x="14177" y="5798"/>
                    <a:pt x="14277" y="5631"/>
                    <a:pt x="14377" y="5464"/>
                  </a:cubicBezTo>
                  <a:cubicBezTo>
                    <a:pt x="15045" y="4364"/>
                    <a:pt x="15245" y="3363"/>
                    <a:pt x="14911" y="2395"/>
                  </a:cubicBezTo>
                  <a:cubicBezTo>
                    <a:pt x="14377" y="761"/>
                    <a:pt x="12509" y="60"/>
                    <a:pt x="12409" y="27"/>
                  </a:cubicBezTo>
                  <a:cubicBezTo>
                    <a:pt x="12381" y="8"/>
                    <a:pt x="12353" y="0"/>
                    <a:pt x="12326"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51" name="Google Shape;2551;p45"/>
            <p:cNvSpPr/>
            <p:nvPr/>
          </p:nvSpPr>
          <p:spPr>
            <a:xfrm flipH="1">
              <a:off x="7115185" y="2738150"/>
              <a:ext cx="569455" cy="298360"/>
            </a:xfrm>
            <a:custGeom>
              <a:avLst/>
              <a:gdLst/>
              <a:ahLst/>
              <a:cxnLst/>
              <a:rect l="l" t="t" r="r" b="b"/>
              <a:pathLst>
                <a:path w="18025" h="9444" extrusionOk="0">
                  <a:moveTo>
                    <a:pt x="13954" y="1"/>
                  </a:moveTo>
                  <a:lnTo>
                    <a:pt x="3847" y="2602"/>
                  </a:lnTo>
                  <a:cubicBezTo>
                    <a:pt x="3829" y="2601"/>
                    <a:pt x="3810" y="2601"/>
                    <a:pt x="3791" y="2601"/>
                  </a:cubicBezTo>
                  <a:cubicBezTo>
                    <a:pt x="2003" y="2601"/>
                    <a:pt x="0" y="7315"/>
                    <a:pt x="5382" y="8240"/>
                  </a:cubicBezTo>
                  <a:cubicBezTo>
                    <a:pt x="5954" y="8339"/>
                    <a:pt x="6462" y="8383"/>
                    <a:pt x="6909" y="8383"/>
                  </a:cubicBezTo>
                  <a:cubicBezTo>
                    <a:pt x="7265" y="8383"/>
                    <a:pt x="7583" y="8355"/>
                    <a:pt x="7864" y="8304"/>
                  </a:cubicBezTo>
                  <a:lnTo>
                    <a:pt x="7864" y="8304"/>
                  </a:lnTo>
                  <a:cubicBezTo>
                    <a:pt x="8559" y="8953"/>
                    <a:pt x="9601" y="9444"/>
                    <a:pt x="10963" y="9444"/>
                  </a:cubicBezTo>
                  <a:cubicBezTo>
                    <a:pt x="11174" y="9444"/>
                    <a:pt x="11393" y="9432"/>
                    <a:pt x="11619" y="9407"/>
                  </a:cubicBezTo>
                  <a:cubicBezTo>
                    <a:pt x="14439" y="9080"/>
                    <a:pt x="15569" y="7177"/>
                    <a:pt x="15477" y="5667"/>
                  </a:cubicBezTo>
                  <a:lnTo>
                    <a:pt x="15477" y="5667"/>
                  </a:lnTo>
                  <a:cubicBezTo>
                    <a:pt x="15592" y="5525"/>
                    <a:pt x="15707" y="5360"/>
                    <a:pt x="15822" y="5171"/>
                  </a:cubicBezTo>
                  <a:cubicBezTo>
                    <a:pt x="18024" y="1568"/>
                    <a:pt x="13954" y="1"/>
                    <a:pt x="13954"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52" name="Google Shape;2552;p45"/>
            <p:cNvSpPr/>
            <p:nvPr/>
          </p:nvSpPr>
          <p:spPr>
            <a:xfrm flipH="1">
              <a:off x="7152085" y="2732021"/>
              <a:ext cx="481628" cy="310775"/>
            </a:xfrm>
            <a:custGeom>
              <a:avLst/>
              <a:gdLst/>
              <a:ahLst/>
              <a:cxnLst/>
              <a:rect l="l" t="t" r="r" b="b"/>
              <a:pathLst>
                <a:path w="15245" h="9837" extrusionOk="0">
                  <a:moveTo>
                    <a:pt x="12142" y="4131"/>
                  </a:moveTo>
                  <a:cubicBezTo>
                    <a:pt x="12176" y="4131"/>
                    <a:pt x="12242" y="4164"/>
                    <a:pt x="12309" y="4164"/>
                  </a:cubicBezTo>
                  <a:cubicBezTo>
                    <a:pt x="13110" y="4331"/>
                    <a:pt x="13643" y="4998"/>
                    <a:pt x="13677" y="5799"/>
                  </a:cubicBezTo>
                  <a:cubicBezTo>
                    <a:pt x="13325" y="6200"/>
                    <a:pt x="12973" y="6394"/>
                    <a:pt x="12650" y="6394"/>
                  </a:cubicBezTo>
                  <a:cubicBezTo>
                    <a:pt x="12544" y="6394"/>
                    <a:pt x="12441" y="6373"/>
                    <a:pt x="12342" y="6332"/>
                  </a:cubicBezTo>
                  <a:cubicBezTo>
                    <a:pt x="11709" y="5965"/>
                    <a:pt x="11408" y="5265"/>
                    <a:pt x="11542" y="4564"/>
                  </a:cubicBezTo>
                  <a:cubicBezTo>
                    <a:pt x="11609" y="4297"/>
                    <a:pt x="11842" y="4131"/>
                    <a:pt x="12142" y="4131"/>
                  </a:cubicBezTo>
                  <a:close/>
                  <a:moveTo>
                    <a:pt x="6254" y="5561"/>
                  </a:moveTo>
                  <a:cubicBezTo>
                    <a:pt x="6282" y="5561"/>
                    <a:pt x="6310" y="5562"/>
                    <a:pt x="6338" y="5565"/>
                  </a:cubicBezTo>
                  <a:lnTo>
                    <a:pt x="6372" y="5565"/>
                  </a:lnTo>
                  <a:cubicBezTo>
                    <a:pt x="6939" y="5565"/>
                    <a:pt x="7472" y="5865"/>
                    <a:pt x="7739" y="6366"/>
                  </a:cubicBezTo>
                  <a:cubicBezTo>
                    <a:pt x="7906" y="6766"/>
                    <a:pt x="7873" y="7233"/>
                    <a:pt x="7606" y="7566"/>
                  </a:cubicBezTo>
                  <a:cubicBezTo>
                    <a:pt x="7272" y="7933"/>
                    <a:pt x="6805" y="8200"/>
                    <a:pt x="6338" y="8267"/>
                  </a:cubicBezTo>
                  <a:cubicBezTo>
                    <a:pt x="6171" y="8100"/>
                    <a:pt x="6005" y="7933"/>
                    <a:pt x="5871" y="7733"/>
                  </a:cubicBezTo>
                  <a:cubicBezTo>
                    <a:pt x="5438" y="7099"/>
                    <a:pt x="5304" y="6366"/>
                    <a:pt x="5538" y="5965"/>
                  </a:cubicBezTo>
                  <a:cubicBezTo>
                    <a:pt x="5690" y="5721"/>
                    <a:pt x="5954" y="5561"/>
                    <a:pt x="6254" y="5561"/>
                  </a:cubicBezTo>
                  <a:close/>
                  <a:moveTo>
                    <a:pt x="12320" y="1"/>
                  </a:moveTo>
                  <a:cubicBezTo>
                    <a:pt x="12242" y="1"/>
                    <a:pt x="12166" y="56"/>
                    <a:pt x="12142" y="128"/>
                  </a:cubicBezTo>
                  <a:cubicBezTo>
                    <a:pt x="12109" y="228"/>
                    <a:pt x="12142" y="361"/>
                    <a:pt x="12276" y="395"/>
                  </a:cubicBezTo>
                  <a:cubicBezTo>
                    <a:pt x="12276" y="395"/>
                    <a:pt x="14044" y="1095"/>
                    <a:pt x="14544" y="2563"/>
                  </a:cubicBezTo>
                  <a:cubicBezTo>
                    <a:pt x="14811" y="3363"/>
                    <a:pt x="14644" y="4264"/>
                    <a:pt x="14044" y="5265"/>
                  </a:cubicBezTo>
                  <a:cubicBezTo>
                    <a:pt x="14010" y="5265"/>
                    <a:pt x="14010" y="5298"/>
                    <a:pt x="14010" y="5332"/>
                  </a:cubicBezTo>
                  <a:cubicBezTo>
                    <a:pt x="13844" y="4531"/>
                    <a:pt x="13176" y="3897"/>
                    <a:pt x="12376" y="3764"/>
                  </a:cubicBezTo>
                  <a:cubicBezTo>
                    <a:pt x="12277" y="3733"/>
                    <a:pt x="12176" y="3718"/>
                    <a:pt x="12077" y="3718"/>
                  </a:cubicBezTo>
                  <a:cubicBezTo>
                    <a:pt x="11645" y="3718"/>
                    <a:pt x="11244" y="4003"/>
                    <a:pt x="11108" y="4464"/>
                  </a:cubicBezTo>
                  <a:cubicBezTo>
                    <a:pt x="10908" y="5332"/>
                    <a:pt x="11342" y="6266"/>
                    <a:pt x="12142" y="6733"/>
                  </a:cubicBezTo>
                  <a:cubicBezTo>
                    <a:pt x="12297" y="6795"/>
                    <a:pt x="12462" y="6825"/>
                    <a:pt x="12626" y="6825"/>
                  </a:cubicBezTo>
                  <a:cubicBezTo>
                    <a:pt x="12992" y="6825"/>
                    <a:pt x="13357" y="6675"/>
                    <a:pt x="13610" y="6399"/>
                  </a:cubicBezTo>
                  <a:lnTo>
                    <a:pt x="13610" y="6399"/>
                  </a:lnTo>
                  <a:cubicBezTo>
                    <a:pt x="13443" y="7767"/>
                    <a:pt x="12276" y="9134"/>
                    <a:pt x="9974" y="9401"/>
                  </a:cubicBezTo>
                  <a:cubicBezTo>
                    <a:pt x="9754" y="9433"/>
                    <a:pt x="9532" y="9449"/>
                    <a:pt x="9310" y="9449"/>
                  </a:cubicBezTo>
                  <a:cubicBezTo>
                    <a:pt x="8385" y="9449"/>
                    <a:pt x="7458" y="9172"/>
                    <a:pt x="6705" y="8634"/>
                  </a:cubicBezTo>
                  <a:cubicBezTo>
                    <a:pt x="7205" y="8500"/>
                    <a:pt x="7639" y="8200"/>
                    <a:pt x="7939" y="7833"/>
                  </a:cubicBezTo>
                  <a:cubicBezTo>
                    <a:pt x="8306" y="7333"/>
                    <a:pt x="8373" y="6733"/>
                    <a:pt x="8106" y="6199"/>
                  </a:cubicBezTo>
                  <a:cubicBezTo>
                    <a:pt x="7785" y="5558"/>
                    <a:pt x="7157" y="5163"/>
                    <a:pt x="6457" y="5163"/>
                  </a:cubicBezTo>
                  <a:cubicBezTo>
                    <a:pt x="6428" y="5163"/>
                    <a:pt x="6400" y="5163"/>
                    <a:pt x="6372" y="5165"/>
                  </a:cubicBezTo>
                  <a:cubicBezTo>
                    <a:pt x="6319" y="5157"/>
                    <a:pt x="6266" y="5154"/>
                    <a:pt x="6213" y="5154"/>
                  </a:cubicBezTo>
                  <a:cubicBezTo>
                    <a:pt x="5801" y="5154"/>
                    <a:pt x="5407" y="5381"/>
                    <a:pt x="5171" y="5765"/>
                  </a:cubicBezTo>
                  <a:cubicBezTo>
                    <a:pt x="4870" y="6299"/>
                    <a:pt x="5004" y="7200"/>
                    <a:pt x="5538" y="7967"/>
                  </a:cubicBezTo>
                  <a:cubicBezTo>
                    <a:pt x="5604" y="8100"/>
                    <a:pt x="5704" y="8234"/>
                    <a:pt x="5804" y="8367"/>
                  </a:cubicBezTo>
                  <a:cubicBezTo>
                    <a:pt x="5647" y="8375"/>
                    <a:pt x="5489" y="8379"/>
                    <a:pt x="5332" y="8379"/>
                  </a:cubicBezTo>
                  <a:cubicBezTo>
                    <a:pt x="4822" y="8379"/>
                    <a:pt x="4313" y="8336"/>
                    <a:pt x="3803" y="8234"/>
                  </a:cubicBezTo>
                  <a:cubicBezTo>
                    <a:pt x="567" y="7667"/>
                    <a:pt x="401" y="5832"/>
                    <a:pt x="501" y="5098"/>
                  </a:cubicBezTo>
                  <a:cubicBezTo>
                    <a:pt x="632" y="3983"/>
                    <a:pt x="1440" y="3029"/>
                    <a:pt x="2197" y="3029"/>
                  </a:cubicBezTo>
                  <a:cubicBezTo>
                    <a:pt x="2209" y="3029"/>
                    <a:pt x="2222" y="3029"/>
                    <a:pt x="2235" y="3030"/>
                  </a:cubicBezTo>
                  <a:cubicBezTo>
                    <a:pt x="2502" y="3030"/>
                    <a:pt x="2535" y="2630"/>
                    <a:pt x="2235" y="2596"/>
                  </a:cubicBezTo>
                  <a:cubicBezTo>
                    <a:pt x="2209" y="2594"/>
                    <a:pt x="2182" y="2594"/>
                    <a:pt x="2156" y="2594"/>
                  </a:cubicBezTo>
                  <a:cubicBezTo>
                    <a:pt x="1212" y="2594"/>
                    <a:pt x="229" y="3734"/>
                    <a:pt x="67" y="5031"/>
                  </a:cubicBezTo>
                  <a:cubicBezTo>
                    <a:pt x="0" y="5732"/>
                    <a:pt x="34" y="8000"/>
                    <a:pt x="3736" y="8634"/>
                  </a:cubicBezTo>
                  <a:cubicBezTo>
                    <a:pt x="4237" y="8738"/>
                    <a:pt x="4750" y="8790"/>
                    <a:pt x="5260" y="8790"/>
                  </a:cubicBezTo>
                  <a:cubicBezTo>
                    <a:pt x="5566" y="8790"/>
                    <a:pt x="5871" y="8772"/>
                    <a:pt x="6171" y="8734"/>
                  </a:cubicBezTo>
                  <a:cubicBezTo>
                    <a:pt x="7037" y="9439"/>
                    <a:pt x="8088" y="9837"/>
                    <a:pt x="9205" y="9837"/>
                  </a:cubicBezTo>
                  <a:cubicBezTo>
                    <a:pt x="9250" y="9837"/>
                    <a:pt x="9295" y="9836"/>
                    <a:pt x="9340" y="9835"/>
                  </a:cubicBezTo>
                  <a:cubicBezTo>
                    <a:pt x="9574" y="9835"/>
                    <a:pt x="9807" y="9835"/>
                    <a:pt x="10041" y="9801"/>
                  </a:cubicBezTo>
                  <a:cubicBezTo>
                    <a:pt x="12776" y="9501"/>
                    <a:pt x="14010" y="7733"/>
                    <a:pt x="14044" y="6099"/>
                  </a:cubicBezTo>
                  <a:cubicBezTo>
                    <a:pt x="14044" y="6065"/>
                    <a:pt x="14044" y="5999"/>
                    <a:pt x="14044" y="5932"/>
                  </a:cubicBezTo>
                  <a:cubicBezTo>
                    <a:pt x="14177" y="5799"/>
                    <a:pt x="14277" y="5632"/>
                    <a:pt x="14377" y="5465"/>
                  </a:cubicBezTo>
                  <a:cubicBezTo>
                    <a:pt x="15044" y="4364"/>
                    <a:pt x="15245" y="3330"/>
                    <a:pt x="14911" y="2396"/>
                  </a:cubicBezTo>
                  <a:cubicBezTo>
                    <a:pt x="14377" y="762"/>
                    <a:pt x="12509" y="28"/>
                    <a:pt x="12409" y="28"/>
                  </a:cubicBezTo>
                  <a:cubicBezTo>
                    <a:pt x="12381" y="9"/>
                    <a:pt x="12351" y="1"/>
                    <a:pt x="12320"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53" name="Google Shape;2553;p45"/>
            <p:cNvSpPr/>
            <p:nvPr/>
          </p:nvSpPr>
          <p:spPr>
            <a:xfrm flipH="1">
              <a:off x="5917429" y="2044731"/>
              <a:ext cx="443274" cy="371812"/>
            </a:xfrm>
            <a:custGeom>
              <a:avLst/>
              <a:gdLst/>
              <a:ahLst/>
              <a:cxnLst/>
              <a:rect l="l" t="t" r="r" b="b"/>
              <a:pathLst>
                <a:path w="14031" h="11769" extrusionOk="0">
                  <a:moveTo>
                    <a:pt x="3470" y="0"/>
                  </a:moveTo>
                  <a:cubicBezTo>
                    <a:pt x="3470" y="0"/>
                    <a:pt x="1" y="968"/>
                    <a:pt x="1302" y="4904"/>
                  </a:cubicBezTo>
                  <a:cubicBezTo>
                    <a:pt x="1549" y="5668"/>
                    <a:pt x="2116" y="5949"/>
                    <a:pt x="2765" y="5949"/>
                  </a:cubicBezTo>
                  <a:cubicBezTo>
                    <a:pt x="2984" y="5949"/>
                    <a:pt x="3212" y="5917"/>
                    <a:pt x="3441" y="5861"/>
                  </a:cubicBezTo>
                  <a:lnTo>
                    <a:pt x="3441" y="5861"/>
                  </a:lnTo>
                  <a:cubicBezTo>
                    <a:pt x="3533" y="6341"/>
                    <a:pt x="3787" y="6901"/>
                    <a:pt x="4270" y="7539"/>
                  </a:cubicBezTo>
                  <a:cubicBezTo>
                    <a:pt x="5361" y="8978"/>
                    <a:pt x="6740" y="9468"/>
                    <a:pt x="7846" y="9468"/>
                  </a:cubicBezTo>
                  <a:cubicBezTo>
                    <a:pt x="7972" y="9468"/>
                    <a:pt x="8094" y="9461"/>
                    <a:pt x="8212" y="9449"/>
                  </a:cubicBezTo>
                  <a:lnTo>
                    <a:pt x="8212" y="9449"/>
                  </a:lnTo>
                  <a:cubicBezTo>
                    <a:pt x="8075" y="10405"/>
                    <a:pt x="8572" y="11503"/>
                    <a:pt x="10675" y="11742"/>
                  </a:cubicBezTo>
                  <a:cubicBezTo>
                    <a:pt x="10837" y="11760"/>
                    <a:pt x="10990" y="11768"/>
                    <a:pt x="11135" y="11768"/>
                  </a:cubicBezTo>
                  <a:cubicBezTo>
                    <a:pt x="14031" y="11768"/>
                    <a:pt x="13577" y="8440"/>
                    <a:pt x="13577" y="8440"/>
                  </a:cubicBezTo>
                  <a:lnTo>
                    <a:pt x="3470" y="0"/>
                  </a:ln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54" name="Google Shape;2554;p45"/>
            <p:cNvSpPr/>
            <p:nvPr/>
          </p:nvSpPr>
          <p:spPr>
            <a:xfrm flipH="1">
              <a:off x="5918061" y="2038160"/>
              <a:ext cx="421570" cy="385018"/>
            </a:xfrm>
            <a:custGeom>
              <a:avLst/>
              <a:gdLst/>
              <a:ahLst/>
              <a:cxnLst/>
              <a:rect l="l" t="t" r="r" b="b"/>
              <a:pathLst>
                <a:path w="13344" h="12187" extrusionOk="0">
                  <a:moveTo>
                    <a:pt x="4437" y="4111"/>
                  </a:moveTo>
                  <a:cubicBezTo>
                    <a:pt x="4571" y="4111"/>
                    <a:pt x="4738" y="4145"/>
                    <a:pt x="4871" y="4245"/>
                  </a:cubicBezTo>
                  <a:cubicBezTo>
                    <a:pt x="4904" y="4345"/>
                    <a:pt x="4838" y="4478"/>
                    <a:pt x="4804" y="4545"/>
                  </a:cubicBezTo>
                  <a:cubicBezTo>
                    <a:pt x="4337" y="5145"/>
                    <a:pt x="3670" y="5579"/>
                    <a:pt x="2970" y="5779"/>
                  </a:cubicBezTo>
                  <a:cubicBezTo>
                    <a:pt x="2870" y="4945"/>
                    <a:pt x="3503" y="4178"/>
                    <a:pt x="4337" y="4111"/>
                  </a:cubicBezTo>
                  <a:close/>
                  <a:moveTo>
                    <a:pt x="8707" y="8348"/>
                  </a:moveTo>
                  <a:cubicBezTo>
                    <a:pt x="8774" y="8348"/>
                    <a:pt x="8807" y="8381"/>
                    <a:pt x="8841" y="8448"/>
                  </a:cubicBezTo>
                  <a:cubicBezTo>
                    <a:pt x="9041" y="8715"/>
                    <a:pt x="8774" y="8981"/>
                    <a:pt x="8607" y="9082"/>
                  </a:cubicBezTo>
                  <a:cubicBezTo>
                    <a:pt x="8374" y="9248"/>
                    <a:pt x="8107" y="9348"/>
                    <a:pt x="7840" y="9415"/>
                  </a:cubicBezTo>
                  <a:cubicBezTo>
                    <a:pt x="7940" y="8981"/>
                    <a:pt x="8207" y="8581"/>
                    <a:pt x="8574" y="8381"/>
                  </a:cubicBezTo>
                  <a:cubicBezTo>
                    <a:pt x="8607" y="8348"/>
                    <a:pt x="8640" y="8348"/>
                    <a:pt x="8707" y="8348"/>
                  </a:cubicBezTo>
                  <a:close/>
                  <a:moveTo>
                    <a:pt x="2828" y="1"/>
                  </a:moveTo>
                  <a:cubicBezTo>
                    <a:pt x="2810" y="1"/>
                    <a:pt x="2790" y="3"/>
                    <a:pt x="2770" y="8"/>
                  </a:cubicBezTo>
                  <a:cubicBezTo>
                    <a:pt x="1836" y="309"/>
                    <a:pt x="1035" y="942"/>
                    <a:pt x="535" y="1810"/>
                  </a:cubicBezTo>
                  <a:cubicBezTo>
                    <a:pt x="34" y="2744"/>
                    <a:pt x="1" y="3878"/>
                    <a:pt x="435" y="5179"/>
                  </a:cubicBezTo>
                  <a:cubicBezTo>
                    <a:pt x="601" y="5813"/>
                    <a:pt x="1168" y="6280"/>
                    <a:pt x="1836" y="6346"/>
                  </a:cubicBezTo>
                  <a:cubicBezTo>
                    <a:pt x="1946" y="6360"/>
                    <a:pt x="2057" y="6368"/>
                    <a:pt x="2165" y="6368"/>
                  </a:cubicBezTo>
                  <a:cubicBezTo>
                    <a:pt x="2318" y="6368"/>
                    <a:pt x="2466" y="6352"/>
                    <a:pt x="2603" y="6313"/>
                  </a:cubicBezTo>
                  <a:cubicBezTo>
                    <a:pt x="2803" y="6880"/>
                    <a:pt x="3070" y="7414"/>
                    <a:pt x="3437" y="7881"/>
                  </a:cubicBezTo>
                  <a:cubicBezTo>
                    <a:pt x="4337" y="9148"/>
                    <a:pt x="5805" y="9882"/>
                    <a:pt x="7339" y="9882"/>
                  </a:cubicBezTo>
                  <a:cubicBezTo>
                    <a:pt x="7339" y="9982"/>
                    <a:pt x="7339" y="10082"/>
                    <a:pt x="7339" y="10182"/>
                  </a:cubicBezTo>
                  <a:cubicBezTo>
                    <a:pt x="7406" y="10816"/>
                    <a:pt x="7873" y="11917"/>
                    <a:pt x="10008" y="12150"/>
                  </a:cubicBezTo>
                  <a:cubicBezTo>
                    <a:pt x="10175" y="12184"/>
                    <a:pt x="10342" y="12184"/>
                    <a:pt x="10508" y="12184"/>
                  </a:cubicBezTo>
                  <a:cubicBezTo>
                    <a:pt x="10550" y="12186"/>
                    <a:pt x="10592" y="12187"/>
                    <a:pt x="10634" y="12187"/>
                  </a:cubicBezTo>
                  <a:cubicBezTo>
                    <a:pt x="11259" y="12187"/>
                    <a:pt x="11874" y="11954"/>
                    <a:pt x="12343" y="11517"/>
                  </a:cubicBezTo>
                  <a:cubicBezTo>
                    <a:pt x="13344" y="10483"/>
                    <a:pt x="13110" y="8715"/>
                    <a:pt x="13110" y="8648"/>
                  </a:cubicBezTo>
                  <a:cubicBezTo>
                    <a:pt x="13081" y="8561"/>
                    <a:pt x="13002" y="8475"/>
                    <a:pt x="12917" y="8475"/>
                  </a:cubicBezTo>
                  <a:cubicBezTo>
                    <a:pt x="12904" y="8475"/>
                    <a:pt x="12890" y="8477"/>
                    <a:pt x="12877" y="8481"/>
                  </a:cubicBezTo>
                  <a:cubicBezTo>
                    <a:pt x="12743" y="8481"/>
                    <a:pt x="12677" y="8581"/>
                    <a:pt x="12710" y="8715"/>
                  </a:cubicBezTo>
                  <a:cubicBezTo>
                    <a:pt x="12710" y="8715"/>
                    <a:pt x="12910" y="10316"/>
                    <a:pt x="12043" y="11216"/>
                  </a:cubicBezTo>
                  <a:cubicBezTo>
                    <a:pt x="11662" y="11597"/>
                    <a:pt x="11149" y="11778"/>
                    <a:pt x="10503" y="11778"/>
                  </a:cubicBezTo>
                  <a:cubicBezTo>
                    <a:pt x="10356" y="11778"/>
                    <a:pt x="10202" y="11769"/>
                    <a:pt x="10041" y="11750"/>
                  </a:cubicBezTo>
                  <a:cubicBezTo>
                    <a:pt x="8640" y="11583"/>
                    <a:pt x="7840" y="11050"/>
                    <a:pt x="7740" y="10149"/>
                  </a:cubicBezTo>
                  <a:cubicBezTo>
                    <a:pt x="7740" y="10049"/>
                    <a:pt x="7740" y="9949"/>
                    <a:pt x="7740" y="9849"/>
                  </a:cubicBezTo>
                  <a:cubicBezTo>
                    <a:pt x="8140" y="9815"/>
                    <a:pt x="8507" y="9682"/>
                    <a:pt x="8874" y="9448"/>
                  </a:cubicBezTo>
                  <a:cubicBezTo>
                    <a:pt x="9341" y="9082"/>
                    <a:pt x="9474" y="8648"/>
                    <a:pt x="9207" y="8248"/>
                  </a:cubicBezTo>
                  <a:cubicBezTo>
                    <a:pt x="9090" y="8060"/>
                    <a:pt x="8891" y="7955"/>
                    <a:pt x="8691" y="7955"/>
                  </a:cubicBezTo>
                  <a:cubicBezTo>
                    <a:pt x="8605" y="7955"/>
                    <a:pt x="8520" y="7974"/>
                    <a:pt x="8440" y="8014"/>
                  </a:cubicBezTo>
                  <a:cubicBezTo>
                    <a:pt x="7873" y="8314"/>
                    <a:pt x="7473" y="8848"/>
                    <a:pt x="7373" y="9482"/>
                  </a:cubicBezTo>
                  <a:cubicBezTo>
                    <a:pt x="5371" y="9415"/>
                    <a:pt x="3637" y="8114"/>
                    <a:pt x="3036" y="6246"/>
                  </a:cubicBezTo>
                  <a:cubicBezTo>
                    <a:pt x="3870" y="5979"/>
                    <a:pt x="4604" y="5479"/>
                    <a:pt x="5138" y="4812"/>
                  </a:cubicBezTo>
                  <a:cubicBezTo>
                    <a:pt x="5305" y="4578"/>
                    <a:pt x="5338" y="4311"/>
                    <a:pt x="5205" y="4078"/>
                  </a:cubicBezTo>
                  <a:cubicBezTo>
                    <a:pt x="5011" y="3857"/>
                    <a:pt x="4749" y="3727"/>
                    <a:pt x="4475" y="3727"/>
                  </a:cubicBezTo>
                  <a:cubicBezTo>
                    <a:pt x="4418" y="3727"/>
                    <a:pt x="4361" y="3733"/>
                    <a:pt x="4304" y="3744"/>
                  </a:cubicBezTo>
                  <a:cubicBezTo>
                    <a:pt x="3603" y="3811"/>
                    <a:pt x="3003" y="4245"/>
                    <a:pt x="2703" y="4879"/>
                  </a:cubicBezTo>
                  <a:cubicBezTo>
                    <a:pt x="2536" y="5212"/>
                    <a:pt x="2503" y="5579"/>
                    <a:pt x="2536" y="5913"/>
                  </a:cubicBezTo>
                  <a:cubicBezTo>
                    <a:pt x="2419" y="5952"/>
                    <a:pt x="2290" y="5968"/>
                    <a:pt x="2163" y="5968"/>
                  </a:cubicBezTo>
                  <a:cubicBezTo>
                    <a:pt x="2074" y="5968"/>
                    <a:pt x="1985" y="5960"/>
                    <a:pt x="1902" y="5946"/>
                  </a:cubicBezTo>
                  <a:cubicBezTo>
                    <a:pt x="1369" y="5913"/>
                    <a:pt x="968" y="5546"/>
                    <a:pt x="835" y="5045"/>
                  </a:cubicBezTo>
                  <a:cubicBezTo>
                    <a:pt x="435" y="3878"/>
                    <a:pt x="468" y="2844"/>
                    <a:pt x="902" y="2010"/>
                  </a:cubicBezTo>
                  <a:cubicBezTo>
                    <a:pt x="1335" y="1276"/>
                    <a:pt x="2036" y="709"/>
                    <a:pt x="2870" y="409"/>
                  </a:cubicBezTo>
                  <a:cubicBezTo>
                    <a:pt x="3147" y="347"/>
                    <a:pt x="3054" y="1"/>
                    <a:pt x="2828"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55" name="Google Shape;2555;p45"/>
            <p:cNvSpPr/>
            <p:nvPr/>
          </p:nvSpPr>
          <p:spPr>
            <a:xfrm flipH="1">
              <a:off x="6492375" y="3013192"/>
              <a:ext cx="567022" cy="172400"/>
            </a:xfrm>
            <a:custGeom>
              <a:avLst/>
              <a:gdLst/>
              <a:ahLst/>
              <a:cxnLst/>
              <a:rect l="l" t="t" r="r" b="b"/>
              <a:pathLst>
                <a:path w="17948" h="5457" extrusionOk="0">
                  <a:moveTo>
                    <a:pt x="15212" y="1"/>
                  </a:moveTo>
                  <a:lnTo>
                    <a:pt x="2036" y="34"/>
                  </a:lnTo>
                  <a:cubicBezTo>
                    <a:pt x="2036" y="34"/>
                    <a:pt x="1" y="3003"/>
                    <a:pt x="3537" y="5204"/>
                  </a:cubicBezTo>
                  <a:cubicBezTo>
                    <a:pt x="3819" y="5380"/>
                    <a:pt x="4089" y="5456"/>
                    <a:pt x="4344" y="5456"/>
                  </a:cubicBezTo>
                  <a:cubicBezTo>
                    <a:pt x="4917" y="5456"/>
                    <a:pt x="5413" y="5070"/>
                    <a:pt x="5792" y="4543"/>
                  </a:cubicBezTo>
                  <a:lnTo>
                    <a:pt x="5792" y="4543"/>
                  </a:lnTo>
                  <a:cubicBezTo>
                    <a:pt x="6171" y="4854"/>
                    <a:pt x="6725" y="5123"/>
                    <a:pt x="7506" y="5305"/>
                  </a:cubicBezTo>
                  <a:cubicBezTo>
                    <a:pt x="7937" y="5405"/>
                    <a:pt x="8345" y="5450"/>
                    <a:pt x="8728" y="5450"/>
                  </a:cubicBezTo>
                  <a:cubicBezTo>
                    <a:pt x="10084" y="5450"/>
                    <a:pt x="11124" y="4886"/>
                    <a:pt x="11757" y="4231"/>
                  </a:cubicBezTo>
                  <a:lnTo>
                    <a:pt x="11757" y="4231"/>
                  </a:lnTo>
                  <a:cubicBezTo>
                    <a:pt x="12051" y="4707"/>
                    <a:pt x="12541" y="5082"/>
                    <a:pt x="13248" y="5082"/>
                  </a:cubicBezTo>
                  <a:cubicBezTo>
                    <a:pt x="13755" y="5082"/>
                    <a:pt x="14374" y="4889"/>
                    <a:pt x="15112" y="4404"/>
                  </a:cubicBezTo>
                  <a:cubicBezTo>
                    <a:pt x="17947" y="2503"/>
                    <a:pt x="15212" y="1"/>
                    <a:pt x="15212"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56" name="Google Shape;2556;p45"/>
            <p:cNvSpPr/>
            <p:nvPr/>
          </p:nvSpPr>
          <p:spPr>
            <a:xfrm flipH="1">
              <a:off x="6532435" y="3006621"/>
              <a:ext cx="492180" cy="185764"/>
            </a:xfrm>
            <a:custGeom>
              <a:avLst/>
              <a:gdLst/>
              <a:ahLst/>
              <a:cxnLst/>
              <a:rect l="l" t="t" r="r" b="b"/>
              <a:pathLst>
                <a:path w="15579" h="5880" extrusionOk="0">
                  <a:moveTo>
                    <a:pt x="10875" y="2677"/>
                  </a:moveTo>
                  <a:cubicBezTo>
                    <a:pt x="11209" y="2777"/>
                    <a:pt x="11142" y="3111"/>
                    <a:pt x="11109" y="3311"/>
                  </a:cubicBezTo>
                  <a:cubicBezTo>
                    <a:pt x="11009" y="3578"/>
                    <a:pt x="10875" y="3845"/>
                    <a:pt x="10675" y="4078"/>
                  </a:cubicBezTo>
                  <a:cubicBezTo>
                    <a:pt x="10475" y="3678"/>
                    <a:pt x="10442" y="3211"/>
                    <a:pt x="10608" y="2777"/>
                  </a:cubicBezTo>
                  <a:cubicBezTo>
                    <a:pt x="10642" y="2711"/>
                    <a:pt x="10708" y="2677"/>
                    <a:pt x="10775" y="2677"/>
                  </a:cubicBezTo>
                  <a:close/>
                  <a:moveTo>
                    <a:pt x="5138" y="2043"/>
                  </a:moveTo>
                  <a:cubicBezTo>
                    <a:pt x="5204" y="2077"/>
                    <a:pt x="5271" y="2244"/>
                    <a:pt x="5271" y="2310"/>
                  </a:cubicBezTo>
                  <a:cubicBezTo>
                    <a:pt x="5271" y="3077"/>
                    <a:pt x="5071" y="3811"/>
                    <a:pt x="4637" y="4445"/>
                  </a:cubicBezTo>
                  <a:cubicBezTo>
                    <a:pt x="4471" y="4245"/>
                    <a:pt x="4304" y="4011"/>
                    <a:pt x="4237" y="3778"/>
                  </a:cubicBezTo>
                  <a:cubicBezTo>
                    <a:pt x="4104" y="3244"/>
                    <a:pt x="4237" y="2677"/>
                    <a:pt x="4637" y="2277"/>
                  </a:cubicBezTo>
                  <a:cubicBezTo>
                    <a:pt x="4737" y="2143"/>
                    <a:pt x="4871" y="2077"/>
                    <a:pt x="5038" y="2043"/>
                  </a:cubicBezTo>
                  <a:close/>
                  <a:moveTo>
                    <a:pt x="14073" y="0"/>
                  </a:moveTo>
                  <a:cubicBezTo>
                    <a:pt x="14019" y="0"/>
                    <a:pt x="13961" y="25"/>
                    <a:pt x="13911" y="75"/>
                  </a:cubicBezTo>
                  <a:cubicBezTo>
                    <a:pt x="13844" y="142"/>
                    <a:pt x="13844" y="275"/>
                    <a:pt x="13911" y="376"/>
                  </a:cubicBezTo>
                  <a:cubicBezTo>
                    <a:pt x="13944" y="376"/>
                    <a:pt x="15145" y="1476"/>
                    <a:pt x="15045" y="2711"/>
                  </a:cubicBezTo>
                  <a:cubicBezTo>
                    <a:pt x="14945" y="3444"/>
                    <a:pt x="14478" y="4078"/>
                    <a:pt x="13844" y="4412"/>
                  </a:cubicBezTo>
                  <a:cubicBezTo>
                    <a:pt x="13182" y="4847"/>
                    <a:pt x="12584" y="5067"/>
                    <a:pt x="12075" y="5067"/>
                  </a:cubicBezTo>
                  <a:cubicBezTo>
                    <a:pt x="11687" y="5067"/>
                    <a:pt x="11350" y="4939"/>
                    <a:pt x="11075" y="4679"/>
                  </a:cubicBezTo>
                  <a:cubicBezTo>
                    <a:pt x="11009" y="4612"/>
                    <a:pt x="10942" y="4545"/>
                    <a:pt x="10875" y="4445"/>
                  </a:cubicBezTo>
                  <a:cubicBezTo>
                    <a:pt x="11142" y="4145"/>
                    <a:pt x="11342" y="3811"/>
                    <a:pt x="11442" y="3411"/>
                  </a:cubicBezTo>
                  <a:cubicBezTo>
                    <a:pt x="11609" y="2844"/>
                    <a:pt x="11409" y="2410"/>
                    <a:pt x="10942" y="2277"/>
                  </a:cubicBezTo>
                  <a:cubicBezTo>
                    <a:pt x="10874" y="2254"/>
                    <a:pt x="10807" y="2244"/>
                    <a:pt x="10741" y="2244"/>
                  </a:cubicBezTo>
                  <a:cubicBezTo>
                    <a:pt x="10515" y="2244"/>
                    <a:pt x="10311" y="2370"/>
                    <a:pt x="10208" y="2577"/>
                  </a:cubicBezTo>
                  <a:cubicBezTo>
                    <a:pt x="9975" y="3178"/>
                    <a:pt x="10008" y="3845"/>
                    <a:pt x="10341" y="4412"/>
                  </a:cubicBezTo>
                  <a:cubicBezTo>
                    <a:pt x="9488" y="5083"/>
                    <a:pt x="8458" y="5419"/>
                    <a:pt x="7426" y="5419"/>
                  </a:cubicBezTo>
                  <a:cubicBezTo>
                    <a:pt x="6562" y="5419"/>
                    <a:pt x="5698" y="5183"/>
                    <a:pt x="4938" y="4712"/>
                  </a:cubicBezTo>
                  <a:cubicBezTo>
                    <a:pt x="5405" y="3978"/>
                    <a:pt x="5671" y="3111"/>
                    <a:pt x="5638" y="2244"/>
                  </a:cubicBezTo>
                  <a:cubicBezTo>
                    <a:pt x="5571" y="1843"/>
                    <a:pt x="5371" y="1710"/>
                    <a:pt x="5204" y="1643"/>
                  </a:cubicBezTo>
                  <a:cubicBezTo>
                    <a:pt x="5147" y="1632"/>
                    <a:pt x="5090" y="1626"/>
                    <a:pt x="5033" y="1626"/>
                  </a:cubicBezTo>
                  <a:cubicBezTo>
                    <a:pt x="4759" y="1626"/>
                    <a:pt x="4497" y="1756"/>
                    <a:pt x="4304" y="1977"/>
                  </a:cubicBezTo>
                  <a:cubicBezTo>
                    <a:pt x="3503" y="2744"/>
                    <a:pt x="3537" y="4045"/>
                    <a:pt x="4371" y="4779"/>
                  </a:cubicBezTo>
                  <a:cubicBezTo>
                    <a:pt x="4237" y="4945"/>
                    <a:pt x="4070" y="5079"/>
                    <a:pt x="3904" y="5212"/>
                  </a:cubicBezTo>
                  <a:cubicBezTo>
                    <a:pt x="3687" y="5362"/>
                    <a:pt x="3437" y="5438"/>
                    <a:pt x="3191" y="5438"/>
                  </a:cubicBezTo>
                  <a:cubicBezTo>
                    <a:pt x="2945" y="5438"/>
                    <a:pt x="2703" y="5362"/>
                    <a:pt x="2503" y="5212"/>
                  </a:cubicBezTo>
                  <a:cubicBezTo>
                    <a:pt x="1435" y="4545"/>
                    <a:pt x="801" y="3778"/>
                    <a:pt x="601" y="2844"/>
                  </a:cubicBezTo>
                  <a:cubicBezTo>
                    <a:pt x="434" y="1977"/>
                    <a:pt x="635" y="1076"/>
                    <a:pt x="1102" y="342"/>
                  </a:cubicBezTo>
                  <a:cubicBezTo>
                    <a:pt x="1168" y="242"/>
                    <a:pt x="1135" y="109"/>
                    <a:pt x="1035" y="42"/>
                  </a:cubicBezTo>
                  <a:cubicBezTo>
                    <a:pt x="999" y="18"/>
                    <a:pt x="960" y="7"/>
                    <a:pt x="920" y="7"/>
                  </a:cubicBezTo>
                  <a:cubicBezTo>
                    <a:pt x="849" y="7"/>
                    <a:pt x="778" y="44"/>
                    <a:pt x="735" y="109"/>
                  </a:cubicBezTo>
                  <a:cubicBezTo>
                    <a:pt x="201" y="943"/>
                    <a:pt x="1" y="1943"/>
                    <a:pt x="201" y="2911"/>
                  </a:cubicBezTo>
                  <a:cubicBezTo>
                    <a:pt x="401" y="3945"/>
                    <a:pt x="1102" y="4845"/>
                    <a:pt x="2269" y="5579"/>
                  </a:cubicBezTo>
                  <a:cubicBezTo>
                    <a:pt x="2553" y="5763"/>
                    <a:pt x="2878" y="5854"/>
                    <a:pt x="3203" y="5854"/>
                  </a:cubicBezTo>
                  <a:cubicBezTo>
                    <a:pt x="3528" y="5854"/>
                    <a:pt x="3853" y="5763"/>
                    <a:pt x="4137" y="5579"/>
                  </a:cubicBezTo>
                  <a:cubicBezTo>
                    <a:pt x="4337" y="5412"/>
                    <a:pt x="4537" y="5246"/>
                    <a:pt x="4704" y="5046"/>
                  </a:cubicBezTo>
                  <a:cubicBezTo>
                    <a:pt x="5171" y="5379"/>
                    <a:pt x="5738" y="5613"/>
                    <a:pt x="6339" y="5713"/>
                  </a:cubicBezTo>
                  <a:cubicBezTo>
                    <a:pt x="6739" y="5813"/>
                    <a:pt x="7139" y="5879"/>
                    <a:pt x="7573" y="5879"/>
                  </a:cubicBezTo>
                  <a:cubicBezTo>
                    <a:pt x="8674" y="5879"/>
                    <a:pt x="9741" y="5479"/>
                    <a:pt x="10608" y="4779"/>
                  </a:cubicBezTo>
                  <a:cubicBezTo>
                    <a:pt x="10642" y="4845"/>
                    <a:pt x="10708" y="4912"/>
                    <a:pt x="10808" y="4979"/>
                  </a:cubicBezTo>
                  <a:cubicBezTo>
                    <a:pt x="11067" y="5219"/>
                    <a:pt x="11498" y="5499"/>
                    <a:pt x="12137" y="5499"/>
                  </a:cubicBezTo>
                  <a:cubicBezTo>
                    <a:pt x="12653" y="5499"/>
                    <a:pt x="13305" y="5316"/>
                    <a:pt x="14111" y="4779"/>
                  </a:cubicBezTo>
                  <a:cubicBezTo>
                    <a:pt x="14945" y="4212"/>
                    <a:pt x="15412" y="3544"/>
                    <a:pt x="15478" y="2777"/>
                  </a:cubicBezTo>
                  <a:cubicBezTo>
                    <a:pt x="15579" y="1310"/>
                    <a:pt x="14278" y="109"/>
                    <a:pt x="14211" y="75"/>
                  </a:cubicBezTo>
                  <a:cubicBezTo>
                    <a:pt x="14178" y="25"/>
                    <a:pt x="14127" y="0"/>
                    <a:pt x="14073"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grpSp>
      <p:sp>
        <p:nvSpPr>
          <p:cNvPr id="2557" name="Google Shape;2557;p45">
            <a:hlinkClick r:id="rId3" action="ppaction://hlinksldjump"/>
          </p:cNvPr>
          <p:cNvSpPr/>
          <p:nvPr/>
        </p:nvSpPr>
        <p:spPr>
          <a:xfrm>
            <a:off x="2667000" y="4835416"/>
            <a:ext cx="13983125" cy="1683900"/>
          </a:xfrm>
          <a:prstGeom prst="roundRect">
            <a:avLst>
              <a:gd name="adj" fmla="val 6695"/>
            </a:avLst>
          </a:prstGeom>
          <a:solidFill>
            <a:schemeClr val="lt1"/>
          </a:solidFill>
          <a:ln w="19050" cap="flat" cmpd="sng">
            <a:solidFill>
              <a:srgbClr val="00B0F0"/>
            </a:solidFill>
            <a:prstDash val="dash"/>
            <a:round/>
            <a:headEnd type="none" w="sm" len="sm"/>
            <a:tailEnd type="none" w="sm" len="sm"/>
          </a:ln>
        </p:spPr>
        <p:txBody>
          <a:bodyPr spcFirstLastPara="1" wrap="square" lIns="137138" tIns="137138" rIns="137138" bIns="137138" anchor="ctr" anchorCtr="0">
            <a:noAutofit/>
          </a:bodyPr>
          <a:lstStyle/>
          <a:p>
            <a:endParaRPr sz="2700"/>
          </a:p>
        </p:txBody>
      </p:sp>
      <p:sp>
        <p:nvSpPr>
          <p:cNvPr id="2559" name="Google Shape;2559;p45"/>
          <p:cNvSpPr/>
          <p:nvPr/>
        </p:nvSpPr>
        <p:spPr>
          <a:xfrm flipH="1">
            <a:off x="1600200" y="723900"/>
            <a:ext cx="552893" cy="566661"/>
          </a:xfrm>
          <a:custGeom>
            <a:avLst/>
            <a:gdLst/>
            <a:ahLst/>
            <a:cxnLst/>
            <a:rect l="l" t="t" r="r" b="b"/>
            <a:pathLst>
              <a:path w="6706" h="6873" extrusionOk="0">
                <a:moveTo>
                  <a:pt x="3570" y="634"/>
                </a:moveTo>
                <a:lnTo>
                  <a:pt x="3737" y="2369"/>
                </a:lnTo>
                <a:lnTo>
                  <a:pt x="2669" y="2069"/>
                </a:lnTo>
                <a:lnTo>
                  <a:pt x="3570" y="634"/>
                </a:lnTo>
                <a:close/>
                <a:moveTo>
                  <a:pt x="601" y="1869"/>
                </a:moveTo>
                <a:lnTo>
                  <a:pt x="2169" y="2269"/>
                </a:lnTo>
                <a:lnTo>
                  <a:pt x="1635" y="3136"/>
                </a:lnTo>
                <a:lnTo>
                  <a:pt x="601" y="1869"/>
                </a:lnTo>
                <a:close/>
                <a:moveTo>
                  <a:pt x="4104" y="2769"/>
                </a:moveTo>
                <a:lnTo>
                  <a:pt x="6038" y="3303"/>
                </a:lnTo>
                <a:lnTo>
                  <a:pt x="4204" y="4037"/>
                </a:lnTo>
                <a:lnTo>
                  <a:pt x="4104" y="2769"/>
                </a:lnTo>
                <a:close/>
                <a:moveTo>
                  <a:pt x="2503" y="2369"/>
                </a:moveTo>
                <a:lnTo>
                  <a:pt x="3770" y="2703"/>
                </a:lnTo>
                <a:lnTo>
                  <a:pt x="3904" y="4137"/>
                </a:lnTo>
                <a:lnTo>
                  <a:pt x="2803" y="4571"/>
                </a:lnTo>
                <a:lnTo>
                  <a:pt x="1835" y="3403"/>
                </a:lnTo>
                <a:lnTo>
                  <a:pt x="2503" y="2369"/>
                </a:lnTo>
                <a:close/>
                <a:moveTo>
                  <a:pt x="1669" y="3703"/>
                </a:moveTo>
                <a:lnTo>
                  <a:pt x="2503" y="4704"/>
                </a:lnTo>
                <a:lnTo>
                  <a:pt x="568" y="5505"/>
                </a:lnTo>
                <a:lnTo>
                  <a:pt x="1669" y="3703"/>
                </a:lnTo>
                <a:close/>
                <a:moveTo>
                  <a:pt x="3937" y="4437"/>
                </a:moveTo>
                <a:lnTo>
                  <a:pt x="4137" y="6205"/>
                </a:lnTo>
                <a:lnTo>
                  <a:pt x="3036" y="4837"/>
                </a:lnTo>
                <a:lnTo>
                  <a:pt x="3937" y="4437"/>
                </a:lnTo>
                <a:close/>
                <a:moveTo>
                  <a:pt x="3703" y="1"/>
                </a:moveTo>
                <a:cubicBezTo>
                  <a:pt x="3637" y="1"/>
                  <a:pt x="3570" y="34"/>
                  <a:pt x="3537" y="67"/>
                </a:cubicBezTo>
                <a:lnTo>
                  <a:pt x="2369" y="2002"/>
                </a:lnTo>
                <a:lnTo>
                  <a:pt x="234" y="1435"/>
                </a:lnTo>
                <a:cubicBezTo>
                  <a:pt x="168" y="1435"/>
                  <a:pt x="101" y="1468"/>
                  <a:pt x="67" y="1535"/>
                </a:cubicBezTo>
                <a:cubicBezTo>
                  <a:pt x="1" y="1568"/>
                  <a:pt x="1" y="1635"/>
                  <a:pt x="67" y="1702"/>
                </a:cubicBezTo>
                <a:lnTo>
                  <a:pt x="1468" y="3436"/>
                </a:lnTo>
                <a:lnTo>
                  <a:pt x="67" y="5738"/>
                </a:lnTo>
                <a:cubicBezTo>
                  <a:pt x="8" y="5857"/>
                  <a:pt x="108" y="5977"/>
                  <a:pt x="226" y="5977"/>
                </a:cubicBezTo>
                <a:cubicBezTo>
                  <a:pt x="239" y="5977"/>
                  <a:pt x="254" y="5975"/>
                  <a:pt x="268" y="5972"/>
                </a:cubicBezTo>
                <a:lnTo>
                  <a:pt x="2736" y="4971"/>
                </a:lnTo>
                <a:lnTo>
                  <a:pt x="4237" y="6806"/>
                </a:lnTo>
                <a:cubicBezTo>
                  <a:pt x="4270" y="6839"/>
                  <a:pt x="4304" y="6839"/>
                  <a:pt x="4371" y="6872"/>
                </a:cubicBezTo>
                <a:cubicBezTo>
                  <a:pt x="4371" y="6872"/>
                  <a:pt x="4404" y="6839"/>
                  <a:pt x="4404" y="6839"/>
                </a:cubicBezTo>
                <a:cubicBezTo>
                  <a:pt x="4471" y="6806"/>
                  <a:pt x="4537" y="6739"/>
                  <a:pt x="4504" y="6672"/>
                </a:cubicBezTo>
                <a:lnTo>
                  <a:pt x="4270" y="4337"/>
                </a:lnTo>
                <a:lnTo>
                  <a:pt x="6605" y="3403"/>
                </a:lnTo>
                <a:cubicBezTo>
                  <a:pt x="6672" y="3370"/>
                  <a:pt x="6706" y="3303"/>
                  <a:pt x="6706" y="3236"/>
                </a:cubicBezTo>
                <a:cubicBezTo>
                  <a:pt x="6706" y="3170"/>
                  <a:pt x="6639" y="3103"/>
                  <a:pt x="6572" y="3103"/>
                </a:cubicBezTo>
                <a:lnTo>
                  <a:pt x="4070" y="2436"/>
                </a:lnTo>
                <a:lnTo>
                  <a:pt x="3837" y="134"/>
                </a:lnTo>
                <a:cubicBezTo>
                  <a:pt x="3837" y="67"/>
                  <a:pt x="3770" y="34"/>
                  <a:pt x="3703" y="1"/>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sp>
        <p:nvSpPr>
          <p:cNvPr id="2560" name="Google Shape;2560;p45"/>
          <p:cNvSpPr/>
          <p:nvPr/>
        </p:nvSpPr>
        <p:spPr>
          <a:xfrm flipH="1">
            <a:off x="762000" y="9410700"/>
            <a:ext cx="488242" cy="438612"/>
          </a:xfrm>
          <a:custGeom>
            <a:avLst/>
            <a:gdLst/>
            <a:ahLst/>
            <a:cxnLst/>
            <a:rect l="l" t="t" r="r" b="b"/>
            <a:pathLst>
              <a:path w="6739" h="6054" extrusionOk="0">
                <a:moveTo>
                  <a:pt x="4147" y="1"/>
                </a:moveTo>
                <a:cubicBezTo>
                  <a:pt x="2651" y="1"/>
                  <a:pt x="3169" y="2284"/>
                  <a:pt x="3169" y="2284"/>
                </a:cubicBezTo>
                <a:cubicBezTo>
                  <a:pt x="3169" y="2284"/>
                  <a:pt x="1962" y="1266"/>
                  <a:pt x="1084" y="1266"/>
                </a:cubicBezTo>
                <a:cubicBezTo>
                  <a:pt x="633" y="1266"/>
                  <a:pt x="268" y="1536"/>
                  <a:pt x="200" y="2351"/>
                </a:cubicBezTo>
                <a:cubicBezTo>
                  <a:pt x="0" y="4586"/>
                  <a:pt x="5004" y="6054"/>
                  <a:pt x="5004" y="6054"/>
                </a:cubicBezTo>
                <a:cubicBezTo>
                  <a:pt x="5004" y="6054"/>
                  <a:pt x="6738" y="316"/>
                  <a:pt x="4370" y="16"/>
                </a:cubicBezTo>
                <a:cubicBezTo>
                  <a:pt x="4291" y="6"/>
                  <a:pt x="4217" y="1"/>
                  <a:pt x="4147" y="1"/>
                </a:cubicBezTo>
                <a:close/>
              </a:path>
            </a:pathLst>
          </a:custGeom>
          <a:solidFill>
            <a:srgbClr val="F05757"/>
          </a:solidFill>
          <a:ln>
            <a:noFill/>
          </a:ln>
        </p:spPr>
        <p:txBody>
          <a:bodyPr spcFirstLastPara="1" wrap="square" lIns="137138" tIns="137138" rIns="137138" bIns="137138" anchor="ctr" anchorCtr="0">
            <a:noAutofit/>
          </a:bodyPr>
          <a:lstStyle/>
          <a:p>
            <a:endParaRPr sz="2700"/>
          </a:p>
        </p:txBody>
      </p:sp>
      <p:grpSp>
        <p:nvGrpSpPr>
          <p:cNvPr id="2561" name="Google Shape;2561;p45"/>
          <p:cNvGrpSpPr/>
          <p:nvPr/>
        </p:nvGrpSpPr>
        <p:grpSpPr>
          <a:xfrm flipH="1">
            <a:off x="9069046" y="2089576"/>
            <a:ext cx="360222" cy="379059"/>
            <a:chOff x="6095225" y="449763"/>
            <a:chExt cx="240148" cy="252706"/>
          </a:xfrm>
        </p:grpSpPr>
        <p:sp>
          <p:nvSpPr>
            <p:cNvPr id="2562" name="Google Shape;2562;p45"/>
            <p:cNvSpPr/>
            <p:nvPr/>
          </p:nvSpPr>
          <p:spPr>
            <a:xfrm>
              <a:off x="6192549" y="449763"/>
              <a:ext cx="78343" cy="252706"/>
            </a:xfrm>
            <a:custGeom>
              <a:avLst/>
              <a:gdLst/>
              <a:ahLst/>
              <a:cxnLst/>
              <a:rect l="l" t="t" r="r" b="b"/>
              <a:pathLst>
                <a:path w="1622" h="5232" extrusionOk="0">
                  <a:moveTo>
                    <a:pt x="181" y="0"/>
                  </a:moveTo>
                  <a:cubicBezTo>
                    <a:pt x="92" y="0"/>
                    <a:pt x="0" y="72"/>
                    <a:pt x="21" y="195"/>
                  </a:cubicBezTo>
                  <a:lnTo>
                    <a:pt x="1322" y="5098"/>
                  </a:lnTo>
                  <a:cubicBezTo>
                    <a:pt x="1322" y="5165"/>
                    <a:pt x="1388" y="5232"/>
                    <a:pt x="1455" y="5232"/>
                  </a:cubicBezTo>
                  <a:lnTo>
                    <a:pt x="1488" y="5198"/>
                  </a:lnTo>
                  <a:cubicBezTo>
                    <a:pt x="1588" y="5198"/>
                    <a:pt x="1622" y="5098"/>
                    <a:pt x="1622" y="5031"/>
                  </a:cubicBezTo>
                  <a:lnTo>
                    <a:pt x="321" y="95"/>
                  </a:lnTo>
                  <a:cubicBezTo>
                    <a:pt x="295" y="30"/>
                    <a:pt x="238" y="0"/>
                    <a:pt x="181" y="0"/>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sp>
          <p:nvSpPr>
            <p:cNvPr id="2563" name="Google Shape;2563;p45"/>
            <p:cNvSpPr/>
            <p:nvPr/>
          </p:nvSpPr>
          <p:spPr>
            <a:xfrm>
              <a:off x="6095225" y="531630"/>
              <a:ext cx="240148" cy="80613"/>
            </a:xfrm>
            <a:custGeom>
              <a:avLst/>
              <a:gdLst/>
              <a:ahLst/>
              <a:cxnLst/>
              <a:rect l="l" t="t" r="r" b="b"/>
              <a:pathLst>
                <a:path w="4972" h="1669" extrusionOk="0">
                  <a:moveTo>
                    <a:pt x="4738" y="1"/>
                  </a:moveTo>
                  <a:lnTo>
                    <a:pt x="134" y="1335"/>
                  </a:lnTo>
                  <a:cubicBezTo>
                    <a:pt x="34" y="1368"/>
                    <a:pt x="1" y="1468"/>
                    <a:pt x="34" y="1535"/>
                  </a:cubicBezTo>
                  <a:cubicBezTo>
                    <a:pt x="34" y="1602"/>
                    <a:pt x="101" y="1669"/>
                    <a:pt x="168" y="1669"/>
                  </a:cubicBezTo>
                  <a:lnTo>
                    <a:pt x="234" y="1635"/>
                  </a:lnTo>
                  <a:lnTo>
                    <a:pt x="4838" y="301"/>
                  </a:lnTo>
                  <a:cubicBezTo>
                    <a:pt x="4904" y="301"/>
                    <a:pt x="4971" y="201"/>
                    <a:pt x="4938" y="134"/>
                  </a:cubicBezTo>
                  <a:cubicBezTo>
                    <a:pt x="4904" y="34"/>
                    <a:pt x="4838" y="1"/>
                    <a:pt x="4738" y="1"/>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sp>
          <p:nvSpPr>
            <p:cNvPr id="2564" name="Google Shape;2564;p45"/>
            <p:cNvSpPr/>
            <p:nvPr/>
          </p:nvSpPr>
          <p:spPr>
            <a:xfrm>
              <a:off x="6127393" y="496033"/>
              <a:ext cx="207980" cy="138766"/>
            </a:xfrm>
            <a:custGeom>
              <a:avLst/>
              <a:gdLst/>
              <a:ahLst/>
              <a:cxnLst/>
              <a:rect l="l" t="t" r="r" b="b"/>
              <a:pathLst>
                <a:path w="4306" h="2873" extrusionOk="0">
                  <a:moveTo>
                    <a:pt x="208" y="1"/>
                  </a:moveTo>
                  <a:cubicBezTo>
                    <a:pt x="83" y="1"/>
                    <a:pt x="1" y="190"/>
                    <a:pt x="135" y="271"/>
                  </a:cubicBezTo>
                  <a:lnTo>
                    <a:pt x="4038" y="2873"/>
                  </a:lnTo>
                  <a:lnTo>
                    <a:pt x="4138" y="2873"/>
                  </a:lnTo>
                  <a:cubicBezTo>
                    <a:pt x="4172" y="2873"/>
                    <a:pt x="4238" y="2873"/>
                    <a:pt x="4238" y="2806"/>
                  </a:cubicBezTo>
                  <a:cubicBezTo>
                    <a:pt x="4305" y="2739"/>
                    <a:pt x="4272" y="2639"/>
                    <a:pt x="4205" y="2606"/>
                  </a:cubicBezTo>
                  <a:lnTo>
                    <a:pt x="302" y="37"/>
                  </a:lnTo>
                  <a:cubicBezTo>
                    <a:pt x="270" y="11"/>
                    <a:pt x="238" y="1"/>
                    <a:pt x="208" y="1"/>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sp>
          <p:nvSpPr>
            <p:cNvPr id="2565" name="Google Shape;2565;p45"/>
            <p:cNvSpPr/>
            <p:nvPr/>
          </p:nvSpPr>
          <p:spPr>
            <a:xfrm>
              <a:off x="6164535" y="456911"/>
              <a:ext cx="130555" cy="216577"/>
            </a:xfrm>
            <a:custGeom>
              <a:avLst/>
              <a:gdLst/>
              <a:ahLst/>
              <a:cxnLst/>
              <a:rect l="l" t="t" r="r" b="b"/>
              <a:pathLst>
                <a:path w="2703" h="4484" extrusionOk="0">
                  <a:moveTo>
                    <a:pt x="2543" y="0"/>
                  </a:moveTo>
                  <a:cubicBezTo>
                    <a:pt x="2486" y="0"/>
                    <a:pt x="2426" y="31"/>
                    <a:pt x="2402" y="80"/>
                  </a:cubicBezTo>
                  <a:lnTo>
                    <a:pt x="34" y="4250"/>
                  </a:lnTo>
                  <a:cubicBezTo>
                    <a:pt x="0" y="4316"/>
                    <a:pt x="34" y="4416"/>
                    <a:pt x="100" y="4483"/>
                  </a:cubicBezTo>
                  <a:lnTo>
                    <a:pt x="167" y="4483"/>
                  </a:lnTo>
                  <a:cubicBezTo>
                    <a:pt x="234" y="4483"/>
                    <a:pt x="267" y="4450"/>
                    <a:pt x="334" y="4416"/>
                  </a:cubicBezTo>
                  <a:lnTo>
                    <a:pt x="2669" y="247"/>
                  </a:lnTo>
                  <a:cubicBezTo>
                    <a:pt x="2702" y="180"/>
                    <a:pt x="2669" y="80"/>
                    <a:pt x="2602" y="13"/>
                  </a:cubicBezTo>
                  <a:cubicBezTo>
                    <a:pt x="2584" y="4"/>
                    <a:pt x="2564" y="0"/>
                    <a:pt x="2543" y="0"/>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grpSp>
      <p:sp>
        <p:nvSpPr>
          <p:cNvPr id="2566" name="Google Shape;2566;p45">
            <a:hlinkClick r:id="" action="ppaction://noaction"/>
          </p:cNvPr>
          <p:cNvSpPr/>
          <p:nvPr/>
        </p:nvSpPr>
        <p:spPr>
          <a:xfrm>
            <a:off x="14323042" y="7575720"/>
            <a:ext cx="652904" cy="615399"/>
          </a:xfrm>
          <a:custGeom>
            <a:avLst/>
            <a:gdLst/>
            <a:ahLst/>
            <a:cxnLst/>
            <a:rect l="l" t="t" r="r" b="b"/>
            <a:pathLst>
              <a:path w="210529" h="198436" extrusionOk="0">
                <a:moveTo>
                  <a:pt x="105265" y="0"/>
                </a:moveTo>
                <a:cubicBezTo>
                  <a:pt x="102688" y="0"/>
                  <a:pt x="100111" y="938"/>
                  <a:pt x="98056" y="2814"/>
                </a:cubicBezTo>
                <a:lnTo>
                  <a:pt x="4371" y="88147"/>
                </a:lnTo>
                <a:cubicBezTo>
                  <a:pt x="1109" y="91148"/>
                  <a:pt x="0" y="95780"/>
                  <a:pt x="1599" y="99923"/>
                </a:cubicBezTo>
                <a:cubicBezTo>
                  <a:pt x="3230" y="104099"/>
                  <a:pt x="7144" y="106773"/>
                  <a:pt x="11613" y="106773"/>
                </a:cubicBezTo>
                <a:lnTo>
                  <a:pt x="26553" y="106773"/>
                </a:lnTo>
                <a:lnTo>
                  <a:pt x="26553" y="192270"/>
                </a:lnTo>
                <a:cubicBezTo>
                  <a:pt x="26553" y="195663"/>
                  <a:pt x="29293" y="198435"/>
                  <a:pt x="32685" y="198435"/>
                </a:cubicBezTo>
                <a:lnTo>
                  <a:pt x="84029" y="198435"/>
                </a:lnTo>
                <a:cubicBezTo>
                  <a:pt x="87422" y="198435"/>
                  <a:pt x="90194" y="195663"/>
                  <a:pt x="90194" y="192270"/>
                </a:cubicBezTo>
                <a:lnTo>
                  <a:pt x="90194" y="140372"/>
                </a:lnTo>
                <a:lnTo>
                  <a:pt x="120368" y="140372"/>
                </a:lnTo>
                <a:lnTo>
                  <a:pt x="120368" y="192270"/>
                </a:lnTo>
                <a:cubicBezTo>
                  <a:pt x="120368" y="195663"/>
                  <a:pt x="123108" y="198435"/>
                  <a:pt x="126500" y="198435"/>
                </a:cubicBezTo>
                <a:lnTo>
                  <a:pt x="177844" y="198435"/>
                </a:lnTo>
                <a:cubicBezTo>
                  <a:pt x="181236" y="198435"/>
                  <a:pt x="183976" y="195663"/>
                  <a:pt x="183976" y="192270"/>
                </a:cubicBezTo>
                <a:lnTo>
                  <a:pt x="183976" y="106773"/>
                </a:lnTo>
                <a:lnTo>
                  <a:pt x="198949" y="106773"/>
                </a:lnTo>
                <a:cubicBezTo>
                  <a:pt x="203385" y="106773"/>
                  <a:pt x="207300" y="104099"/>
                  <a:pt x="208930" y="99923"/>
                </a:cubicBezTo>
                <a:cubicBezTo>
                  <a:pt x="210529" y="95780"/>
                  <a:pt x="209420" y="91148"/>
                  <a:pt x="206158" y="88147"/>
                </a:cubicBezTo>
                <a:lnTo>
                  <a:pt x="112474" y="2814"/>
                </a:lnTo>
                <a:cubicBezTo>
                  <a:pt x="110419" y="938"/>
                  <a:pt x="107842" y="0"/>
                  <a:pt x="105265" y="0"/>
                </a:cubicBezTo>
                <a:close/>
              </a:path>
            </a:pathLst>
          </a:custGeom>
          <a:noFill/>
          <a:ln w="19050" cap="flat" cmpd="sng">
            <a:solidFill>
              <a:schemeClr val="accent4"/>
            </a:solidFill>
            <a:prstDash val="solid"/>
            <a:round/>
            <a:headEnd type="none" w="sm" len="sm"/>
            <a:tailEnd type="none" w="sm" len="sm"/>
          </a:ln>
        </p:spPr>
        <p:txBody>
          <a:bodyPr spcFirstLastPara="1" wrap="square" lIns="137138" tIns="137138" rIns="137138" bIns="137138" anchor="ctr" anchorCtr="0">
            <a:noAutofit/>
          </a:bodyPr>
          <a:lstStyle/>
          <a:p>
            <a:endParaRPr sz="2700"/>
          </a:p>
        </p:txBody>
      </p:sp>
      <p:sp>
        <p:nvSpPr>
          <p:cNvPr id="2567" name="Google Shape;2567;p45"/>
          <p:cNvSpPr/>
          <p:nvPr/>
        </p:nvSpPr>
        <p:spPr>
          <a:xfrm flipH="1">
            <a:off x="10628792" y="4164842"/>
            <a:ext cx="113875" cy="131266"/>
          </a:xfrm>
          <a:custGeom>
            <a:avLst/>
            <a:gdLst/>
            <a:ahLst/>
            <a:cxnLst/>
            <a:rect l="l" t="t" r="r" b="b"/>
            <a:pathLst>
              <a:path w="2403" h="2770" extrusionOk="0">
                <a:moveTo>
                  <a:pt x="201" y="1"/>
                </a:moveTo>
                <a:cubicBezTo>
                  <a:pt x="67" y="1"/>
                  <a:pt x="1" y="101"/>
                  <a:pt x="1" y="201"/>
                </a:cubicBezTo>
                <a:cubicBezTo>
                  <a:pt x="1" y="435"/>
                  <a:pt x="101" y="2336"/>
                  <a:pt x="1001" y="2703"/>
                </a:cubicBezTo>
                <a:cubicBezTo>
                  <a:pt x="1102" y="2736"/>
                  <a:pt x="1202" y="2770"/>
                  <a:pt x="1302" y="2770"/>
                </a:cubicBezTo>
                <a:cubicBezTo>
                  <a:pt x="1702" y="2736"/>
                  <a:pt x="2069" y="2569"/>
                  <a:pt x="2336" y="2269"/>
                </a:cubicBezTo>
                <a:cubicBezTo>
                  <a:pt x="2402" y="2169"/>
                  <a:pt x="2402" y="2036"/>
                  <a:pt x="2336" y="1969"/>
                </a:cubicBezTo>
                <a:cubicBezTo>
                  <a:pt x="2302" y="1936"/>
                  <a:pt x="2252" y="1919"/>
                  <a:pt x="2198" y="1919"/>
                </a:cubicBezTo>
                <a:cubicBezTo>
                  <a:pt x="2144" y="1919"/>
                  <a:pt x="2086" y="1936"/>
                  <a:pt x="2036" y="1969"/>
                </a:cubicBezTo>
                <a:cubicBezTo>
                  <a:pt x="1748" y="2230"/>
                  <a:pt x="1502" y="2368"/>
                  <a:pt x="1297" y="2368"/>
                </a:cubicBezTo>
                <a:cubicBezTo>
                  <a:pt x="1240" y="2368"/>
                  <a:pt x="1186" y="2358"/>
                  <a:pt x="1135" y="2336"/>
                </a:cubicBezTo>
                <a:cubicBezTo>
                  <a:pt x="668" y="2102"/>
                  <a:pt x="434" y="902"/>
                  <a:pt x="401" y="201"/>
                </a:cubicBezTo>
                <a:cubicBezTo>
                  <a:pt x="401" y="68"/>
                  <a:pt x="301" y="1"/>
                  <a:pt x="201"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58" name="TextBox 57">
            <a:extLst>
              <a:ext uri="{FF2B5EF4-FFF2-40B4-BE49-F238E27FC236}">
                <a16:creationId xmlns:a16="http://schemas.microsoft.com/office/drawing/2014/main" id="{BFB97C9D-9177-4C0B-8100-E3C9BBFA2632}"/>
              </a:ext>
            </a:extLst>
          </p:cNvPr>
          <p:cNvSpPr txBox="1"/>
          <p:nvPr/>
        </p:nvSpPr>
        <p:spPr>
          <a:xfrm>
            <a:off x="2443135" y="5035215"/>
            <a:ext cx="14510466" cy="1213922"/>
          </a:xfrm>
          <a:prstGeom prst="rect">
            <a:avLst/>
          </a:prstGeom>
          <a:noFill/>
        </p:spPr>
        <p:txBody>
          <a:bodyPr wrap="square" lIns="0" tIns="0" rIns="0" bIns="0" rtlCol="0" anchor="t">
            <a:spAutoFit/>
          </a:bodyPr>
          <a:lstStyle/>
          <a:p>
            <a:pPr marL="0" lvl="0" indent="0" algn="ctr">
              <a:lnSpc>
                <a:spcPct val="150000"/>
              </a:lnSpc>
              <a:spcBef>
                <a:spcPct val="0"/>
              </a:spcBef>
            </a:pPr>
            <a:r>
              <a:rPr lang="vi-VN" sz="6000" b="1" dirty="0">
                <a:solidFill>
                  <a:srgbClr val="FF0000"/>
                </a:solidFill>
                <a:latin typeface="Arial" panose="020B0604020202020204" pitchFamily="34" charset="0"/>
                <a:cs typeface="Arial" panose="020B0604020202020204" pitchFamily="34" charset="0"/>
              </a:rPr>
              <a:t>Hẹn gặp lại các </a:t>
            </a:r>
            <a:r>
              <a:rPr lang="vi-VN" sz="6000" b="1">
                <a:solidFill>
                  <a:srgbClr val="FF0000"/>
                </a:solidFill>
                <a:latin typeface="Arial" panose="020B0604020202020204" pitchFamily="34" charset="0"/>
                <a:cs typeface="Arial" panose="020B0604020202020204" pitchFamily="34" charset="0"/>
              </a:rPr>
              <a:t>con vào </a:t>
            </a:r>
            <a:r>
              <a:rPr lang="vi-VN" sz="6000" b="1" dirty="0">
                <a:solidFill>
                  <a:srgbClr val="FF0000"/>
                </a:solidFill>
                <a:latin typeface="Arial" panose="020B0604020202020204" pitchFamily="34" charset="0"/>
                <a:cs typeface="Arial" panose="020B0604020202020204" pitchFamily="34" charset="0"/>
              </a:rPr>
              <a:t>tiết học sau!</a:t>
            </a:r>
            <a:endParaRPr lang="en-US" sz="6000" b="1" dirty="0">
              <a:solidFill>
                <a:srgbClr val="FF0000"/>
              </a:solidFill>
              <a:latin typeface="Arial" panose="020B0604020202020204" pitchFamily="34" charset="0"/>
              <a:cs typeface="Arial" panose="020B0604020202020204" pitchFamily="34" charset="0"/>
            </a:endParaRPr>
          </a:p>
        </p:txBody>
      </p:sp>
      <p:pic>
        <p:nvPicPr>
          <p:cNvPr id="3074" name="Picture 2" descr="140 Gif :3 ý tưởng trong 2021 | đang yêu, hình gif, dễ thương">
            <a:extLst>
              <a:ext uri="{FF2B5EF4-FFF2-40B4-BE49-F238E27FC236}">
                <a16:creationId xmlns:a16="http://schemas.microsoft.com/office/drawing/2014/main" id="{EC96965E-FEA8-43F8-BD70-D32FA7006B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571139" y="42941"/>
            <a:ext cx="4748816" cy="405807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7A7961CA-24BA-4CC2-8ED5-2383B178C3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6231" b="3630"/>
          <a:stretch>
            <a:fillRect/>
          </a:stretch>
        </p:blipFill>
        <p:spPr>
          <a:xfrm>
            <a:off x="2960744" y="6448936"/>
            <a:ext cx="2684872" cy="3902567"/>
          </a:xfrm>
          <a:prstGeom prst="rect">
            <a:avLst/>
          </a:prstGeom>
        </p:spPr>
      </p:pic>
      <p:pic>
        <p:nvPicPr>
          <p:cNvPr id="61" name="Picture 6">
            <a:extLst>
              <a:ext uri="{FF2B5EF4-FFF2-40B4-BE49-F238E27FC236}">
                <a16:creationId xmlns:a16="http://schemas.microsoft.com/office/drawing/2014/main" id="{9CB77BC5-8453-48B3-BE1F-255184A7E8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668187" y="5992562"/>
            <a:ext cx="3205803" cy="43588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80">
                                          <p:stCondLst>
                                            <p:cond delay="0"/>
                                          </p:stCondLst>
                                        </p:cTn>
                                        <p:tgtEl>
                                          <p:spTgt spid="58"/>
                                        </p:tgtEl>
                                      </p:cBhvr>
                                    </p:animEffect>
                                    <p:anim calcmode="lin" valueType="num">
                                      <p:cBhvr>
                                        <p:cTn id="8"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13" dur="26">
                                          <p:stCondLst>
                                            <p:cond delay="650"/>
                                          </p:stCondLst>
                                        </p:cTn>
                                        <p:tgtEl>
                                          <p:spTgt spid="58"/>
                                        </p:tgtEl>
                                      </p:cBhvr>
                                      <p:to x="100000" y="60000"/>
                                    </p:animScale>
                                    <p:animScale>
                                      <p:cBhvr>
                                        <p:cTn id="14" dur="166" decel="50000">
                                          <p:stCondLst>
                                            <p:cond delay="676"/>
                                          </p:stCondLst>
                                        </p:cTn>
                                        <p:tgtEl>
                                          <p:spTgt spid="58"/>
                                        </p:tgtEl>
                                      </p:cBhvr>
                                      <p:to x="100000" y="100000"/>
                                    </p:animScale>
                                    <p:animScale>
                                      <p:cBhvr>
                                        <p:cTn id="15" dur="26">
                                          <p:stCondLst>
                                            <p:cond delay="1312"/>
                                          </p:stCondLst>
                                        </p:cTn>
                                        <p:tgtEl>
                                          <p:spTgt spid="58"/>
                                        </p:tgtEl>
                                      </p:cBhvr>
                                      <p:to x="100000" y="80000"/>
                                    </p:animScale>
                                    <p:animScale>
                                      <p:cBhvr>
                                        <p:cTn id="16" dur="166" decel="50000">
                                          <p:stCondLst>
                                            <p:cond delay="1338"/>
                                          </p:stCondLst>
                                        </p:cTn>
                                        <p:tgtEl>
                                          <p:spTgt spid="58"/>
                                        </p:tgtEl>
                                      </p:cBhvr>
                                      <p:to x="100000" y="100000"/>
                                    </p:animScale>
                                    <p:animScale>
                                      <p:cBhvr>
                                        <p:cTn id="17" dur="26">
                                          <p:stCondLst>
                                            <p:cond delay="1642"/>
                                          </p:stCondLst>
                                        </p:cTn>
                                        <p:tgtEl>
                                          <p:spTgt spid="58"/>
                                        </p:tgtEl>
                                      </p:cBhvr>
                                      <p:to x="100000" y="90000"/>
                                    </p:animScale>
                                    <p:animScale>
                                      <p:cBhvr>
                                        <p:cTn id="18" dur="166" decel="50000">
                                          <p:stCondLst>
                                            <p:cond delay="1668"/>
                                          </p:stCondLst>
                                        </p:cTn>
                                        <p:tgtEl>
                                          <p:spTgt spid="58"/>
                                        </p:tgtEl>
                                      </p:cBhvr>
                                      <p:to x="100000" y="100000"/>
                                    </p:animScale>
                                    <p:animScale>
                                      <p:cBhvr>
                                        <p:cTn id="19" dur="26">
                                          <p:stCondLst>
                                            <p:cond delay="1808"/>
                                          </p:stCondLst>
                                        </p:cTn>
                                        <p:tgtEl>
                                          <p:spTgt spid="58"/>
                                        </p:tgtEl>
                                      </p:cBhvr>
                                      <p:to x="100000" y="95000"/>
                                    </p:animScale>
                                    <p:animScale>
                                      <p:cBhvr>
                                        <p:cTn id="20" dur="166" decel="50000">
                                          <p:stCondLst>
                                            <p:cond delay="1834"/>
                                          </p:stCondLst>
                                        </p:cTn>
                                        <p:tgtEl>
                                          <p:spTgt spid="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2" name="AutoShape 2"/>
          <p:cNvSpPr/>
          <p:nvPr/>
        </p:nvSpPr>
        <p:spPr>
          <a:xfrm>
            <a:off x="2895600" y="4381500"/>
            <a:ext cx="12805644" cy="0"/>
          </a:xfrm>
          <a:prstGeom prst="line">
            <a:avLst/>
          </a:prstGeom>
          <a:ln w="28575" cap="rnd">
            <a:solidFill>
              <a:srgbClr val="323232"/>
            </a:solidFill>
            <a:prstDash val="sysDot"/>
            <a:headEnd type="none" w="sm" len="sm"/>
            <a:tailEnd type="none" w="sm" len="sm"/>
          </a:ln>
        </p:spPr>
      </p:sp>
      <p:grpSp>
        <p:nvGrpSpPr>
          <p:cNvPr id="3" name="Group 3"/>
          <p:cNvGrpSpPr/>
          <p:nvPr/>
        </p:nvGrpSpPr>
        <p:grpSpPr>
          <a:xfrm>
            <a:off x="2895600" y="4270497"/>
            <a:ext cx="250581" cy="25058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grpSp>
        <p:nvGrpSpPr>
          <p:cNvPr id="5" name="Group 5"/>
          <p:cNvGrpSpPr/>
          <p:nvPr/>
        </p:nvGrpSpPr>
        <p:grpSpPr>
          <a:xfrm>
            <a:off x="7338229" y="4270497"/>
            <a:ext cx="250581" cy="250581"/>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grpSp>
        <p:nvGrpSpPr>
          <p:cNvPr id="7" name="Group 7"/>
          <p:cNvGrpSpPr/>
          <p:nvPr/>
        </p:nvGrpSpPr>
        <p:grpSpPr>
          <a:xfrm>
            <a:off x="11780859" y="4270497"/>
            <a:ext cx="250581" cy="25058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9910">
            <a:off x="14423229" y="-658278"/>
            <a:ext cx="5115502" cy="5013192"/>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5712">
            <a:off x="-1417136" y="5952892"/>
            <a:ext cx="4359883" cy="4490516"/>
          </a:xfrm>
          <a:prstGeom prst="rect">
            <a:avLst/>
          </a:prstGeom>
        </p:spPr>
      </p:pic>
      <p:sp>
        <p:nvSpPr>
          <p:cNvPr id="22" name="TextBox 21">
            <a:extLst>
              <a:ext uri="{FF2B5EF4-FFF2-40B4-BE49-F238E27FC236}">
                <a16:creationId xmlns:a16="http://schemas.microsoft.com/office/drawing/2014/main" id="{C154BA1A-3431-48C3-BC35-7626E060C2A3}"/>
              </a:ext>
            </a:extLst>
          </p:cNvPr>
          <p:cNvSpPr txBox="1"/>
          <p:nvPr/>
        </p:nvSpPr>
        <p:spPr>
          <a:xfrm>
            <a:off x="3687097" y="797628"/>
            <a:ext cx="10913806" cy="2713243"/>
          </a:xfrm>
          <a:prstGeom prst="rect">
            <a:avLst/>
          </a:prstGeom>
          <a:noFill/>
        </p:spPr>
        <p:txBody>
          <a:bodyPr wrap="square">
            <a:spAutoFit/>
          </a:bodyPr>
          <a:lstStyle/>
          <a:p>
            <a:pPr algn="ctr">
              <a:lnSpc>
                <a:spcPct val="150000"/>
              </a:lnSpc>
            </a:pPr>
            <a:r>
              <a:rPr lang="nl-NL" sz="6000" b="1">
                <a:solidFill>
                  <a:srgbClr val="00B0F0"/>
                </a:solidFill>
                <a:latin typeface="Arial" panose="020B0604020202020204" pitchFamily="34" charset="0"/>
                <a:ea typeface="Arial" panose="020B0604020202020204" pitchFamily="34" charset="0"/>
                <a:cs typeface="Times New Roman" panose="02020603050405020304" pitchFamily="18" charset="0"/>
              </a:rPr>
              <a:t>T</a:t>
            </a:r>
            <a:r>
              <a:rPr lang="nl-NL" sz="6000" b="1">
                <a:solidFill>
                  <a:srgbClr val="00B0F0"/>
                </a:solidFill>
                <a:effectLst/>
                <a:latin typeface="Arial" panose="020B0604020202020204" pitchFamily="34" charset="0"/>
                <a:ea typeface="Arial" panose="020B0604020202020204" pitchFamily="34" charset="0"/>
                <a:cs typeface="Times New Roman" panose="02020603050405020304" pitchFamily="18" charset="0"/>
              </a:rPr>
              <a:t>rò chơi</a:t>
            </a:r>
          </a:p>
          <a:p>
            <a:pPr algn="ctr">
              <a:lnSpc>
                <a:spcPct val="150000"/>
              </a:lnSpc>
            </a:pPr>
            <a:r>
              <a:rPr lang="nl-NL" sz="6000" b="1">
                <a:solidFill>
                  <a:srgbClr val="00B0F0"/>
                </a:solidFill>
                <a:effectLst/>
                <a:latin typeface="Arial" panose="020B0604020202020204" pitchFamily="34" charset="0"/>
                <a:ea typeface="Arial" panose="020B0604020202020204" pitchFamily="34" charset="0"/>
                <a:cs typeface="Times New Roman" panose="02020603050405020304" pitchFamily="18" charset="0"/>
              </a:rPr>
              <a:t> "Ai nhanh - Ai đúng" </a:t>
            </a:r>
            <a:endParaRPr lang="en-US" sz="6000" b="1">
              <a:solidFill>
                <a:srgbClr val="00B0F0"/>
              </a:solidFill>
            </a:endParaRPr>
          </a:p>
        </p:txBody>
      </p:sp>
      <p:grpSp>
        <p:nvGrpSpPr>
          <p:cNvPr id="23" name="Group 22">
            <a:extLst>
              <a:ext uri="{FF2B5EF4-FFF2-40B4-BE49-F238E27FC236}">
                <a16:creationId xmlns:a16="http://schemas.microsoft.com/office/drawing/2014/main" id="{1484BF64-EFA6-40F1-9A64-B311CBD05EE8}"/>
              </a:ext>
            </a:extLst>
          </p:cNvPr>
          <p:cNvGrpSpPr/>
          <p:nvPr/>
        </p:nvGrpSpPr>
        <p:grpSpPr>
          <a:xfrm>
            <a:off x="4055540" y="4634821"/>
            <a:ext cx="2863632" cy="2032679"/>
            <a:chOff x="-15190" y="-344418"/>
            <a:chExt cx="684324" cy="2032679"/>
          </a:xfrm>
        </p:grpSpPr>
        <p:sp>
          <p:nvSpPr>
            <p:cNvPr id="24" name="Text Box 1196">
              <a:extLst>
                <a:ext uri="{FF2B5EF4-FFF2-40B4-BE49-F238E27FC236}">
                  <a16:creationId xmlns:a16="http://schemas.microsoft.com/office/drawing/2014/main" id="{78562159-5EC2-42B0-BBCA-569EFC3308AB}"/>
                </a:ext>
              </a:extLst>
            </p:cNvPr>
            <p:cNvSpPr txBox="1"/>
            <p:nvPr/>
          </p:nvSpPr>
          <p:spPr>
            <a:xfrm>
              <a:off x="187156" y="-344418"/>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2  0  8</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2      2</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 Box 1197">
              <a:extLst>
                <a:ext uri="{FF2B5EF4-FFF2-40B4-BE49-F238E27FC236}">
                  <a16:creationId xmlns:a16="http://schemas.microsoft.com/office/drawing/2014/main" id="{960659F9-ECB7-48FA-8222-872BD69FC14A}"/>
                </a:ext>
              </a:extLst>
            </p:cNvPr>
            <p:cNvSpPr txBox="1"/>
            <p:nvPr/>
          </p:nvSpPr>
          <p:spPr>
            <a:xfrm>
              <a:off x="-1519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1DB070CD-4DA6-4EF2-A710-BAE239344F6D}"/>
                </a:ext>
              </a:extLst>
            </p:cNvPr>
            <p:cNvCxnSpPr>
              <a:cxnSpLocks/>
            </p:cNvCxnSpPr>
            <p:nvPr/>
          </p:nvCxnSpPr>
          <p:spPr>
            <a:xfrm>
              <a:off x="44864" y="1688261"/>
              <a:ext cx="624270"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grpSp>
      <p:sp>
        <p:nvSpPr>
          <p:cNvPr id="27" name="Rectangle 26">
            <a:extLst>
              <a:ext uri="{FF2B5EF4-FFF2-40B4-BE49-F238E27FC236}">
                <a16:creationId xmlns:a16="http://schemas.microsoft.com/office/drawing/2014/main" id="{85B60441-C427-4415-B3DF-15B550DC10CD}"/>
              </a:ext>
            </a:extLst>
          </p:cNvPr>
          <p:cNvSpPr/>
          <p:nvPr/>
        </p:nvSpPr>
        <p:spPr>
          <a:xfrm>
            <a:off x="5415152" y="5822740"/>
            <a:ext cx="558926" cy="57615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847604-D390-4CD2-AF3E-C0BA7217CDA3}"/>
              </a:ext>
            </a:extLst>
          </p:cNvPr>
          <p:cNvSpPr/>
          <p:nvPr/>
        </p:nvSpPr>
        <p:spPr>
          <a:xfrm>
            <a:off x="4670474" y="6877498"/>
            <a:ext cx="744678"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4B47065-E68A-4B3F-AB24-066C971D581B}"/>
              </a:ext>
            </a:extLst>
          </p:cNvPr>
          <p:cNvSpPr txBox="1"/>
          <p:nvPr/>
        </p:nvSpPr>
        <p:spPr>
          <a:xfrm>
            <a:off x="5474850" y="6848225"/>
            <a:ext cx="565355" cy="707886"/>
          </a:xfrm>
          <a:prstGeom prst="rect">
            <a:avLst/>
          </a:prstGeom>
          <a:noFill/>
        </p:spPr>
        <p:txBody>
          <a:bodyPr wrap="square">
            <a:spAutoFit/>
          </a:bodyPr>
          <a:lstStyle/>
          <a:p>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9</a:t>
            </a:r>
            <a:endParaRPr lang="en-US" sz="4000">
              <a:solidFill>
                <a:srgbClr val="0070C0"/>
              </a:solidFill>
            </a:endParaRPr>
          </a:p>
        </p:txBody>
      </p:sp>
      <p:sp>
        <p:nvSpPr>
          <p:cNvPr id="31" name="Rectangle 30">
            <a:extLst>
              <a:ext uri="{FF2B5EF4-FFF2-40B4-BE49-F238E27FC236}">
                <a16:creationId xmlns:a16="http://schemas.microsoft.com/office/drawing/2014/main" id="{4EA945EB-C8AA-4896-B452-8299DFB381A0}"/>
              </a:ext>
            </a:extLst>
          </p:cNvPr>
          <p:cNvSpPr/>
          <p:nvPr/>
        </p:nvSpPr>
        <p:spPr>
          <a:xfrm>
            <a:off x="5966662" y="6861270"/>
            <a:ext cx="560363"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4D2F7A8-0E99-4C22-AFAA-4BEFEED2C964}"/>
              </a:ext>
            </a:extLst>
          </p:cNvPr>
          <p:cNvGrpSpPr/>
          <p:nvPr/>
        </p:nvGrpSpPr>
        <p:grpSpPr>
          <a:xfrm>
            <a:off x="8592050" y="4634821"/>
            <a:ext cx="2863632" cy="2032679"/>
            <a:chOff x="-15190" y="-344418"/>
            <a:chExt cx="684324" cy="2032679"/>
          </a:xfrm>
        </p:grpSpPr>
        <p:sp>
          <p:nvSpPr>
            <p:cNvPr id="34" name="Text Box 1196">
              <a:extLst>
                <a:ext uri="{FF2B5EF4-FFF2-40B4-BE49-F238E27FC236}">
                  <a16:creationId xmlns:a16="http://schemas.microsoft.com/office/drawing/2014/main" id="{584CFB01-799C-4A12-AC0E-2CA3F7E12910}"/>
                </a:ext>
              </a:extLst>
            </p:cNvPr>
            <p:cNvSpPr txBox="1"/>
            <p:nvPr/>
          </p:nvSpPr>
          <p:spPr>
            <a:xfrm>
              <a:off x="187156" y="-344418"/>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2  1  8</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      3</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5" name="Text Box 1197">
              <a:extLst>
                <a:ext uri="{FF2B5EF4-FFF2-40B4-BE49-F238E27FC236}">
                  <a16:creationId xmlns:a16="http://schemas.microsoft.com/office/drawing/2014/main" id="{5E69CB3D-E176-4F6E-97B0-0C77E4798882}"/>
                </a:ext>
              </a:extLst>
            </p:cNvPr>
            <p:cNvSpPr txBox="1"/>
            <p:nvPr/>
          </p:nvSpPr>
          <p:spPr>
            <a:xfrm>
              <a:off x="-1519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5F5DB88C-7575-4121-9A45-957C11B239ED}"/>
                </a:ext>
              </a:extLst>
            </p:cNvPr>
            <p:cNvCxnSpPr>
              <a:cxnSpLocks/>
            </p:cNvCxnSpPr>
            <p:nvPr/>
          </p:nvCxnSpPr>
          <p:spPr>
            <a:xfrm>
              <a:off x="44864" y="1688261"/>
              <a:ext cx="624270"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grpSp>
      <p:sp>
        <p:nvSpPr>
          <p:cNvPr id="37" name="Rectangle 36">
            <a:extLst>
              <a:ext uri="{FF2B5EF4-FFF2-40B4-BE49-F238E27FC236}">
                <a16:creationId xmlns:a16="http://schemas.microsoft.com/office/drawing/2014/main" id="{C7EF037C-710B-4C29-9EDA-1F7B51BB6CEE}"/>
              </a:ext>
            </a:extLst>
          </p:cNvPr>
          <p:cNvSpPr/>
          <p:nvPr/>
        </p:nvSpPr>
        <p:spPr>
          <a:xfrm>
            <a:off x="9951662" y="5822740"/>
            <a:ext cx="558926" cy="57615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71F608A-3F16-4F48-AD87-52411217AA76}"/>
              </a:ext>
            </a:extLst>
          </p:cNvPr>
          <p:cNvSpPr/>
          <p:nvPr/>
        </p:nvSpPr>
        <p:spPr>
          <a:xfrm>
            <a:off x="9206985" y="6877499"/>
            <a:ext cx="723492" cy="599934"/>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62506E8-6305-4891-A5AE-78909432B912}"/>
              </a:ext>
            </a:extLst>
          </p:cNvPr>
          <p:cNvSpPr/>
          <p:nvPr/>
        </p:nvSpPr>
        <p:spPr>
          <a:xfrm>
            <a:off x="10503172" y="6861270"/>
            <a:ext cx="560363"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417544BB-FA14-4EBB-8D33-13A61A22DA7A}"/>
              </a:ext>
            </a:extLst>
          </p:cNvPr>
          <p:cNvGrpSpPr/>
          <p:nvPr/>
        </p:nvGrpSpPr>
        <p:grpSpPr>
          <a:xfrm>
            <a:off x="13225865" y="4651049"/>
            <a:ext cx="2863632" cy="2032679"/>
            <a:chOff x="-15190" y="-344418"/>
            <a:chExt cx="684324" cy="2032679"/>
          </a:xfrm>
        </p:grpSpPr>
        <p:sp>
          <p:nvSpPr>
            <p:cNvPr id="41" name="Text Box 1196">
              <a:extLst>
                <a:ext uri="{FF2B5EF4-FFF2-40B4-BE49-F238E27FC236}">
                  <a16:creationId xmlns:a16="http://schemas.microsoft.com/office/drawing/2014/main" id="{6C2090A7-D842-4B6C-933D-40F0417E8D05}"/>
                </a:ext>
              </a:extLst>
            </p:cNvPr>
            <p:cNvSpPr txBox="1"/>
            <p:nvPr/>
          </p:nvSpPr>
          <p:spPr>
            <a:xfrm>
              <a:off x="187156" y="-344418"/>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4</a:t>
              </a: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  2  3</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     9</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2" name="Text Box 1197">
              <a:extLst>
                <a:ext uri="{FF2B5EF4-FFF2-40B4-BE49-F238E27FC236}">
                  <a16:creationId xmlns:a16="http://schemas.microsoft.com/office/drawing/2014/main" id="{BEC65CBB-74B9-45FA-816C-539BB561180C}"/>
                </a:ext>
              </a:extLst>
            </p:cNvPr>
            <p:cNvSpPr txBox="1"/>
            <p:nvPr/>
          </p:nvSpPr>
          <p:spPr>
            <a:xfrm>
              <a:off x="-1519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500">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4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9FDD8315-7543-4F57-8062-2FD1C398CC83}"/>
                </a:ext>
              </a:extLst>
            </p:cNvPr>
            <p:cNvCxnSpPr>
              <a:cxnSpLocks/>
            </p:cNvCxnSpPr>
            <p:nvPr/>
          </p:nvCxnSpPr>
          <p:spPr>
            <a:xfrm>
              <a:off x="44864" y="1688261"/>
              <a:ext cx="624270"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grpSp>
      <p:sp>
        <p:nvSpPr>
          <p:cNvPr id="44" name="Rectangle 43">
            <a:extLst>
              <a:ext uri="{FF2B5EF4-FFF2-40B4-BE49-F238E27FC236}">
                <a16:creationId xmlns:a16="http://schemas.microsoft.com/office/drawing/2014/main" id="{0E146EAA-E498-4032-BBF0-DD6D49257B2C}"/>
              </a:ext>
            </a:extLst>
          </p:cNvPr>
          <p:cNvSpPr/>
          <p:nvPr/>
        </p:nvSpPr>
        <p:spPr>
          <a:xfrm>
            <a:off x="14585477" y="5838968"/>
            <a:ext cx="558926" cy="57615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3AADDD5-0247-45A3-AF25-67D60242A2AA}"/>
              </a:ext>
            </a:extLst>
          </p:cNvPr>
          <p:cNvSpPr/>
          <p:nvPr/>
        </p:nvSpPr>
        <p:spPr>
          <a:xfrm>
            <a:off x="13847269" y="6861270"/>
            <a:ext cx="760104" cy="65924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FD7AF9F-6E10-41E5-A299-272148F6BDB1}"/>
              </a:ext>
            </a:extLst>
          </p:cNvPr>
          <p:cNvSpPr/>
          <p:nvPr/>
        </p:nvSpPr>
        <p:spPr>
          <a:xfrm>
            <a:off x="15136987" y="6877498"/>
            <a:ext cx="560363"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79A6DBE2-6D62-4659-9ABA-F0E606C02431}"/>
              </a:ext>
            </a:extLst>
          </p:cNvPr>
          <p:cNvSpPr txBox="1"/>
          <p:nvPr/>
        </p:nvSpPr>
        <p:spPr>
          <a:xfrm>
            <a:off x="9934147" y="6861270"/>
            <a:ext cx="565355" cy="707886"/>
          </a:xfrm>
          <a:prstGeom prst="rect">
            <a:avLst/>
          </a:prstGeom>
          <a:noFill/>
        </p:spPr>
        <p:txBody>
          <a:bodyPr wrap="square">
            <a:spAutoFit/>
          </a:bodyPr>
          <a:lstStyle/>
          <a:p>
            <a:r>
              <a:rPr lang="en-GB" sz="4000">
                <a:solidFill>
                  <a:srgbClr val="0070C0"/>
                </a:solidFill>
                <a:latin typeface="Arial" panose="020B0604020202020204" pitchFamily="34" charset="0"/>
                <a:cs typeface="Arial" panose="020B0604020202020204" pitchFamily="34" charset="0"/>
              </a:rPr>
              <a:t>3</a:t>
            </a:r>
            <a:endParaRPr lang="en-US" sz="4000">
              <a:solidFill>
                <a:srgbClr val="0070C0"/>
              </a:solidFill>
            </a:endParaRPr>
          </a:p>
        </p:txBody>
      </p:sp>
      <p:sp>
        <p:nvSpPr>
          <p:cNvPr id="50" name="TextBox 49">
            <a:extLst>
              <a:ext uri="{FF2B5EF4-FFF2-40B4-BE49-F238E27FC236}">
                <a16:creationId xmlns:a16="http://schemas.microsoft.com/office/drawing/2014/main" id="{32E6B4C8-673C-484E-ACE5-CEFD97C95F50}"/>
              </a:ext>
            </a:extLst>
          </p:cNvPr>
          <p:cNvSpPr txBox="1"/>
          <p:nvPr/>
        </p:nvSpPr>
        <p:spPr>
          <a:xfrm>
            <a:off x="14722904" y="6900719"/>
            <a:ext cx="565355" cy="707886"/>
          </a:xfrm>
          <a:prstGeom prst="rect">
            <a:avLst/>
          </a:prstGeom>
          <a:noFill/>
        </p:spPr>
        <p:txBody>
          <a:bodyPr wrap="square">
            <a:spAutoFit/>
          </a:bodyPr>
          <a:lstStyle/>
          <a:p>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9</a:t>
            </a:r>
            <a:endParaRPr lang="en-US" sz="4000">
              <a:solidFill>
                <a:srgbClr val="0070C0"/>
              </a:solidFill>
            </a:endParaRPr>
          </a:p>
        </p:txBody>
      </p:sp>
      <p:sp>
        <p:nvSpPr>
          <p:cNvPr id="51" name="Rectangle 50">
            <a:extLst>
              <a:ext uri="{FF2B5EF4-FFF2-40B4-BE49-F238E27FC236}">
                <a16:creationId xmlns:a16="http://schemas.microsoft.com/office/drawing/2014/main" id="{F0525616-7E43-4A63-B2A4-7F5E051DBB97}"/>
              </a:ext>
            </a:extLst>
          </p:cNvPr>
          <p:cNvSpPr/>
          <p:nvPr/>
        </p:nvSpPr>
        <p:spPr>
          <a:xfrm>
            <a:off x="5878812" y="6848225"/>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0</a:t>
            </a:r>
          </a:p>
        </p:txBody>
      </p:sp>
      <p:sp>
        <p:nvSpPr>
          <p:cNvPr id="52" name="Rectangle 51">
            <a:extLst>
              <a:ext uri="{FF2B5EF4-FFF2-40B4-BE49-F238E27FC236}">
                <a16:creationId xmlns:a16="http://schemas.microsoft.com/office/drawing/2014/main" id="{42120FB4-DC87-4046-AD1B-D6ABF4E8F184}"/>
              </a:ext>
            </a:extLst>
          </p:cNvPr>
          <p:cNvSpPr/>
          <p:nvPr/>
        </p:nvSpPr>
        <p:spPr>
          <a:xfrm>
            <a:off x="5314563" y="5822246"/>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8</a:t>
            </a:r>
          </a:p>
        </p:txBody>
      </p:sp>
      <p:sp>
        <p:nvSpPr>
          <p:cNvPr id="53" name="Rectangle 52">
            <a:extLst>
              <a:ext uri="{FF2B5EF4-FFF2-40B4-BE49-F238E27FC236}">
                <a16:creationId xmlns:a16="http://schemas.microsoft.com/office/drawing/2014/main" id="{1AA6A7EA-80A7-41AE-A89A-AEFD5D60C5BE}"/>
              </a:ext>
            </a:extLst>
          </p:cNvPr>
          <p:cNvSpPr/>
          <p:nvPr/>
        </p:nvSpPr>
        <p:spPr>
          <a:xfrm>
            <a:off x="4657190" y="6867834"/>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4</a:t>
            </a:r>
          </a:p>
        </p:txBody>
      </p:sp>
      <p:sp>
        <p:nvSpPr>
          <p:cNvPr id="54" name="Rectangle 53">
            <a:extLst>
              <a:ext uri="{FF2B5EF4-FFF2-40B4-BE49-F238E27FC236}">
                <a16:creationId xmlns:a16="http://schemas.microsoft.com/office/drawing/2014/main" id="{C21DC9CF-9C16-4D37-A4DF-74989BE000F0}"/>
              </a:ext>
            </a:extLst>
          </p:cNvPr>
          <p:cNvSpPr/>
          <p:nvPr/>
        </p:nvSpPr>
        <p:spPr>
          <a:xfrm>
            <a:off x="10403301" y="6851458"/>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1</a:t>
            </a:r>
          </a:p>
        </p:txBody>
      </p:sp>
      <p:sp>
        <p:nvSpPr>
          <p:cNvPr id="55" name="Rectangle 54">
            <a:extLst>
              <a:ext uri="{FF2B5EF4-FFF2-40B4-BE49-F238E27FC236}">
                <a16:creationId xmlns:a16="http://schemas.microsoft.com/office/drawing/2014/main" id="{76E15125-4410-4AC0-BC5B-39E374B38716}"/>
              </a:ext>
            </a:extLst>
          </p:cNvPr>
          <p:cNvSpPr/>
          <p:nvPr/>
        </p:nvSpPr>
        <p:spPr>
          <a:xfrm>
            <a:off x="9851073" y="5787734"/>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1</a:t>
            </a:r>
          </a:p>
        </p:txBody>
      </p:sp>
      <p:sp>
        <p:nvSpPr>
          <p:cNvPr id="56" name="Rectangle 55">
            <a:extLst>
              <a:ext uri="{FF2B5EF4-FFF2-40B4-BE49-F238E27FC236}">
                <a16:creationId xmlns:a16="http://schemas.microsoft.com/office/drawing/2014/main" id="{2A6C0F78-B9F8-4C97-9795-67F84E71C201}"/>
              </a:ext>
            </a:extLst>
          </p:cNvPr>
          <p:cNvSpPr/>
          <p:nvPr/>
        </p:nvSpPr>
        <p:spPr>
          <a:xfrm>
            <a:off x="9172831" y="6867834"/>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2</a:t>
            </a:r>
          </a:p>
        </p:txBody>
      </p:sp>
      <p:sp>
        <p:nvSpPr>
          <p:cNvPr id="57" name="Rectangle 56">
            <a:extLst>
              <a:ext uri="{FF2B5EF4-FFF2-40B4-BE49-F238E27FC236}">
                <a16:creationId xmlns:a16="http://schemas.microsoft.com/office/drawing/2014/main" id="{29319A1C-091C-4927-A380-D2132938D735}"/>
              </a:ext>
            </a:extLst>
          </p:cNvPr>
          <p:cNvSpPr/>
          <p:nvPr/>
        </p:nvSpPr>
        <p:spPr>
          <a:xfrm>
            <a:off x="15144403" y="6848224"/>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4</a:t>
            </a:r>
          </a:p>
        </p:txBody>
      </p:sp>
      <p:sp>
        <p:nvSpPr>
          <p:cNvPr id="58" name="Rectangle 57">
            <a:extLst>
              <a:ext uri="{FF2B5EF4-FFF2-40B4-BE49-F238E27FC236}">
                <a16:creationId xmlns:a16="http://schemas.microsoft.com/office/drawing/2014/main" id="{A658D810-647A-466A-AAD2-92A373102619}"/>
              </a:ext>
            </a:extLst>
          </p:cNvPr>
          <p:cNvSpPr/>
          <p:nvPr/>
        </p:nvSpPr>
        <p:spPr>
          <a:xfrm>
            <a:off x="14481021" y="5836320"/>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2</a:t>
            </a:r>
          </a:p>
        </p:txBody>
      </p:sp>
      <p:sp>
        <p:nvSpPr>
          <p:cNvPr id="60" name="Rectangle 59">
            <a:extLst>
              <a:ext uri="{FF2B5EF4-FFF2-40B4-BE49-F238E27FC236}">
                <a16:creationId xmlns:a16="http://schemas.microsoft.com/office/drawing/2014/main" id="{71F27BEF-A071-4E67-94BD-3D1C77F3E8A1}"/>
              </a:ext>
            </a:extLst>
          </p:cNvPr>
          <p:cNvSpPr/>
          <p:nvPr/>
        </p:nvSpPr>
        <p:spPr>
          <a:xfrm>
            <a:off x="13827501" y="6886093"/>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4</a:t>
            </a:r>
          </a:p>
        </p:txBody>
      </p:sp>
      <p:pic>
        <p:nvPicPr>
          <p:cNvPr id="61" name="Picture 37">
            <a:extLst>
              <a:ext uri="{FF2B5EF4-FFF2-40B4-BE49-F238E27FC236}">
                <a16:creationId xmlns:a16="http://schemas.microsoft.com/office/drawing/2014/main" id="{28F84D7E-0ED1-4D71-8EE4-71985B6794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56360" y="7369506"/>
            <a:ext cx="2658810" cy="2884310"/>
          </a:xfrm>
          <a:prstGeom prst="rect">
            <a:avLst/>
          </a:prstGeom>
        </p:spPr>
      </p:pic>
      <p:pic>
        <p:nvPicPr>
          <p:cNvPr id="63" name="Picture 34">
            <a:extLst>
              <a:ext uri="{FF2B5EF4-FFF2-40B4-BE49-F238E27FC236}">
                <a16:creationId xmlns:a16="http://schemas.microsoft.com/office/drawing/2014/main" id="{CAF90643-5394-4D6B-B4BE-4283328D1D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83349" y="7040749"/>
            <a:ext cx="1629904" cy="32130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ppt_x"/>
                                          </p:val>
                                        </p:tav>
                                        <p:tav tm="100000">
                                          <p:val>
                                            <p:strVal val="#ppt_x"/>
                                          </p:val>
                                        </p:tav>
                                      </p:tavLst>
                                    </p:anim>
                                    <p:anim calcmode="lin" valueType="num">
                                      <p:cBhvr additive="base">
                                        <p:cTn id="6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fill="hold"/>
                                        <p:tgtEl>
                                          <p:spTgt spid="52"/>
                                        </p:tgtEl>
                                        <p:attrNameLst>
                                          <p:attrName>ppt_x</p:attrName>
                                        </p:attrNameLst>
                                      </p:cBhvr>
                                      <p:tavLst>
                                        <p:tav tm="0">
                                          <p:val>
                                            <p:strVal val="#ppt_x"/>
                                          </p:val>
                                        </p:tav>
                                        <p:tav tm="100000">
                                          <p:val>
                                            <p:strVal val="#ppt_x"/>
                                          </p:val>
                                        </p:tav>
                                      </p:tavLst>
                                    </p:anim>
                                    <p:anim calcmode="lin" valueType="num">
                                      <p:cBhvr additive="base">
                                        <p:cTn id="7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500" fill="hold"/>
                                        <p:tgtEl>
                                          <p:spTgt spid="54"/>
                                        </p:tgtEl>
                                        <p:attrNameLst>
                                          <p:attrName>ppt_x</p:attrName>
                                        </p:attrNameLst>
                                      </p:cBhvr>
                                      <p:tavLst>
                                        <p:tav tm="0">
                                          <p:val>
                                            <p:strVal val="#ppt_x"/>
                                          </p:val>
                                        </p:tav>
                                        <p:tav tm="100000">
                                          <p:val>
                                            <p:strVal val="#ppt_x"/>
                                          </p:val>
                                        </p:tav>
                                      </p:tavLst>
                                    </p:anim>
                                    <p:anim calcmode="lin" valueType="num">
                                      <p:cBhvr additive="base">
                                        <p:cTn id="8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additive="base">
                                        <p:cTn id="93" dur="500" fill="hold"/>
                                        <p:tgtEl>
                                          <p:spTgt spid="55"/>
                                        </p:tgtEl>
                                        <p:attrNameLst>
                                          <p:attrName>ppt_x</p:attrName>
                                        </p:attrNameLst>
                                      </p:cBhvr>
                                      <p:tavLst>
                                        <p:tav tm="0">
                                          <p:val>
                                            <p:strVal val="#ppt_x"/>
                                          </p:val>
                                        </p:tav>
                                        <p:tav tm="100000">
                                          <p:val>
                                            <p:strVal val="#ppt_x"/>
                                          </p:val>
                                        </p:tav>
                                      </p:tavLst>
                                    </p:anim>
                                    <p:anim calcmode="lin" valueType="num">
                                      <p:cBhvr additive="base">
                                        <p:cTn id="9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additive="base">
                                        <p:cTn id="99" dur="500" fill="hold"/>
                                        <p:tgtEl>
                                          <p:spTgt spid="56"/>
                                        </p:tgtEl>
                                        <p:attrNameLst>
                                          <p:attrName>ppt_x</p:attrName>
                                        </p:attrNameLst>
                                      </p:cBhvr>
                                      <p:tavLst>
                                        <p:tav tm="0">
                                          <p:val>
                                            <p:strVal val="#ppt_x"/>
                                          </p:val>
                                        </p:tav>
                                        <p:tav tm="100000">
                                          <p:val>
                                            <p:strVal val="#ppt_x"/>
                                          </p:val>
                                        </p:tav>
                                      </p:tavLst>
                                    </p:anim>
                                    <p:anim calcmode="lin" valueType="num">
                                      <p:cBhvr additive="base">
                                        <p:cTn id="10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57"/>
                                        </p:tgtEl>
                                        <p:attrNameLst>
                                          <p:attrName>style.visibility</p:attrName>
                                        </p:attrNameLst>
                                      </p:cBhvr>
                                      <p:to>
                                        <p:strVal val="visible"/>
                                      </p:to>
                                    </p:set>
                                    <p:anim calcmode="lin" valueType="num">
                                      <p:cBhvr additive="base">
                                        <p:cTn id="105" dur="500" fill="hold"/>
                                        <p:tgtEl>
                                          <p:spTgt spid="57"/>
                                        </p:tgtEl>
                                        <p:attrNameLst>
                                          <p:attrName>ppt_x</p:attrName>
                                        </p:attrNameLst>
                                      </p:cBhvr>
                                      <p:tavLst>
                                        <p:tav tm="0">
                                          <p:val>
                                            <p:strVal val="#ppt_x"/>
                                          </p:val>
                                        </p:tav>
                                        <p:tav tm="100000">
                                          <p:val>
                                            <p:strVal val="#ppt_x"/>
                                          </p:val>
                                        </p:tav>
                                      </p:tavLst>
                                    </p:anim>
                                    <p:anim calcmode="lin" valueType="num">
                                      <p:cBhvr additive="base">
                                        <p:cTn id="10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58"/>
                                        </p:tgtEl>
                                        <p:attrNameLst>
                                          <p:attrName>style.visibility</p:attrName>
                                        </p:attrNameLst>
                                      </p:cBhvr>
                                      <p:to>
                                        <p:strVal val="visible"/>
                                      </p:to>
                                    </p:set>
                                    <p:anim calcmode="lin" valueType="num">
                                      <p:cBhvr additive="base">
                                        <p:cTn id="111" dur="500" fill="hold"/>
                                        <p:tgtEl>
                                          <p:spTgt spid="58"/>
                                        </p:tgtEl>
                                        <p:attrNameLst>
                                          <p:attrName>ppt_x</p:attrName>
                                        </p:attrNameLst>
                                      </p:cBhvr>
                                      <p:tavLst>
                                        <p:tav tm="0">
                                          <p:val>
                                            <p:strVal val="#ppt_x"/>
                                          </p:val>
                                        </p:tav>
                                        <p:tav tm="100000">
                                          <p:val>
                                            <p:strVal val="#ppt_x"/>
                                          </p:val>
                                        </p:tav>
                                      </p:tavLst>
                                    </p:anim>
                                    <p:anim calcmode="lin" valueType="num">
                                      <p:cBhvr additive="base">
                                        <p:cTn id="11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60"/>
                                        </p:tgtEl>
                                        <p:attrNameLst>
                                          <p:attrName>style.visibility</p:attrName>
                                        </p:attrNameLst>
                                      </p:cBhvr>
                                      <p:to>
                                        <p:strVal val="visible"/>
                                      </p:to>
                                    </p:set>
                                    <p:anim calcmode="lin" valueType="num">
                                      <p:cBhvr additive="base">
                                        <p:cTn id="117" dur="500" fill="hold"/>
                                        <p:tgtEl>
                                          <p:spTgt spid="60"/>
                                        </p:tgtEl>
                                        <p:attrNameLst>
                                          <p:attrName>ppt_x</p:attrName>
                                        </p:attrNameLst>
                                      </p:cBhvr>
                                      <p:tavLst>
                                        <p:tav tm="0">
                                          <p:val>
                                            <p:strVal val="#ppt_x"/>
                                          </p:val>
                                        </p:tav>
                                        <p:tav tm="100000">
                                          <p:val>
                                            <p:strVal val="#ppt_x"/>
                                          </p:val>
                                        </p:tav>
                                      </p:tavLst>
                                    </p:anim>
                                    <p:anim calcmode="lin" valueType="num">
                                      <p:cBhvr additive="base">
                                        <p:cTn id="1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p:bldP spid="31" grpId="0" animBg="1"/>
      <p:bldP spid="37" grpId="0" animBg="1"/>
      <p:bldP spid="38" grpId="0" animBg="1"/>
      <p:bldP spid="39" grpId="0" animBg="1"/>
      <p:bldP spid="44" grpId="0" animBg="1"/>
      <p:bldP spid="45" grpId="0" animBg="1"/>
      <p:bldP spid="46" grpId="0" animBg="1"/>
      <p:bldP spid="49" grpId="0"/>
      <p:bldP spid="50" grpId="0"/>
      <p:bldP spid="51" grpId="0" animBg="1"/>
      <p:bldP spid="52" grpId="0" animBg="1"/>
      <p:bldP spid="53" grpId="0" animBg="1"/>
      <p:bldP spid="54" grpId="0" animBg="1"/>
      <p:bldP spid="55" grpId="0" animBg="1"/>
      <p:bldP spid="56" grpId="0" animBg="1"/>
      <p:bldP spid="57" grpId="0" animBg="1"/>
      <p:bldP spid="58" grpId="0" animBg="1"/>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13520" y="5355475"/>
            <a:ext cx="9144000" cy="49543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52"/>
          <a:stretch>
            <a:fillRect/>
          </a:stretch>
        </p:blipFill>
        <p:spPr>
          <a:xfrm>
            <a:off x="8859520" y="5355475"/>
            <a:ext cx="2819356" cy="3735185"/>
          </a:xfrm>
          <a:prstGeom prst="rect">
            <a:avLst/>
          </a:prstGeom>
        </p:spPr>
      </p:pic>
      <p:sp>
        <p:nvSpPr>
          <p:cNvPr id="8" name="TextBox 7">
            <a:extLst>
              <a:ext uri="{FF2B5EF4-FFF2-40B4-BE49-F238E27FC236}">
                <a16:creationId xmlns:a16="http://schemas.microsoft.com/office/drawing/2014/main" id="{522252A2-5FD0-4247-B9F9-DDCB191A869D}"/>
              </a:ext>
            </a:extLst>
          </p:cNvPr>
          <p:cNvSpPr txBox="1"/>
          <p:nvPr/>
        </p:nvSpPr>
        <p:spPr>
          <a:xfrm>
            <a:off x="3390900" y="3314700"/>
            <a:ext cx="11506200" cy="1015663"/>
          </a:xfrm>
          <a:prstGeom prst="rect">
            <a:avLst/>
          </a:prstGeom>
          <a:noFill/>
        </p:spPr>
        <p:txBody>
          <a:bodyPr wrap="square">
            <a:spAutoFit/>
          </a:bodyPr>
          <a:lstStyle/>
          <a:p>
            <a:r>
              <a:rPr lang="nl-NL" sz="6000" b="1">
                <a:solidFill>
                  <a:srgbClr val="00B0F0"/>
                </a:solidFill>
                <a:effectLst/>
                <a:latin typeface="Arial" panose="020B0604020202020204" pitchFamily="34" charset="0"/>
                <a:ea typeface="Arial" panose="020B0604020202020204" pitchFamily="34" charset="0"/>
              </a:rPr>
              <a:t>BÀI 88: LUYỆN TẬP CHUNG </a:t>
            </a:r>
            <a:endParaRPr lang="en-US" sz="6000" b="1">
              <a:solidFill>
                <a:srgbClr val="00B0F0"/>
              </a:solidFill>
            </a:endParaRPr>
          </a:p>
        </p:txBody>
      </p:sp>
      <p:pic>
        <p:nvPicPr>
          <p:cNvPr id="2050" name="Picture 2" descr="Trẻ Em, Mầm Non, Học Tập, Tải hình PNG 366 - Free.Vector6.com">
            <a:extLst>
              <a:ext uri="{FF2B5EF4-FFF2-40B4-BE49-F238E27FC236}">
                <a16:creationId xmlns:a16="http://schemas.microsoft.com/office/drawing/2014/main" id="{E55D9659-09CC-4B8C-9BE5-A8615608E8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14900"/>
            <a:ext cx="7937500" cy="6389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477999" y="342900"/>
            <a:ext cx="3305877" cy="2362200"/>
          </a:xfrm>
          <a:prstGeom prst="rect">
            <a:avLst/>
          </a:prstGeom>
        </p:spPr>
      </p:pic>
      <p:sp>
        <p:nvSpPr>
          <p:cNvPr id="13" name="TextBox 8">
            <a:extLst>
              <a:ext uri="{FF2B5EF4-FFF2-40B4-BE49-F238E27FC236}">
                <a16:creationId xmlns:a16="http://schemas.microsoft.com/office/drawing/2014/main" id="{25A7CB69-B3B3-40A0-BB34-D91898EB80D6}"/>
              </a:ext>
            </a:extLst>
          </p:cNvPr>
          <p:cNvSpPr txBox="1"/>
          <p:nvPr/>
        </p:nvSpPr>
        <p:spPr>
          <a:xfrm>
            <a:off x="5943600" y="1497441"/>
            <a:ext cx="8763000" cy="923330"/>
          </a:xfrm>
          <a:prstGeom prst="rect">
            <a:avLst/>
          </a:prstGeom>
        </p:spPr>
        <p:txBody>
          <a:bodyPr wrap="square" lIns="0" tIns="0" rIns="0" bIns="0" rtlCol="0" anchor="t">
            <a:spAutoFit/>
          </a:bodyPr>
          <a:lstStyle/>
          <a:p>
            <a:r>
              <a:rPr lang="vi-VN" sz="6000" b="1" dirty="0">
                <a:solidFill>
                  <a:schemeClr val="accent5">
                    <a:lumMod val="75000"/>
                  </a:schemeClr>
                </a:solidFill>
                <a:latin typeface="Arial" panose="020B0604020202020204" pitchFamily="34" charset="0"/>
                <a:cs typeface="Arial" panose="020B0604020202020204" pitchFamily="34" charset="0"/>
              </a:rPr>
              <a:t>NỘI DUNG BÀI HỌC</a:t>
            </a:r>
            <a:endParaRPr lang="en-US" sz="6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F0BE99A-0D16-40C9-9A21-1A7FAFC4D840}"/>
              </a:ext>
            </a:extLst>
          </p:cNvPr>
          <p:cNvSpPr/>
          <p:nvPr/>
        </p:nvSpPr>
        <p:spPr>
          <a:xfrm>
            <a:off x="10012680" y="3836781"/>
            <a:ext cx="4648200" cy="1447800"/>
          </a:xfrm>
          <a:prstGeom prst="rect">
            <a:avLst/>
          </a:prstGeom>
          <a:solidFill>
            <a:schemeClr val="accent5">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6">
                    <a:lumMod val="75000"/>
                  </a:schemeClr>
                </a:solidFill>
                <a:latin typeface="Arial" panose="020B0604020202020204" pitchFamily="34" charset="0"/>
                <a:cs typeface="Arial" panose="020B0604020202020204" pitchFamily="34" charset="0"/>
              </a:rPr>
              <a:t>1. Luyện tập</a:t>
            </a:r>
          </a:p>
        </p:txBody>
      </p:sp>
      <p:sp>
        <p:nvSpPr>
          <p:cNvPr id="17" name="Rectangle 16">
            <a:extLst>
              <a:ext uri="{FF2B5EF4-FFF2-40B4-BE49-F238E27FC236}">
                <a16:creationId xmlns:a16="http://schemas.microsoft.com/office/drawing/2014/main" id="{1ED3D942-5887-4594-8811-D099D68BD4AE}"/>
              </a:ext>
            </a:extLst>
          </p:cNvPr>
          <p:cNvSpPr/>
          <p:nvPr/>
        </p:nvSpPr>
        <p:spPr>
          <a:xfrm>
            <a:off x="10012680" y="5817981"/>
            <a:ext cx="4648200" cy="1447800"/>
          </a:xfrm>
          <a:prstGeom prst="rect">
            <a:avLst/>
          </a:prstGeom>
          <a:solidFill>
            <a:schemeClr val="accent5">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6">
                    <a:lumMod val="75000"/>
                  </a:schemeClr>
                </a:solidFill>
                <a:latin typeface="Arial" panose="020B0604020202020204" pitchFamily="34" charset="0"/>
                <a:cs typeface="Arial" panose="020B0604020202020204" pitchFamily="34" charset="0"/>
              </a:rPr>
              <a:t>2. Vận dụng</a:t>
            </a:r>
          </a:p>
        </p:txBody>
      </p:sp>
      <p:sp>
        <p:nvSpPr>
          <p:cNvPr id="18" name="Rectangle 17">
            <a:extLst>
              <a:ext uri="{FF2B5EF4-FFF2-40B4-BE49-F238E27FC236}">
                <a16:creationId xmlns:a16="http://schemas.microsoft.com/office/drawing/2014/main" id="{4BB56E31-A9C1-4E83-B4DB-6CDBF949045D}"/>
              </a:ext>
            </a:extLst>
          </p:cNvPr>
          <p:cNvSpPr/>
          <p:nvPr/>
        </p:nvSpPr>
        <p:spPr>
          <a:xfrm>
            <a:off x="10043160" y="7901940"/>
            <a:ext cx="4648200" cy="1447800"/>
          </a:xfrm>
          <a:prstGeom prst="rect">
            <a:avLst/>
          </a:prstGeom>
          <a:solidFill>
            <a:schemeClr val="accent5">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6">
                    <a:lumMod val="75000"/>
                  </a:schemeClr>
                </a:solidFill>
                <a:latin typeface="Arial" panose="020B0604020202020204" pitchFamily="34" charset="0"/>
                <a:cs typeface="Arial" panose="020B0604020202020204" pitchFamily="34" charset="0"/>
              </a:rPr>
              <a:t>3. Củng cố</a:t>
            </a:r>
          </a:p>
        </p:txBody>
      </p:sp>
      <p:pic>
        <p:nvPicPr>
          <p:cNvPr id="1026" name="Picture 2" descr="Trang Học Sinh – Thầy giáo trường Dòng – Nguyệt San Dân Chúa Úc Châu">
            <a:extLst>
              <a:ext uri="{FF2B5EF4-FFF2-40B4-BE49-F238E27FC236}">
                <a16:creationId xmlns:a16="http://schemas.microsoft.com/office/drawing/2014/main" id="{332E9FBA-B789-4EBC-BE6D-9324FB457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48609"/>
            <a:ext cx="8153400" cy="5981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DC1B5C-47DA-426C-845A-08FB4434416E}"/>
              </a:ext>
            </a:extLst>
          </p:cNvPr>
          <p:cNvSpPr txBox="1"/>
          <p:nvPr/>
        </p:nvSpPr>
        <p:spPr>
          <a:xfrm>
            <a:off x="7086600" y="1028700"/>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9" name="Rectangle 8">
            <a:extLst>
              <a:ext uri="{FF2B5EF4-FFF2-40B4-BE49-F238E27FC236}">
                <a16:creationId xmlns:a16="http://schemas.microsoft.com/office/drawing/2014/main" id="{EB36F333-D096-4DD8-BA91-697CE071EC28}"/>
              </a:ext>
            </a:extLst>
          </p:cNvPr>
          <p:cNvSpPr/>
          <p:nvPr/>
        </p:nvSpPr>
        <p:spPr>
          <a:xfrm>
            <a:off x="1752600" y="2247900"/>
            <a:ext cx="3352800" cy="1015663"/>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1. </a:t>
            </a:r>
            <a:r>
              <a:rPr lang="en-US" sz="4000">
                <a:latin typeface="Arial" panose="020B0604020202020204" pitchFamily="34" charset="0"/>
                <a:cs typeface="Arial" panose="020B0604020202020204" pitchFamily="34" charset="0"/>
              </a:rPr>
              <a:t>Tính</a:t>
            </a:r>
          </a:p>
        </p:txBody>
      </p:sp>
      <p:grpSp>
        <p:nvGrpSpPr>
          <p:cNvPr id="10" name="Group 9">
            <a:extLst>
              <a:ext uri="{FF2B5EF4-FFF2-40B4-BE49-F238E27FC236}">
                <a16:creationId xmlns:a16="http://schemas.microsoft.com/office/drawing/2014/main" id="{4C7A4017-B386-40E6-8568-036D298DFD6C}"/>
              </a:ext>
            </a:extLst>
          </p:cNvPr>
          <p:cNvGrpSpPr/>
          <p:nvPr/>
        </p:nvGrpSpPr>
        <p:grpSpPr>
          <a:xfrm>
            <a:off x="3429000" y="3692241"/>
            <a:ext cx="2562695" cy="1575090"/>
            <a:chOff x="-114300" y="9525"/>
            <a:chExt cx="798393" cy="1575090"/>
          </a:xfrm>
        </p:grpSpPr>
        <p:sp>
          <p:nvSpPr>
            <p:cNvPr id="11" name="Text Box 529">
              <a:extLst>
                <a:ext uri="{FF2B5EF4-FFF2-40B4-BE49-F238E27FC236}">
                  <a16:creationId xmlns:a16="http://schemas.microsoft.com/office/drawing/2014/main" id="{0AF637B8-EC85-4198-B964-4B21B2F7084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567</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192</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2" name="Text Box 530">
              <a:extLst>
                <a:ext uri="{FF2B5EF4-FFF2-40B4-BE49-F238E27FC236}">
                  <a16:creationId xmlns:a16="http://schemas.microsoft.com/office/drawing/2014/main" id="{EDC50F75-DC68-4EA9-8BC9-531A85F1C080}"/>
                </a:ext>
              </a:extLst>
            </p:cNvPr>
            <p:cNvSpPr txBox="1"/>
            <p:nvPr/>
          </p:nvSpPr>
          <p:spPr>
            <a:xfrm>
              <a:off x="-11430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C0C13EB7-7580-4209-B68A-C878FB88BFA4}"/>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4" name="Rectangle 13">
            <a:extLst>
              <a:ext uri="{FF2B5EF4-FFF2-40B4-BE49-F238E27FC236}">
                <a16:creationId xmlns:a16="http://schemas.microsoft.com/office/drawing/2014/main" id="{B4E18EB1-559A-41B0-B6B0-7E03AD6EA81E}"/>
              </a:ext>
            </a:extLst>
          </p:cNvPr>
          <p:cNvSpPr/>
          <p:nvPr/>
        </p:nvSpPr>
        <p:spPr>
          <a:xfrm>
            <a:off x="4234971" y="5442724"/>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0CDD3FEC-AC3A-455A-97A9-144BE2CC6125}"/>
              </a:ext>
            </a:extLst>
          </p:cNvPr>
          <p:cNvSpPr txBox="1"/>
          <p:nvPr/>
        </p:nvSpPr>
        <p:spPr>
          <a:xfrm>
            <a:off x="2218198" y="3575322"/>
            <a:ext cx="655110"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a)</a:t>
            </a:r>
          </a:p>
        </p:txBody>
      </p:sp>
      <p:grpSp>
        <p:nvGrpSpPr>
          <p:cNvPr id="18" name="Group 17">
            <a:extLst>
              <a:ext uri="{FF2B5EF4-FFF2-40B4-BE49-F238E27FC236}">
                <a16:creationId xmlns:a16="http://schemas.microsoft.com/office/drawing/2014/main" id="{C70ED938-8F45-417F-B472-D37A107F24FE}"/>
              </a:ext>
            </a:extLst>
          </p:cNvPr>
          <p:cNvGrpSpPr/>
          <p:nvPr/>
        </p:nvGrpSpPr>
        <p:grpSpPr>
          <a:xfrm>
            <a:off x="7951550" y="3424179"/>
            <a:ext cx="2410113" cy="1575090"/>
            <a:chOff x="-66764" y="9525"/>
            <a:chExt cx="750857" cy="1575090"/>
          </a:xfrm>
        </p:grpSpPr>
        <p:sp>
          <p:nvSpPr>
            <p:cNvPr id="19" name="Text Box 529">
              <a:extLst>
                <a:ext uri="{FF2B5EF4-FFF2-40B4-BE49-F238E27FC236}">
                  <a16:creationId xmlns:a16="http://schemas.microsoft.com/office/drawing/2014/main" id="{32A13788-F94F-404F-A798-275FF760724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158</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  12</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0" name="Text Box 530">
              <a:extLst>
                <a:ext uri="{FF2B5EF4-FFF2-40B4-BE49-F238E27FC236}">
                  <a16:creationId xmlns:a16="http://schemas.microsoft.com/office/drawing/2014/main" id="{5844F2DE-6FBC-44E0-A27A-EF08CD057270}"/>
                </a:ext>
              </a:extLst>
            </p:cNvPr>
            <p:cNvSpPr txBox="1"/>
            <p:nvPr/>
          </p:nvSpPr>
          <p:spPr>
            <a:xfrm>
              <a:off x="-66764"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5330DD1F-BA06-4E06-9476-028896FD1EBE}"/>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2" name="Rectangle 21">
            <a:extLst>
              <a:ext uri="{FF2B5EF4-FFF2-40B4-BE49-F238E27FC236}">
                <a16:creationId xmlns:a16="http://schemas.microsoft.com/office/drawing/2014/main" id="{26744EBE-2AD7-4A05-8A54-1F0C5705E29B}"/>
              </a:ext>
            </a:extLst>
          </p:cNvPr>
          <p:cNvSpPr/>
          <p:nvPr/>
        </p:nvSpPr>
        <p:spPr>
          <a:xfrm>
            <a:off x="8604939" y="5174662"/>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4CA8477B-7DC9-4A07-B311-71FDDEE2FCCE}"/>
              </a:ext>
            </a:extLst>
          </p:cNvPr>
          <p:cNvGrpSpPr/>
          <p:nvPr/>
        </p:nvGrpSpPr>
        <p:grpSpPr>
          <a:xfrm>
            <a:off x="12869280" y="3516848"/>
            <a:ext cx="2410113" cy="1575090"/>
            <a:chOff x="-66764" y="9525"/>
            <a:chExt cx="750857" cy="1575090"/>
          </a:xfrm>
        </p:grpSpPr>
        <p:sp>
          <p:nvSpPr>
            <p:cNvPr id="24" name="Text Box 529">
              <a:extLst>
                <a:ext uri="{FF2B5EF4-FFF2-40B4-BE49-F238E27FC236}">
                  <a16:creationId xmlns:a16="http://schemas.microsoft.com/office/drawing/2014/main" id="{FB99050B-41BE-4480-80B5-ABACFB8C45F3}"/>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127</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    4</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 Box 530">
              <a:extLst>
                <a:ext uri="{FF2B5EF4-FFF2-40B4-BE49-F238E27FC236}">
                  <a16:creationId xmlns:a16="http://schemas.microsoft.com/office/drawing/2014/main" id="{6089203A-4EDE-4B95-9295-DD0743388A45}"/>
                </a:ext>
              </a:extLst>
            </p:cNvPr>
            <p:cNvSpPr txBox="1"/>
            <p:nvPr/>
          </p:nvSpPr>
          <p:spPr>
            <a:xfrm>
              <a:off x="-66764"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E27C7C13-6EA7-4633-AEAF-E17F527E6BB9}"/>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7" name="Rectangle 26">
            <a:extLst>
              <a:ext uri="{FF2B5EF4-FFF2-40B4-BE49-F238E27FC236}">
                <a16:creationId xmlns:a16="http://schemas.microsoft.com/office/drawing/2014/main" id="{893F72AE-4F8F-4272-A222-BA0C636CEDD6}"/>
              </a:ext>
            </a:extLst>
          </p:cNvPr>
          <p:cNvSpPr/>
          <p:nvPr/>
        </p:nvSpPr>
        <p:spPr>
          <a:xfrm>
            <a:off x="13522669" y="5267331"/>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pic>
        <p:nvPicPr>
          <p:cNvPr id="4098" name="Picture 2" descr="cartoon teacher png trasparent - Clipart World">
            <a:extLst>
              <a:ext uri="{FF2B5EF4-FFF2-40B4-BE49-F238E27FC236}">
                <a16:creationId xmlns:a16="http://schemas.microsoft.com/office/drawing/2014/main" id="{ABA9B081-66E2-4F1C-9EDC-0296FEEB4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444" y="3263563"/>
            <a:ext cx="4311955" cy="698740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oogle Shape;1984;p44">
            <a:extLst>
              <a:ext uri="{FF2B5EF4-FFF2-40B4-BE49-F238E27FC236}">
                <a16:creationId xmlns:a16="http://schemas.microsoft.com/office/drawing/2014/main" id="{4EC02092-9DC6-4870-BADA-4314DED340FD}"/>
              </a:ext>
            </a:extLst>
          </p:cNvPr>
          <p:cNvGrpSpPr/>
          <p:nvPr/>
        </p:nvGrpSpPr>
        <p:grpSpPr>
          <a:xfrm>
            <a:off x="365456" y="5143500"/>
            <a:ext cx="1641175" cy="3486489"/>
            <a:chOff x="3564780" y="505981"/>
            <a:chExt cx="1059540" cy="2287909"/>
          </a:xfrm>
        </p:grpSpPr>
        <p:sp>
          <p:nvSpPr>
            <p:cNvPr id="46" name="Google Shape;1985;p44">
              <a:extLst>
                <a:ext uri="{FF2B5EF4-FFF2-40B4-BE49-F238E27FC236}">
                  <a16:creationId xmlns:a16="http://schemas.microsoft.com/office/drawing/2014/main" id="{E63E31A6-3744-4E5A-976C-E815234C9E07}"/>
                </a:ext>
              </a:extLst>
            </p:cNvPr>
            <p:cNvSpPr/>
            <p:nvPr/>
          </p:nvSpPr>
          <p:spPr>
            <a:xfrm>
              <a:off x="3564780" y="1868475"/>
              <a:ext cx="1059540" cy="925415"/>
            </a:xfrm>
            <a:custGeom>
              <a:avLst/>
              <a:gdLst/>
              <a:ahLst/>
              <a:cxnLst/>
              <a:rect l="l" t="t" r="r" b="b"/>
              <a:pathLst>
                <a:path w="11854" h="10354" extrusionOk="0">
                  <a:moveTo>
                    <a:pt x="2236" y="0"/>
                  </a:moveTo>
                  <a:cubicBezTo>
                    <a:pt x="2334" y="98"/>
                    <a:pt x="2608" y="344"/>
                    <a:pt x="2832" y="344"/>
                  </a:cubicBezTo>
                  <a:cubicBezTo>
                    <a:pt x="2850" y="344"/>
                    <a:pt x="2859" y="344"/>
                    <a:pt x="2873" y="340"/>
                  </a:cubicBezTo>
                  <a:lnTo>
                    <a:pt x="2873" y="344"/>
                  </a:lnTo>
                  <a:cubicBezTo>
                    <a:pt x="2870" y="381"/>
                    <a:pt x="2839" y="1309"/>
                    <a:pt x="2873" y="1751"/>
                  </a:cubicBezTo>
                  <a:cubicBezTo>
                    <a:pt x="2900" y="2116"/>
                    <a:pt x="3262" y="2358"/>
                    <a:pt x="3443" y="2457"/>
                  </a:cubicBezTo>
                  <a:cubicBezTo>
                    <a:pt x="2914" y="2904"/>
                    <a:pt x="2488" y="4069"/>
                    <a:pt x="2205" y="5872"/>
                  </a:cubicBezTo>
                  <a:cubicBezTo>
                    <a:pt x="2175" y="6076"/>
                    <a:pt x="2147" y="6270"/>
                    <a:pt x="2127" y="6462"/>
                  </a:cubicBezTo>
                  <a:lnTo>
                    <a:pt x="2123" y="6458"/>
                  </a:lnTo>
                  <a:cubicBezTo>
                    <a:pt x="2096" y="6454"/>
                    <a:pt x="1735" y="6390"/>
                    <a:pt x="1323" y="6390"/>
                  </a:cubicBezTo>
                  <a:cubicBezTo>
                    <a:pt x="958" y="6390"/>
                    <a:pt x="552" y="6441"/>
                    <a:pt x="307" y="6632"/>
                  </a:cubicBezTo>
                  <a:cubicBezTo>
                    <a:pt x="160" y="6741"/>
                    <a:pt x="82" y="6887"/>
                    <a:pt x="69" y="7068"/>
                  </a:cubicBezTo>
                  <a:cubicBezTo>
                    <a:pt x="0" y="7985"/>
                    <a:pt x="532" y="9007"/>
                    <a:pt x="555" y="9051"/>
                  </a:cubicBezTo>
                  <a:cubicBezTo>
                    <a:pt x="566" y="9072"/>
                    <a:pt x="586" y="9082"/>
                    <a:pt x="607" y="9085"/>
                  </a:cubicBezTo>
                  <a:cubicBezTo>
                    <a:pt x="586" y="9123"/>
                    <a:pt x="573" y="9164"/>
                    <a:pt x="573" y="9211"/>
                  </a:cubicBezTo>
                  <a:cubicBezTo>
                    <a:pt x="573" y="9355"/>
                    <a:pt x="685" y="9467"/>
                    <a:pt x="829" y="9467"/>
                  </a:cubicBezTo>
                  <a:cubicBezTo>
                    <a:pt x="968" y="9467"/>
                    <a:pt x="1084" y="9355"/>
                    <a:pt x="1084" y="9211"/>
                  </a:cubicBezTo>
                  <a:cubicBezTo>
                    <a:pt x="1084" y="9072"/>
                    <a:pt x="968" y="8956"/>
                    <a:pt x="829" y="8956"/>
                  </a:cubicBezTo>
                  <a:cubicBezTo>
                    <a:pt x="771" y="8956"/>
                    <a:pt x="716" y="8977"/>
                    <a:pt x="672" y="9010"/>
                  </a:cubicBezTo>
                  <a:cubicBezTo>
                    <a:pt x="672" y="9004"/>
                    <a:pt x="672" y="8997"/>
                    <a:pt x="668" y="8993"/>
                  </a:cubicBezTo>
                  <a:cubicBezTo>
                    <a:pt x="662" y="8983"/>
                    <a:pt x="130" y="7958"/>
                    <a:pt x="195" y="7078"/>
                  </a:cubicBezTo>
                  <a:cubicBezTo>
                    <a:pt x="208" y="6935"/>
                    <a:pt x="269" y="6822"/>
                    <a:pt x="382" y="6734"/>
                  </a:cubicBezTo>
                  <a:cubicBezTo>
                    <a:pt x="573" y="6588"/>
                    <a:pt x="876" y="6533"/>
                    <a:pt x="1173" y="6519"/>
                  </a:cubicBezTo>
                  <a:cubicBezTo>
                    <a:pt x="1265" y="6932"/>
                    <a:pt x="1312" y="7140"/>
                    <a:pt x="1452" y="7140"/>
                  </a:cubicBezTo>
                  <a:cubicBezTo>
                    <a:pt x="1462" y="7140"/>
                    <a:pt x="1472" y="7136"/>
                    <a:pt x="1483" y="7136"/>
                  </a:cubicBezTo>
                  <a:cubicBezTo>
                    <a:pt x="1619" y="7109"/>
                    <a:pt x="1708" y="6696"/>
                    <a:pt x="1735" y="6536"/>
                  </a:cubicBezTo>
                  <a:cubicBezTo>
                    <a:pt x="1946" y="6557"/>
                    <a:pt x="2096" y="6584"/>
                    <a:pt x="2100" y="6584"/>
                  </a:cubicBezTo>
                  <a:lnTo>
                    <a:pt x="2109" y="6584"/>
                  </a:lnTo>
                  <a:cubicBezTo>
                    <a:pt x="1925" y="8285"/>
                    <a:pt x="2137" y="9463"/>
                    <a:pt x="2727" y="10009"/>
                  </a:cubicBezTo>
                  <a:cubicBezTo>
                    <a:pt x="2972" y="10237"/>
                    <a:pt x="3279" y="10353"/>
                    <a:pt x="3636" y="10353"/>
                  </a:cubicBezTo>
                  <a:cubicBezTo>
                    <a:pt x="3783" y="10353"/>
                    <a:pt x="3943" y="10333"/>
                    <a:pt x="4107" y="10292"/>
                  </a:cubicBezTo>
                  <a:cubicBezTo>
                    <a:pt x="5187" y="10033"/>
                    <a:pt x="5695" y="10002"/>
                    <a:pt x="5879" y="10002"/>
                  </a:cubicBezTo>
                  <a:cubicBezTo>
                    <a:pt x="5941" y="10002"/>
                    <a:pt x="5964" y="10006"/>
                    <a:pt x="5968" y="10006"/>
                  </a:cubicBezTo>
                  <a:lnTo>
                    <a:pt x="5988" y="10006"/>
                  </a:lnTo>
                  <a:cubicBezTo>
                    <a:pt x="5988" y="10006"/>
                    <a:pt x="6015" y="10002"/>
                    <a:pt x="6073" y="10002"/>
                  </a:cubicBezTo>
                  <a:cubicBezTo>
                    <a:pt x="6260" y="10002"/>
                    <a:pt x="6768" y="10036"/>
                    <a:pt x="7845" y="10292"/>
                  </a:cubicBezTo>
                  <a:cubicBezTo>
                    <a:pt x="8012" y="10333"/>
                    <a:pt x="8169" y="10353"/>
                    <a:pt x="8319" y="10353"/>
                  </a:cubicBezTo>
                  <a:cubicBezTo>
                    <a:pt x="8673" y="10353"/>
                    <a:pt x="8980" y="10237"/>
                    <a:pt x="9225" y="10009"/>
                  </a:cubicBezTo>
                  <a:cubicBezTo>
                    <a:pt x="9843" y="9440"/>
                    <a:pt x="10043" y="8179"/>
                    <a:pt x="9815" y="6355"/>
                  </a:cubicBezTo>
                  <a:cubicBezTo>
                    <a:pt x="9880" y="6345"/>
                    <a:pt x="9986" y="6332"/>
                    <a:pt x="10115" y="6318"/>
                  </a:cubicBezTo>
                  <a:cubicBezTo>
                    <a:pt x="10145" y="6478"/>
                    <a:pt x="10235" y="6887"/>
                    <a:pt x="10370" y="6915"/>
                  </a:cubicBezTo>
                  <a:cubicBezTo>
                    <a:pt x="10381" y="6918"/>
                    <a:pt x="10391" y="6918"/>
                    <a:pt x="10401" y="6918"/>
                  </a:cubicBezTo>
                  <a:cubicBezTo>
                    <a:pt x="10541" y="6918"/>
                    <a:pt x="10585" y="6710"/>
                    <a:pt x="10681" y="6301"/>
                  </a:cubicBezTo>
                  <a:cubicBezTo>
                    <a:pt x="10977" y="6314"/>
                    <a:pt x="11281" y="6366"/>
                    <a:pt x="11468" y="6512"/>
                  </a:cubicBezTo>
                  <a:cubicBezTo>
                    <a:pt x="11584" y="6601"/>
                    <a:pt x="11645" y="6714"/>
                    <a:pt x="11655" y="6860"/>
                  </a:cubicBezTo>
                  <a:cubicBezTo>
                    <a:pt x="11724" y="7736"/>
                    <a:pt x="11192" y="8762"/>
                    <a:pt x="11185" y="8772"/>
                  </a:cubicBezTo>
                  <a:cubicBezTo>
                    <a:pt x="11182" y="8779"/>
                    <a:pt x="11182" y="8785"/>
                    <a:pt x="11182" y="8789"/>
                  </a:cubicBezTo>
                  <a:cubicBezTo>
                    <a:pt x="11138" y="8758"/>
                    <a:pt x="11083" y="8738"/>
                    <a:pt x="11025" y="8738"/>
                  </a:cubicBezTo>
                  <a:cubicBezTo>
                    <a:pt x="10882" y="8738"/>
                    <a:pt x="10769" y="8850"/>
                    <a:pt x="10769" y="8993"/>
                  </a:cubicBezTo>
                  <a:cubicBezTo>
                    <a:pt x="10769" y="9133"/>
                    <a:pt x="10882" y="9249"/>
                    <a:pt x="11025" y="9249"/>
                  </a:cubicBezTo>
                  <a:cubicBezTo>
                    <a:pt x="11164" y="9249"/>
                    <a:pt x="11281" y="9133"/>
                    <a:pt x="11281" y="8993"/>
                  </a:cubicBezTo>
                  <a:cubicBezTo>
                    <a:pt x="11281" y="8946"/>
                    <a:pt x="11267" y="8901"/>
                    <a:pt x="11246" y="8864"/>
                  </a:cubicBezTo>
                  <a:cubicBezTo>
                    <a:pt x="11267" y="8864"/>
                    <a:pt x="11287" y="8854"/>
                    <a:pt x="11298" y="8834"/>
                  </a:cubicBezTo>
                  <a:cubicBezTo>
                    <a:pt x="11322" y="8789"/>
                    <a:pt x="11853" y="7763"/>
                    <a:pt x="11785" y="6850"/>
                  </a:cubicBezTo>
                  <a:cubicBezTo>
                    <a:pt x="11771" y="6669"/>
                    <a:pt x="11690" y="6523"/>
                    <a:pt x="11546" y="6410"/>
                  </a:cubicBezTo>
                  <a:cubicBezTo>
                    <a:pt x="11298" y="6220"/>
                    <a:pt x="10895" y="6168"/>
                    <a:pt x="10531" y="6168"/>
                  </a:cubicBezTo>
                  <a:cubicBezTo>
                    <a:pt x="10214" y="6168"/>
                    <a:pt x="9928" y="6209"/>
                    <a:pt x="9798" y="6229"/>
                  </a:cubicBezTo>
                  <a:cubicBezTo>
                    <a:pt x="9785" y="6110"/>
                    <a:pt x="9768" y="5995"/>
                    <a:pt x="9747" y="5872"/>
                  </a:cubicBezTo>
                  <a:cubicBezTo>
                    <a:pt x="9464" y="4076"/>
                    <a:pt x="9041" y="2910"/>
                    <a:pt x="8517" y="2464"/>
                  </a:cubicBezTo>
                  <a:cubicBezTo>
                    <a:pt x="8694" y="2368"/>
                    <a:pt x="9066" y="2123"/>
                    <a:pt x="9096" y="1751"/>
                  </a:cubicBezTo>
                  <a:cubicBezTo>
                    <a:pt x="9130" y="1309"/>
                    <a:pt x="9096" y="381"/>
                    <a:pt x="9096" y="344"/>
                  </a:cubicBezTo>
                  <a:lnTo>
                    <a:pt x="9096" y="340"/>
                  </a:lnTo>
                  <a:cubicBezTo>
                    <a:pt x="9110" y="344"/>
                    <a:pt x="9120" y="344"/>
                    <a:pt x="9134" y="344"/>
                  </a:cubicBezTo>
                  <a:cubicBezTo>
                    <a:pt x="9362" y="344"/>
                    <a:pt x="9631" y="98"/>
                    <a:pt x="9733" y="0"/>
                  </a:cubicBezTo>
                  <a:lnTo>
                    <a:pt x="8865" y="0"/>
                  </a:lnTo>
                  <a:cubicBezTo>
                    <a:pt x="8868" y="164"/>
                    <a:pt x="8868" y="273"/>
                    <a:pt x="8973" y="320"/>
                  </a:cubicBezTo>
                  <a:cubicBezTo>
                    <a:pt x="8970" y="327"/>
                    <a:pt x="8967" y="337"/>
                    <a:pt x="8967" y="348"/>
                  </a:cubicBezTo>
                  <a:cubicBezTo>
                    <a:pt x="8967" y="358"/>
                    <a:pt x="9000" y="1305"/>
                    <a:pt x="8967" y="1741"/>
                  </a:cubicBezTo>
                  <a:cubicBezTo>
                    <a:pt x="8939" y="2092"/>
                    <a:pt x="8514" y="2324"/>
                    <a:pt x="8404" y="2379"/>
                  </a:cubicBezTo>
                  <a:cubicBezTo>
                    <a:pt x="8357" y="2348"/>
                    <a:pt x="8312" y="2324"/>
                    <a:pt x="8264" y="2307"/>
                  </a:cubicBezTo>
                  <a:cubicBezTo>
                    <a:pt x="8179" y="2273"/>
                    <a:pt x="8094" y="2256"/>
                    <a:pt x="8006" y="2256"/>
                  </a:cubicBezTo>
                  <a:cubicBezTo>
                    <a:pt x="7839" y="2256"/>
                    <a:pt x="7665" y="2317"/>
                    <a:pt x="7501" y="2443"/>
                  </a:cubicBezTo>
                  <a:cubicBezTo>
                    <a:pt x="7208" y="2665"/>
                    <a:pt x="7021" y="3026"/>
                    <a:pt x="6840" y="3374"/>
                  </a:cubicBezTo>
                  <a:cubicBezTo>
                    <a:pt x="6605" y="3827"/>
                    <a:pt x="6400" y="4222"/>
                    <a:pt x="6019" y="4222"/>
                  </a:cubicBezTo>
                  <a:cubicBezTo>
                    <a:pt x="6002" y="4222"/>
                    <a:pt x="5988" y="4219"/>
                    <a:pt x="5971" y="4219"/>
                  </a:cubicBezTo>
                  <a:cubicBezTo>
                    <a:pt x="5954" y="4219"/>
                    <a:pt x="5941" y="4222"/>
                    <a:pt x="5923" y="4222"/>
                  </a:cubicBezTo>
                  <a:cubicBezTo>
                    <a:pt x="5552" y="4222"/>
                    <a:pt x="5348" y="3827"/>
                    <a:pt x="5112" y="3374"/>
                  </a:cubicBezTo>
                  <a:cubicBezTo>
                    <a:pt x="4931" y="3026"/>
                    <a:pt x="4744" y="2665"/>
                    <a:pt x="4454" y="2443"/>
                  </a:cubicBezTo>
                  <a:cubicBezTo>
                    <a:pt x="4288" y="2317"/>
                    <a:pt x="4117" y="2256"/>
                    <a:pt x="3946" y="2256"/>
                  </a:cubicBezTo>
                  <a:cubicBezTo>
                    <a:pt x="3858" y="2256"/>
                    <a:pt x="3773" y="2273"/>
                    <a:pt x="3688" y="2307"/>
                  </a:cubicBezTo>
                  <a:cubicBezTo>
                    <a:pt x="3643" y="2324"/>
                    <a:pt x="3599" y="2348"/>
                    <a:pt x="3555" y="2375"/>
                  </a:cubicBezTo>
                  <a:cubicBezTo>
                    <a:pt x="3435" y="2314"/>
                    <a:pt x="3026" y="2086"/>
                    <a:pt x="2999" y="1741"/>
                  </a:cubicBezTo>
                  <a:cubicBezTo>
                    <a:pt x="2965" y="1305"/>
                    <a:pt x="2999" y="358"/>
                    <a:pt x="2999" y="348"/>
                  </a:cubicBezTo>
                  <a:cubicBezTo>
                    <a:pt x="2999" y="337"/>
                    <a:pt x="2999" y="327"/>
                    <a:pt x="2996" y="320"/>
                  </a:cubicBezTo>
                  <a:cubicBezTo>
                    <a:pt x="3102" y="273"/>
                    <a:pt x="3102" y="164"/>
                    <a:pt x="3102" y="0"/>
                  </a:cubicBezTo>
                  <a:close/>
                </a:path>
              </a:pathLst>
            </a:custGeom>
            <a:gradFill>
              <a:gsLst>
                <a:gs pos="0">
                  <a:srgbClr val="FFFFFF"/>
                </a:gs>
                <a:gs pos="100000">
                  <a:srgbClr val="FFFFFF">
                    <a:alpha val="0"/>
                  </a:srgbClr>
                </a:gs>
              </a:gsLst>
              <a:lin ang="5400012" scaled="0"/>
            </a:gradFill>
            <a:ln>
              <a:noFill/>
            </a:ln>
          </p:spPr>
          <p:txBody>
            <a:bodyPr spcFirstLastPara="1" wrap="square" lIns="97520" tIns="97520" rIns="97520" bIns="97520" anchor="ctr" anchorCtr="0">
              <a:noAutofit/>
            </a:bodyPr>
            <a:lstStyle/>
            <a:p>
              <a:endParaRPr sz="1920"/>
            </a:p>
          </p:txBody>
        </p:sp>
        <p:grpSp>
          <p:nvGrpSpPr>
            <p:cNvPr id="47" name="Google Shape;1986;p44">
              <a:extLst>
                <a:ext uri="{FF2B5EF4-FFF2-40B4-BE49-F238E27FC236}">
                  <a16:creationId xmlns:a16="http://schemas.microsoft.com/office/drawing/2014/main" id="{16F4B5C5-A47E-481B-A71E-A15DA7915ABF}"/>
                </a:ext>
              </a:extLst>
            </p:cNvPr>
            <p:cNvGrpSpPr/>
            <p:nvPr/>
          </p:nvGrpSpPr>
          <p:grpSpPr>
            <a:xfrm>
              <a:off x="3570450" y="943061"/>
              <a:ext cx="1047449" cy="925404"/>
              <a:chOff x="2029550" y="630275"/>
              <a:chExt cx="296375" cy="261850"/>
            </a:xfrm>
          </p:grpSpPr>
          <p:sp>
            <p:nvSpPr>
              <p:cNvPr id="55" name="Google Shape;1987;p44">
                <a:extLst>
                  <a:ext uri="{FF2B5EF4-FFF2-40B4-BE49-F238E27FC236}">
                    <a16:creationId xmlns:a16="http://schemas.microsoft.com/office/drawing/2014/main" id="{D40EAF73-5213-4971-8FD2-C580527E140C}"/>
                  </a:ext>
                </a:extLst>
              </p:cNvPr>
              <p:cNvSpPr/>
              <p:nvPr/>
            </p:nvSpPr>
            <p:spPr>
              <a:xfrm>
                <a:off x="2073575" y="630275"/>
                <a:ext cx="209425" cy="199050"/>
              </a:xfrm>
              <a:custGeom>
                <a:avLst/>
                <a:gdLst/>
                <a:ahLst/>
                <a:cxnLst/>
                <a:rect l="l" t="t" r="r" b="b"/>
                <a:pathLst>
                  <a:path w="8377" h="7962" extrusionOk="0">
                    <a:moveTo>
                      <a:pt x="1854" y="0"/>
                    </a:moveTo>
                    <a:cubicBezTo>
                      <a:pt x="662" y="0"/>
                      <a:pt x="1" y="1324"/>
                      <a:pt x="488" y="4400"/>
                    </a:cubicBezTo>
                    <a:cubicBezTo>
                      <a:pt x="912" y="7103"/>
                      <a:pt x="1574" y="7961"/>
                      <a:pt x="2161" y="7961"/>
                    </a:cubicBezTo>
                    <a:cubicBezTo>
                      <a:pt x="2323" y="7961"/>
                      <a:pt x="2480" y="7896"/>
                      <a:pt x="2624" y="7787"/>
                    </a:cubicBezTo>
                    <a:cubicBezTo>
                      <a:pt x="3280" y="7287"/>
                      <a:pt x="3419" y="5995"/>
                      <a:pt x="4136" y="5995"/>
                    </a:cubicBezTo>
                    <a:cubicBezTo>
                      <a:pt x="4153" y="5995"/>
                      <a:pt x="4171" y="5996"/>
                      <a:pt x="4189" y="5998"/>
                    </a:cubicBezTo>
                    <a:cubicBezTo>
                      <a:pt x="4206" y="5996"/>
                      <a:pt x="4224" y="5995"/>
                      <a:pt x="4241" y="5995"/>
                    </a:cubicBezTo>
                    <a:cubicBezTo>
                      <a:pt x="4961" y="5995"/>
                      <a:pt x="5101" y="7287"/>
                      <a:pt x="5752" y="7787"/>
                    </a:cubicBezTo>
                    <a:cubicBezTo>
                      <a:pt x="5897" y="7896"/>
                      <a:pt x="6054" y="7961"/>
                      <a:pt x="6217" y="7961"/>
                    </a:cubicBezTo>
                    <a:cubicBezTo>
                      <a:pt x="6807" y="7961"/>
                      <a:pt x="7468" y="7103"/>
                      <a:pt x="7893" y="4400"/>
                    </a:cubicBezTo>
                    <a:cubicBezTo>
                      <a:pt x="8377" y="1324"/>
                      <a:pt x="7718" y="0"/>
                      <a:pt x="6526" y="0"/>
                    </a:cubicBezTo>
                    <a:cubicBezTo>
                      <a:pt x="6382" y="0"/>
                      <a:pt x="6231" y="20"/>
                      <a:pt x="6073" y="57"/>
                    </a:cubicBezTo>
                    <a:cubicBezTo>
                      <a:pt x="4985" y="317"/>
                      <a:pt x="4475" y="351"/>
                      <a:pt x="4283" y="351"/>
                    </a:cubicBezTo>
                    <a:cubicBezTo>
                      <a:pt x="4216" y="351"/>
                      <a:pt x="4189" y="347"/>
                      <a:pt x="4189" y="347"/>
                    </a:cubicBezTo>
                    <a:cubicBezTo>
                      <a:pt x="4189" y="347"/>
                      <a:pt x="4161" y="351"/>
                      <a:pt x="4094" y="351"/>
                    </a:cubicBezTo>
                    <a:cubicBezTo>
                      <a:pt x="3904" y="351"/>
                      <a:pt x="3396" y="317"/>
                      <a:pt x="2307" y="57"/>
                    </a:cubicBezTo>
                    <a:cubicBezTo>
                      <a:pt x="2149" y="20"/>
                      <a:pt x="1998" y="0"/>
                      <a:pt x="1854"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56" name="Google Shape;1988;p44">
                <a:extLst>
                  <a:ext uri="{FF2B5EF4-FFF2-40B4-BE49-F238E27FC236}">
                    <a16:creationId xmlns:a16="http://schemas.microsoft.com/office/drawing/2014/main" id="{6FCE670C-3D0E-448D-B804-82381DD096FF}"/>
                  </a:ext>
                </a:extLst>
              </p:cNvPr>
              <p:cNvSpPr/>
              <p:nvPr/>
            </p:nvSpPr>
            <p:spPr>
              <a:xfrm>
                <a:off x="2099075" y="827225"/>
                <a:ext cx="20050" cy="55800"/>
              </a:xfrm>
              <a:custGeom>
                <a:avLst/>
                <a:gdLst/>
                <a:ahLst/>
                <a:cxnLst/>
                <a:rect l="l" t="t" r="r" b="b"/>
                <a:pathLst>
                  <a:path w="802" h="2232" extrusionOk="0">
                    <a:moveTo>
                      <a:pt x="730" y="0"/>
                    </a:moveTo>
                    <a:cubicBezTo>
                      <a:pt x="721" y="0"/>
                      <a:pt x="712" y="2"/>
                      <a:pt x="703" y="6"/>
                    </a:cubicBezTo>
                    <a:cubicBezTo>
                      <a:pt x="679" y="16"/>
                      <a:pt x="73" y="285"/>
                      <a:pt x="35" y="762"/>
                    </a:cubicBezTo>
                    <a:cubicBezTo>
                      <a:pt x="1" y="1205"/>
                      <a:pt x="35" y="2132"/>
                      <a:pt x="35" y="2170"/>
                    </a:cubicBezTo>
                    <a:cubicBezTo>
                      <a:pt x="39" y="2203"/>
                      <a:pt x="66" y="2231"/>
                      <a:pt x="100" y="2231"/>
                    </a:cubicBezTo>
                    <a:lnTo>
                      <a:pt x="103" y="2231"/>
                    </a:lnTo>
                    <a:cubicBezTo>
                      <a:pt x="137" y="2231"/>
                      <a:pt x="164" y="2200"/>
                      <a:pt x="164" y="2166"/>
                    </a:cubicBezTo>
                    <a:cubicBezTo>
                      <a:pt x="164" y="2156"/>
                      <a:pt x="130" y="1209"/>
                      <a:pt x="164" y="772"/>
                    </a:cubicBezTo>
                    <a:cubicBezTo>
                      <a:pt x="196" y="370"/>
                      <a:pt x="751" y="125"/>
                      <a:pt x="754" y="121"/>
                    </a:cubicBezTo>
                    <a:cubicBezTo>
                      <a:pt x="789" y="108"/>
                      <a:pt x="802" y="70"/>
                      <a:pt x="789" y="39"/>
                    </a:cubicBezTo>
                    <a:cubicBezTo>
                      <a:pt x="778" y="14"/>
                      <a:pt x="755" y="0"/>
                      <a:pt x="73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57" name="Google Shape;1989;p44">
                <a:extLst>
                  <a:ext uri="{FF2B5EF4-FFF2-40B4-BE49-F238E27FC236}">
                    <a16:creationId xmlns:a16="http://schemas.microsoft.com/office/drawing/2014/main" id="{0CA318E7-C1B7-4AC6-BFC8-59DE684717FF}"/>
                  </a:ext>
                </a:extLst>
              </p:cNvPr>
              <p:cNvSpPr/>
              <p:nvPr/>
            </p:nvSpPr>
            <p:spPr>
              <a:xfrm>
                <a:off x="2098575" y="826150"/>
                <a:ext cx="21325" cy="57900"/>
              </a:xfrm>
              <a:custGeom>
                <a:avLst/>
                <a:gdLst/>
                <a:ahLst/>
                <a:cxnLst/>
                <a:rect l="l" t="t" r="r" b="b"/>
                <a:pathLst>
                  <a:path w="853" h="2316" extrusionOk="0">
                    <a:moveTo>
                      <a:pt x="750" y="82"/>
                    </a:moveTo>
                    <a:cubicBezTo>
                      <a:pt x="754" y="82"/>
                      <a:pt x="757" y="86"/>
                      <a:pt x="760" y="90"/>
                    </a:cubicBezTo>
                    <a:cubicBezTo>
                      <a:pt x="764" y="90"/>
                      <a:pt x="768" y="93"/>
                      <a:pt x="771" y="99"/>
                    </a:cubicBezTo>
                    <a:lnTo>
                      <a:pt x="771" y="107"/>
                    </a:lnTo>
                    <a:cubicBezTo>
                      <a:pt x="771" y="110"/>
                      <a:pt x="771" y="117"/>
                      <a:pt x="768" y="120"/>
                    </a:cubicBezTo>
                    <a:cubicBezTo>
                      <a:pt x="768" y="123"/>
                      <a:pt x="764" y="127"/>
                      <a:pt x="757" y="127"/>
                    </a:cubicBezTo>
                    <a:cubicBezTo>
                      <a:pt x="754" y="130"/>
                      <a:pt x="611" y="195"/>
                      <a:pt x="464" y="307"/>
                    </a:cubicBezTo>
                    <a:cubicBezTo>
                      <a:pt x="389" y="365"/>
                      <a:pt x="314" y="437"/>
                      <a:pt x="256" y="522"/>
                    </a:cubicBezTo>
                    <a:cubicBezTo>
                      <a:pt x="195" y="604"/>
                      <a:pt x="150" y="703"/>
                      <a:pt x="144" y="812"/>
                    </a:cubicBezTo>
                    <a:cubicBezTo>
                      <a:pt x="130" y="958"/>
                      <a:pt x="126" y="1163"/>
                      <a:pt x="126" y="1370"/>
                    </a:cubicBezTo>
                    <a:cubicBezTo>
                      <a:pt x="126" y="1575"/>
                      <a:pt x="130" y="1783"/>
                      <a:pt x="137" y="1943"/>
                    </a:cubicBezTo>
                    <a:cubicBezTo>
                      <a:pt x="137" y="2021"/>
                      <a:pt x="140" y="2086"/>
                      <a:pt x="140" y="2134"/>
                    </a:cubicBezTo>
                    <a:cubicBezTo>
                      <a:pt x="144" y="2182"/>
                      <a:pt x="144" y="2209"/>
                      <a:pt x="144" y="2209"/>
                    </a:cubicBezTo>
                    <a:lnTo>
                      <a:pt x="144" y="2213"/>
                    </a:lnTo>
                    <a:cubicBezTo>
                      <a:pt x="144" y="2216"/>
                      <a:pt x="140" y="2223"/>
                      <a:pt x="137" y="2226"/>
                    </a:cubicBezTo>
                    <a:cubicBezTo>
                      <a:pt x="134" y="2233"/>
                      <a:pt x="126" y="2233"/>
                      <a:pt x="120" y="2233"/>
                    </a:cubicBezTo>
                    <a:cubicBezTo>
                      <a:pt x="113" y="2233"/>
                      <a:pt x="109" y="2233"/>
                      <a:pt x="103" y="2229"/>
                    </a:cubicBezTo>
                    <a:cubicBezTo>
                      <a:pt x="99" y="2223"/>
                      <a:pt x="96" y="2219"/>
                      <a:pt x="96" y="2213"/>
                    </a:cubicBezTo>
                    <a:cubicBezTo>
                      <a:pt x="96" y="2185"/>
                      <a:pt x="82" y="1776"/>
                      <a:pt x="82" y="1375"/>
                    </a:cubicBezTo>
                    <a:cubicBezTo>
                      <a:pt x="82" y="1163"/>
                      <a:pt x="86" y="958"/>
                      <a:pt x="96" y="809"/>
                    </a:cubicBezTo>
                    <a:cubicBezTo>
                      <a:pt x="106" y="696"/>
                      <a:pt x="147" y="598"/>
                      <a:pt x="205" y="508"/>
                    </a:cubicBezTo>
                    <a:cubicBezTo>
                      <a:pt x="293" y="379"/>
                      <a:pt x="423" y="274"/>
                      <a:pt x="532" y="202"/>
                    </a:cubicBezTo>
                    <a:cubicBezTo>
                      <a:pt x="641" y="130"/>
                      <a:pt x="733" y="90"/>
                      <a:pt x="740" y="86"/>
                    </a:cubicBezTo>
                    <a:cubicBezTo>
                      <a:pt x="743" y="86"/>
                      <a:pt x="747" y="82"/>
                      <a:pt x="750" y="82"/>
                    </a:cubicBezTo>
                    <a:close/>
                    <a:moveTo>
                      <a:pt x="750" y="0"/>
                    </a:moveTo>
                    <a:cubicBezTo>
                      <a:pt x="737" y="0"/>
                      <a:pt x="719" y="5"/>
                      <a:pt x="706" y="11"/>
                    </a:cubicBezTo>
                    <a:cubicBezTo>
                      <a:pt x="692" y="18"/>
                      <a:pt x="532" y="90"/>
                      <a:pt x="368" y="219"/>
                    </a:cubicBezTo>
                    <a:cubicBezTo>
                      <a:pt x="287" y="287"/>
                      <a:pt x="205" y="368"/>
                      <a:pt x="140" y="464"/>
                    </a:cubicBezTo>
                    <a:cubicBezTo>
                      <a:pt x="72" y="560"/>
                      <a:pt x="24" y="675"/>
                      <a:pt x="14" y="802"/>
                    </a:cubicBezTo>
                    <a:cubicBezTo>
                      <a:pt x="4" y="955"/>
                      <a:pt x="0" y="1163"/>
                      <a:pt x="0" y="1375"/>
                    </a:cubicBezTo>
                    <a:cubicBezTo>
                      <a:pt x="0" y="1776"/>
                      <a:pt x="14" y="2188"/>
                      <a:pt x="14" y="2216"/>
                    </a:cubicBezTo>
                    <a:cubicBezTo>
                      <a:pt x="18" y="2243"/>
                      <a:pt x="27" y="2267"/>
                      <a:pt x="48" y="2287"/>
                    </a:cubicBezTo>
                    <a:cubicBezTo>
                      <a:pt x="65" y="2304"/>
                      <a:pt x="93" y="2315"/>
                      <a:pt x="120" y="2315"/>
                    </a:cubicBezTo>
                    <a:lnTo>
                      <a:pt x="123" y="2315"/>
                    </a:lnTo>
                    <a:cubicBezTo>
                      <a:pt x="150" y="2315"/>
                      <a:pt x="178" y="2301"/>
                      <a:pt x="195" y="2284"/>
                    </a:cubicBezTo>
                    <a:cubicBezTo>
                      <a:pt x="216" y="2264"/>
                      <a:pt x="225" y="2240"/>
                      <a:pt x="225" y="2213"/>
                    </a:cubicBezTo>
                    <a:lnTo>
                      <a:pt x="225" y="2209"/>
                    </a:lnTo>
                    <a:cubicBezTo>
                      <a:pt x="225" y="2206"/>
                      <a:pt x="222" y="2179"/>
                      <a:pt x="222" y="2131"/>
                    </a:cubicBezTo>
                    <a:cubicBezTo>
                      <a:pt x="219" y="1991"/>
                      <a:pt x="208" y="1677"/>
                      <a:pt x="208" y="1370"/>
                    </a:cubicBezTo>
                    <a:cubicBezTo>
                      <a:pt x="208" y="1163"/>
                      <a:pt x="211" y="961"/>
                      <a:pt x="225" y="818"/>
                    </a:cubicBezTo>
                    <a:cubicBezTo>
                      <a:pt x="232" y="727"/>
                      <a:pt x="270" y="645"/>
                      <a:pt x="321" y="570"/>
                    </a:cubicBezTo>
                    <a:cubicBezTo>
                      <a:pt x="403" y="458"/>
                      <a:pt x="518" y="365"/>
                      <a:pt x="614" y="301"/>
                    </a:cubicBezTo>
                    <a:cubicBezTo>
                      <a:pt x="713" y="239"/>
                      <a:pt x="791" y="202"/>
                      <a:pt x="791" y="202"/>
                    </a:cubicBezTo>
                    <a:cubicBezTo>
                      <a:pt x="812" y="195"/>
                      <a:pt x="825" y="181"/>
                      <a:pt x="839" y="164"/>
                    </a:cubicBezTo>
                    <a:cubicBezTo>
                      <a:pt x="849" y="148"/>
                      <a:pt x="853" y="127"/>
                      <a:pt x="853" y="107"/>
                    </a:cubicBezTo>
                    <a:cubicBezTo>
                      <a:pt x="853" y="93"/>
                      <a:pt x="853" y="79"/>
                      <a:pt x="845" y="66"/>
                    </a:cubicBezTo>
                    <a:cubicBezTo>
                      <a:pt x="836" y="45"/>
                      <a:pt x="822" y="28"/>
                      <a:pt x="804" y="18"/>
                    </a:cubicBezTo>
                    <a:cubicBezTo>
                      <a:pt x="788" y="8"/>
                      <a:pt x="771" y="0"/>
                      <a:pt x="75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58" name="Google Shape;1990;p44">
                <a:extLst>
                  <a:ext uri="{FF2B5EF4-FFF2-40B4-BE49-F238E27FC236}">
                    <a16:creationId xmlns:a16="http://schemas.microsoft.com/office/drawing/2014/main" id="{5FF60EE2-5EF4-4ADF-9671-CBC44E89C274}"/>
                  </a:ext>
                </a:extLst>
              </p:cNvPr>
              <p:cNvSpPr/>
              <p:nvPr/>
            </p:nvSpPr>
            <p:spPr>
              <a:xfrm>
                <a:off x="2083075" y="881450"/>
                <a:ext cx="23100" cy="9650"/>
              </a:xfrm>
              <a:custGeom>
                <a:avLst/>
                <a:gdLst/>
                <a:ahLst/>
                <a:cxnLst/>
                <a:rect l="l" t="t" r="r" b="b"/>
                <a:pathLst>
                  <a:path w="924" h="386" extrusionOk="0">
                    <a:moveTo>
                      <a:pt x="638" y="1"/>
                    </a:moveTo>
                    <a:cubicBezTo>
                      <a:pt x="351" y="1"/>
                      <a:pt x="0" y="385"/>
                      <a:pt x="0" y="385"/>
                    </a:cubicBezTo>
                    <a:lnTo>
                      <a:pt x="907" y="385"/>
                    </a:lnTo>
                    <a:cubicBezTo>
                      <a:pt x="903" y="137"/>
                      <a:pt x="924" y="1"/>
                      <a:pt x="63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59" name="Google Shape;1991;p44">
                <a:extLst>
                  <a:ext uri="{FF2B5EF4-FFF2-40B4-BE49-F238E27FC236}">
                    <a16:creationId xmlns:a16="http://schemas.microsoft.com/office/drawing/2014/main" id="{31752B30-005D-4777-A693-2E91AA12B8C3}"/>
                  </a:ext>
                </a:extLst>
              </p:cNvPr>
              <p:cNvSpPr/>
              <p:nvPr/>
            </p:nvSpPr>
            <p:spPr>
              <a:xfrm>
                <a:off x="2080775" y="880425"/>
                <a:ext cx="26000" cy="11700"/>
              </a:xfrm>
              <a:custGeom>
                <a:avLst/>
                <a:gdLst/>
                <a:ahLst/>
                <a:cxnLst/>
                <a:rect l="l" t="t" r="r" b="b"/>
                <a:pathLst>
                  <a:path w="1040" h="468" extrusionOk="0">
                    <a:moveTo>
                      <a:pt x="730" y="83"/>
                    </a:moveTo>
                    <a:cubicBezTo>
                      <a:pt x="798" y="83"/>
                      <a:pt x="846" y="89"/>
                      <a:pt x="876" y="103"/>
                    </a:cubicBezTo>
                    <a:cubicBezTo>
                      <a:pt x="896" y="113"/>
                      <a:pt x="910" y="127"/>
                      <a:pt x="923" y="140"/>
                    </a:cubicBezTo>
                    <a:cubicBezTo>
                      <a:pt x="931" y="151"/>
                      <a:pt x="937" y="168"/>
                      <a:pt x="944" y="185"/>
                    </a:cubicBezTo>
                    <a:cubicBezTo>
                      <a:pt x="951" y="212"/>
                      <a:pt x="955" y="246"/>
                      <a:pt x="955" y="287"/>
                    </a:cubicBezTo>
                    <a:cubicBezTo>
                      <a:pt x="957" y="317"/>
                      <a:pt x="958" y="349"/>
                      <a:pt x="958" y="385"/>
                    </a:cubicBezTo>
                    <a:lnTo>
                      <a:pt x="192" y="385"/>
                    </a:lnTo>
                    <a:cubicBezTo>
                      <a:pt x="229" y="350"/>
                      <a:pt x="278" y="306"/>
                      <a:pt x="335" y="263"/>
                    </a:cubicBezTo>
                    <a:cubicBezTo>
                      <a:pt x="396" y="215"/>
                      <a:pt x="464" y="171"/>
                      <a:pt x="532" y="137"/>
                    </a:cubicBezTo>
                    <a:cubicBezTo>
                      <a:pt x="600" y="103"/>
                      <a:pt x="668" y="83"/>
                      <a:pt x="730" y="83"/>
                    </a:cubicBezTo>
                    <a:close/>
                    <a:moveTo>
                      <a:pt x="730" y="1"/>
                    </a:moveTo>
                    <a:cubicBezTo>
                      <a:pt x="648" y="1"/>
                      <a:pt x="569" y="28"/>
                      <a:pt x="491" y="66"/>
                    </a:cubicBezTo>
                    <a:cubicBezTo>
                      <a:pt x="375" y="120"/>
                      <a:pt x="269" y="205"/>
                      <a:pt x="191" y="273"/>
                    </a:cubicBezTo>
                    <a:cubicBezTo>
                      <a:pt x="113" y="345"/>
                      <a:pt x="61" y="399"/>
                      <a:pt x="61" y="399"/>
                    </a:cubicBezTo>
                    <a:lnTo>
                      <a:pt x="0" y="467"/>
                    </a:lnTo>
                    <a:lnTo>
                      <a:pt x="1040" y="467"/>
                    </a:lnTo>
                    <a:lnTo>
                      <a:pt x="1040" y="426"/>
                    </a:lnTo>
                    <a:cubicBezTo>
                      <a:pt x="1040" y="365"/>
                      <a:pt x="1040" y="311"/>
                      <a:pt x="1036" y="259"/>
                    </a:cubicBezTo>
                    <a:cubicBezTo>
                      <a:pt x="1033" y="222"/>
                      <a:pt x="1030" y="185"/>
                      <a:pt x="1019" y="154"/>
                    </a:cubicBezTo>
                    <a:cubicBezTo>
                      <a:pt x="1013" y="130"/>
                      <a:pt x="999" y="106"/>
                      <a:pt x="985" y="86"/>
                    </a:cubicBezTo>
                    <a:cubicBezTo>
                      <a:pt x="972" y="72"/>
                      <a:pt x="958" y="58"/>
                      <a:pt x="941" y="48"/>
                    </a:cubicBezTo>
                    <a:cubicBezTo>
                      <a:pt x="917" y="31"/>
                      <a:pt x="887" y="17"/>
                      <a:pt x="852" y="11"/>
                    </a:cubicBezTo>
                    <a:cubicBezTo>
                      <a:pt x="818" y="4"/>
                      <a:pt x="777" y="1"/>
                      <a:pt x="73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0" name="Google Shape;1992;p44">
                <a:extLst>
                  <a:ext uri="{FF2B5EF4-FFF2-40B4-BE49-F238E27FC236}">
                    <a16:creationId xmlns:a16="http://schemas.microsoft.com/office/drawing/2014/main" id="{CFCD4F66-71AA-4C7A-A077-238D0DF599C6}"/>
                  </a:ext>
                </a:extLst>
              </p:cNvPr>
              <p:cNvSpPr/>
              <p:nvPr/>
            </p:nvSpPr>
            <p:spPr>
              <a:xfrm>
                <a:off x="2236425" y="827225"/>
                <a:ext cx="19975" cy="55800"/>
              </a:xfrm>
              <a:custGeom>
                <a:avLst/>
                <a:gdLst/>
                <a:ahLst/>
                <a:cxnLst/>
                <a:rect l="l" t="t" r="r" b="b"/>
                <a:pathLst>
                  <a:path w="799" h="2232" extrusionOk="0">
                    <a:moveTo>
                      <a:pt x="73" y="0"/>
                    </a:moveTo>
                    <a:cubicBezTo>
                      <a:pt x="47" y="0"/>
                      <a:pt x="24" y="14"/>
                      <a:pt x="14" y="39"/>
                    </a:cubicBezTo>
                    <a:cubicBezTo>
                      <a:pt x="1" y="70"/>
                      <a:pt x="14" y="108"/>
                      <a:pt x="48" y="121"/>
                    </a:cubicBezTo>
                    <a:cubicBezTo>
                      <a:pt x="51" y="125"/>
                      <a:pt x="607" y="370"/>
                      <a:pt x="638" y="772"/>
                    </a:cubicBezTo>
                    <a:cubicBezTo>
                      <a:pt x="672" y="1209"/>
                      <a:pt x="638" y="2156"/>
                      <a:pt x="638" y="2166"/>
                    </a:cubicBezTo>
                    <a:cubicBezTo>
                      <a:pt x="638" y="2200"/>
                      <a:pt x="665" y="2231"/>
                      <a:pt x="699" y="2231"/>
                    </a:cubicBezTo>
                    <a:lnTo>
                      <a:pt x="703" y="2231"/>
                    </a:lnTo>
                    <a:cubicBezTo>
                      <a:pt x="737" y="2231"/>
                      <a:pt x="764" y="2203"/>
                      <a:pt x="764" y="2170"/>
                    </a:cubicBezTo>
                    <a:cubicBezTo>
                      <a:pt x="767" y="2132"/>
                      <a:pt x="798" y="1205"/>
                      <a:pt x="764" y="762"/>
                    </a:cubicBezTo>
                    <a:cubicBezTo>
                      <a:pt x="730" y="285"/>
                      <a:pt x="123" y="16"/>
                      <a:pt x="100" y="6"/>
                    </a:cubicBezTo>
                    <a:cubicBezTo>
                      <a:pt x="91" y="2"/>
                      <a:pt x="82" y="0"/>
                      <a:pt x="73"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1" name="Google Shape;1993;p44">
                <a:extLst>
                  <a:ext uri="{FF2B5EF4-FFF2-40B4-BE49-F238E27FC236}">
                    <a16:creationId xmlns:a16="http://schemas.microsoft.com/office/drawing/2014/main" id="{E4A5A23E-CE3D-405B-B271-078243F5FDB0}"/>
                  </a:ext>
                </a:extLst>
              </p:cNvPr>
              <p:cNvSpPr/>
              <p:nvPr/>
            </p:nvSpPr>
            <p:spPr>
              <a:xfrm>
                <a:off x="2235575" y="826150"/>
                <a:ext cx="21400" cy="57900"/>
              </a:xfrm>
              <a:custGeom>
                <a:avLst/>
                <a:gdLst/>
                <a:ahLst/>
                <a:cxnLst/>
                <a:rect l="l" t="t" r="r" b="b"/>
                <a:pathLst>
                  <a:path w="856" h="2316" extrusionOk="0">
                    <a:moveTo>
                      <a:pt x="106" y="82"/>
                    </a:moveTo>
                    <a:cubicBezTo>
                      <a:pt x="109" y="82"/>
                      <a:pt x="113" y="86"/>
                      <a:pt x="117" y="86"/>
                    </a:cubicBezTo>
                    <a:cubicBezTo>
                      <a:pt x="126" y="90"/>
                      <a:pt x="280" y="161"/>
                      <a:pt x="436" y="283"/>
                    </a:cubicBezTo>
                    <a:cubicBezTo>
                      <a:pt x="512" y="345"/>
                      <a:pt x="590" y="423"/>
                      <a:pt x="648" y="508"/>
                    </a:cubicBezTo>
                    <a:cubicBezTo>
                      <a:pt x="710" y="598"/>
                      <a:pt x="750" y="696"/>
                      <a:pt x="757" y="809"/>
                    </a:cubicBezTo>
                    <a:cubicBezTo>
                      <a:pt x="771" y="958"/>
                      <a:pt x="774" y="1163"/>
                      <a:pt x="774" y="1375"/>
                    </a:cubicBezTo>
                    <a:cubicBezTo>
                      <a:pt x="774" y="1776"/>
                      <a:pt x="760" y="2185"/>
                      <a:pt x="757" y="2213"/>
                    </a:cubicBezTo>
                    <a:cubicBezTo>
                      <a:pt x="757" y="2219"/>
                      <a:pt x="757" y="2223"/>
                      <a:pt x="750" y="2229"/>
                    </a:cubicBezTo>
                    <a:cubicBezTo>
                      <a:pt x="747" y="2233"/>
                      <a:pt x="743" y="2233"/>
                      <a:pt x="737" y="2233"/>
                    </a:cubicBezTo>
                    <a:lnTo>
                      <a:pt x="733" y="2233"/>
                    </a:lnTo>
                    <a:cubicBezTo>
                      <a:pt x="730" y="2233"/>
                      <a:pt x="723" y="2233"/>
                      <a:pt x="719" y="2226"/>
                    </a:cubicBezTo>
                    <a:cubicBezTo>
                      <a:pt x="716" y="2223"/>
                      <a:pt x="713" y="2216"/>
                      <a:pt x="713" y="2213"/>
                    </a:cubicBezTo>
                    <a:lnTo>
                      <a:pt x="713" y="2209"/>
                    </a:lnTo>
                    <a:cubicBezTo>
                      <a:pt x="713" y="2202"/>
                      <a:pt x="727" y="1779"/>
                      <a:pt x="727" y="1370"/>
                    </a:cubicBezTo>
                    <a:cubicBezTo>
                      <a:pt x="727" y="1163"/>
                      <a:pt x="723" y="958"/>
                      <a:pt x="713" y="812"/>
                    </a:cubicBezTo>
                    <a:cubicBezTo>
                      <a:pt x="702" y="703"/>
                      <a:pt x="661" y="604"/>
                      <a:pt x="600" y="522"/>
                    </a:cubicBezTo>
                    <a:cubicBezTo>
                      <a:pt x="512" y="396"/>
                      <a:pt x="386" y="297"/>
                      <a:pt x="283" y="233"/>
                    </a:cubicBezTo>
                    <a:cubicBezTo>
                      <a:pt x="181" y="164"/>
                      <a:pt x="103" y="130"/>
                      <a:pt x="96" y="127"/>
                    </a:cubicBezTo>
                    <a:cubicBezTo>
                      <a:pt x="93" y="127"/>
                      <a:pt x="89" y="123"/>
                      <a:pt x="85" y="120"/>
                    </a:cubicBezTo>
                    <a:cubicBezTo>
                      <a:pt x="85" y="117"/>
                      <a:pt x="82" y="110"/>
                      <a:pt x="82" y="107"/>
                    </a:cubicBezTo>
                    <a:cubicBezTo>
                      <a:pt x="82" y="103"/>
                      <a:pt x="85" y="99"/>
                      <a:pt x="85" y="99"/>
                    </a:cubicBezTo>
                    <a:lnTo>
                      <a:pt x="85" y="96"/>
                    </a:lnTo>
                    <a:cubicBezTo>
                      <a:pt x="89" y="93"/>
                      <a:pt x="89" y="90"/>
                      <a:pt x="93" y="90"/>
                    </a:cubicBezTo>
                    <a:cubicBezTo>
                      <a:pt x="99" y="86"/>
                      <a:pt x="103" y="82"/>
                      <a:pt x="106" y="82"/>
                    </a:cubicBezTo>
                    <a:close/>
                    <a:moveTo>
                      <a:pt x="106" y="0"/>
                    </a:moveTo>
                    <a:cubicBezTo>
                      <a:pt x="85" y="0"/>
                      <a:pt x="65" y="8"/>
                      <a:pt x="48" y="18"/>
                    </a:cubicBezTo>
                    <a:cubicBezTo>
                      <a:pt x="35" y="28"/>
                      <a:pt x="18" y="45"/>
                      <a:pt x="11" y="66"/>
                    </a:cubicBezTo>
                    <a:cubicBezTo>
                      <a:pt x="4" y="79"/>
                      <a:pt x="0" y="93"/>
                      <a:pt x="0" y="107"/>
                    </a:cubicBezTo>
                    <a:cubicBezTo>
                      <a:pt x="0" y="127"/>
                      <a:pt x="7" y="148"/>
                      <a:pt x="18" y="164"/>
                    </a:cubicBezTo>
                    <a:cubicBezTo>
                      <a:pt x="27" y="181"/>
                      <a:pt x="45" y="195"/>
                      <a:pt x="65" y="202"/>
                    </a:cubicBezTo>
                    <a:cubicBezTo>
                      <a:pt x="65" y="202"/>
                      <a:pt x="202" y="263"/>
                      <a:pt x="341" y="373"/>
                    </a:cubicBezTo>
                    <a:cubicBezTo>
                      <a:pt x="413" y="427"/>
                      <a:pt x="481" y="491"/>
                      <a:pt x="535" y="566"/>
                    </a:cubicBezTo>
                    <a:cubicBezTo>
                      <a:pt x="587" y="645"/>
                      <a:pt x="624" y="727"/>
                      <a:pt x="631" y="818"/>
                    </a:cubicBezTo>
                    <a:cubicBezTo>
                      <a:pt x="641" y="961"/>
                      <a:pt x="645" y="1163"/>
                      <a:pt x="645" y="1370"/>
                    </a:cubicBezTo>
                    <a:cubicBezTo>
                      <a:pt x="645" y="1761"/>
                      <a:pt x="632" y="2165"/>
                      <a:pt x="631" y="2206"/>
                    </a:cubicBezTo>
                    <a:lnTo>
                      <a:pt x="631" y="2206"/>
                    </a:lnTo>
                    <a:lnTo>
                      <a:pt x="631" y="2206"/>
                    </a:lnTo>
                    <a:lnTo>
                      <a:pt x="631" y="2213"/>
                    </a:lnTo>
                    <a:cubicBezTo>
                      <a:pt x="631" y="2240"/>
                      <a:pt x="641" y="2264"/>
                      <a:pt x="661" y="2284"/>
                    </a:cubicBezTo>
                    <a:cubicBezTo>
                      <a:pt x="678" y="2301"/>
                      <a:pt x="702" y="2315"/>
                      <a:pt x="733" y="2315"/>
                    </a:cubicBezTo>
                    <a:lnTo>
                      <a:pt x="737" y="2315"/>
                    </a:lnTo>
                    <a:cubicBezTo>
                      <a:pt x="764" y="2315"/>
                      <a:pt x="788" y="2304"/>
                      <a:pt x="809" y="2287"/>
                    </a:cubicBezTo>
                    <a:cubicBezTo>
                      <a:pt x="829" y="2267"/>
                      <a:pt x="839" y="2243"/>
                      <a:pt x="839" y="2216"/>
                    </a:cubicBezTo>
                    <a:cubicBezTo>
                      <a:pt x="842" y="2188"/>
                      <a:pt x="856" y="1776"/>
                      <a:pt x="856" y="1375"/>
                    </a:cubicBezTo>
                    <a:cubicBezTo>
                      <a:pt x="856" y="1163"/>
                      <a:pt x="853" y="955"/>
                      <a:pt x="839" y="802"/>
                    </a:cubicBezTo>
                    <a:cubicBezTo>
                      <a:pt x="829" y="675"/>
                      <a:pt x="781" y="560"/>
                      <a:pt x="716" y="464"/>
                    </a:cubicBezTo>
                    <a:cubicBezTo>
                      <a:pt x="617" y="318"/>
                      <a:pt x="481" y="209"/>
                      <a:pt x="368" y="134"/>
                    </a:cubicBezTo>
                    <a:cubicBezTo>
                      <a:pt x="252" y="59"/>
                      <a:pt x="161" y="14"/>
                      <a:pt x="147" y="11"/>
                    </a:cubicBezTo>
                    <a:cubicBezTo>
                      <a:pt x="134" y="5"/>
                      <a:pt x="120" y="0"/>
                      <a:pt x="10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2" name="Google Shape;1994;p44">
                <a:extLst>
                  <a:ext uri="{FF2B5EF4-FFF2-40B4-BE49-F238E27FC236}">
                    <a16:creationId xmlns:a16="http://schemas.microsoft.com/office/drawing/2014/main" id="{C6C1AF96-8CCF-44FD-BB34-0D7F3C8F22C9}"/>
                  </a:ext>
                </a:extLst>
              </p:cNvPr>
              <p:cNvSpPr/>
              <p:nvPr/>
            </p:nvSpPr>
            <p:spPr>
              <a:xfrm>
                <a:off x="2249375" y="881450"/>
                <a:ext cx="23100" cy="9650"/>
              </a:xfrm>
              <a:custGeom>
                <a:avLst/>
                <a:gdLst/>
                <a:ahLst/>
                <a:cxnLst/>
                <a:rect l="l" t="t" r="r" b="b"/>
                <a:pathLst>
                  <a:path w="924" h="386" extrusionOk="0">
                    <a:moveTo>
                      <a:pt x="287" y="1"/>
                    </a:moveTo>
                    <a:cubicBezTo>
                      <a:pt x="1" y="1"/>
                      <a:pt x="21" y="137"/>
                      <a:pt x="18" y="385"/>
                    </a:cubicBezTo>
                    <a:lnTo>
                      <a:pt x="924" y="385"/>
                    </a:lnTo>
                    <a:cubicBezTo>
                      <a:pt x="924" y="385"/>
                      <a:pt x="570" y="1"/>
                      <a:pt x="28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3" name="Google Shape;1995;p44">
                <a:extLst>
                  <a:ext uri="{FF2B5EF4-FFF2-40B4-BE49-F238E27FC236}">
                    <a16:creationId xmlns:a16="http://schemas.microsoft.com/office/drawing/2014/main" id="{43FD515F-D265-480A-94EE-A2A999A1AD82}"/>
                  </a:ext>
                </a:extLst>
              </p:cNvPr>
              <p:cNvSpPr/>
              <p:nvPr/>
            </p:nvSpPr>
            <p:spPr>
              <a:xfrm>
                <a:off x="2248700" y="880425"/>
                <a:ext cx="26100" cy="11700"/>
              </a:xfrm>
              <a:custGeom>
                <a:avLst/>
                <a:gdLst/>
                <a:ahLst/>
                <a:cxnLst/>
                <a:rect l="l" t="t" r="r" b="b"/>
                <a:pathLst>
                  <a:path w="1044" h="468" extrusionOk="0">
                    <a:moveTo>
                      <a:pt x="314" y="83"/>
                    </a:moveTo>
                    <a:cubicBezTo>
                      <a:pt x="375" y="83"/>
                      <a:pt x="447" y="103"/>
                      <a:pt x="515" y="137"/>
                    </a:cubicBezTo>
                    <a:cubicBezTo>
                      <a:pt x="620" y="188"/>
                      <a:pt x="723" y="270"/>
                      <a:pt x="798" y="335"/>
                    </a:cubicBezTo>
                    <a:cubicBezTo>
                      <a:pt x="818" y="353"/>
                      <a:pt x="836" y="370"/>
                      <a:pt x="852" y="385"/>
                    </a:cubicBezTo>
                    <a:lnTo>
                      <a:pt x="86" y="385"/>
                    </a:lnTo>
                    <a:cubicBezTo>
                      <a:pt x="86" y="340"/>
                      <a:pt x="86" y="299"/>
                      <a:pt x="89" y="263"/>
                    </a:cubicBezTo>
                    <a:cubicBezTo>
                      <a:pt x="89" y="229"/>
                      <a:pt x="95" y="201"/>
                      <a:pt x="103" y="178"/>
                    </a:cubicBezTo>
                    <a:cubicBezTo>
                      <a:pt x="106" y="160"/>
                      <a:pt x="113" y="147"/>
                      <a:pt x="123" y="137"/>
                    </a:cubicBezTo>
                    <a:cubicBezTo>
                      <a:pt x="130" y="127"/>
                      <a:pt x="136" y="120"/>
                      <a:pt x="147" y="113"/>
                    </a:cubicBezTo>
                    <a:cubicBezTo>
                      <a:pt x="161" y="106"/>
                      <a:pt x="181" y="96"/>
                      <a:pt x="208" y="89"/>
                    </a:cubicBezTo>
                    <a:cubicBezTo>
                      <a:pt x="235" y="86"/>
                      <a:pt x="270" y="83"/>
                      <a:pt x="314" y="83"/>
                    </a:cubicBezTo>
                    <a:close/>
                    <a:moveTo>
                      <a:pt x="314" y="1"/>
                    </a:moveTo>
                    <a:cubicBezTo>
                      <a:pt x="239" y="1"/>
                      <a:pt x="181" y="8"/>
                      <a:pt x="133" y="28"/>
                    </a:cubicBezTo>
                    <a:cubicBezTo>
                      <a:pt x="99" y="42"/>
                      <a:pt x="72" y="66"/>
                      <a:pt x="51" y="93"/>
                    </a:cubicBezTo>
                    <a:cubicBezTo>
                      <a:pt x="38" y="113"/>
                      <a:pt x="28" y="137"/>
                      <a:pt x="21" y="160"/>
                    </a:cubicBezTo>
                    <a:cubicBezTo>
                      <a:pt x="10" y="198"/>
                      <a:pt x="7" y="239"/>
                      <a:pt x="4" y="283"/>
                    </a:cubicBezTo>
                    <a:lnTo>
                      <a:pt x="4" y="426"/>
                    </a:lnTo>
                    <a:lnTo>
                      <a:pt x="1" y="467"/>
                    </a:lnTo>
                    <a:lnTo>
                      <a:pt x="1043" y="467"/>
                    </a:lnTo>
                    <a:lnTo>
                      <a:pt x="982" y="399"/>
                    </a:lnTo>
                    <a:cubicBezTo>
                      <a:pt x="982" y="399"/>
                      <a:pt x="890" y="300"/>
                      <a:pt x="764" y="201"/>
                    </a:cubicBezTo>
                    <a:cubicBezTo>
                      <a:pt x="699" y="151"/>
                      <a:pt x="627" y="103"/>
                      <a:pt x="553" y="66"/>
                    </a:cubicBezTo>
                    <a:cubicBezTo>
                      <a:pt x="474" y="28"/>
                      <a:pt x="392" y="1"/>
                      <a:pt x="31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4" name="Google Shape;1996;p44">
                <a:extLst>
                  <a:ext uri="{FF2B5EF4-FFF2-40B4-BE49-F238E27FC236}">
                    <a16:creationId xmlns:a16="http://schemas.microsoft.com/office/drawing/2014/main" id="{7A5485A4-46AA-4775-83FF-0F58048DD73A}"/>
                  </a:ext>
                </a:extLst>
              </p:cNvPr>
              <p:cNvSpPr/>
              <p:nvPr/>
            </p:nvSpPr>
            <p:spPr>
              <a:xfrm>
                <a:off x="2152400" y="678075"/>
                <a:ext cx="9250" cy="19625"/>
              </a:xfrm>
              <a:custGeom>
                <a:avLst/>
                <a:gdLst/>
                <a:ahLst/>
                <a:cxnLst/>
                <a:rect l="l" t="t" r="r" b="b"/>
                <a:pathLst>
                  <a:path w="370" h="785" extrusionOk="0">
                    <a:moveTo>
                      <a:pt x="185" y="1"/>
                    </a:moveTo>
                    <a:cubicBezTo>
                      <a:pt x="83" y="1"/>
                      <a:pt x="1" y="174"/>
                      <a:pt x="1" y="393"/>
                    </a:cubicBezTo>
                    <a:cubicBezTo>
                      <a:pt x="1" y="607"/>
                      <a:pt x="83" y="785"/>
                      <a:pt x="185" y="785"/>
                    </a:cubicBezTo>
                    <a:cubicBezTo>
                      <a:pt x="287" y="785"/>
                      <a:pt x="369" y="607"/>
                      <a:pt x="369" y="393"/>
                    </a:cubicBezTo>
                    <a:cubicBezTo>
                      <a:pt x="369" y="174"/>
                      <a:pt x="287" y="1"/>
                      <a:pt x="18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5" name="Google Shape;1997;p44">
                <a:extLst>
                  <a:ext uri="{FF2B5EF4-FFF2-40B4-BE49-F238E27FC236}">
                    <a16:creationId xmlns:a16="http://schemas.microsoft.com/office/drawing/2014/main" id="{7435733F-C9DC-4BB4-AEB3-4CE19AAFF4B0}"/>
                  </a:ext>
                </a:extLst>
              </p:cNvPr>
              <p:cNvSpPr/>
              <p:nvPr/>
            </p:nvSpPr>
            <p:spPr>
              <a:xfrm>
                <a:off x="2151400" y="677075"/>
                <a:ext cx="11250" cy="21650"/>
              </a:xfrm>
              <a:custGeom>
                <a:avLst/>
                <a:gdLst/>
                <a:ahLst/>
                <a:cxnLst/>
                <a:rect l="l" t="t" r="r" b="b"/>
                <a:pathLst>
                  <a:path w="450" h="866" extrusionOk="0">
                    <a:moveTo>
                      <a:pt x="225" y="82"/>
                    </a:moveTo>
                    <a:cubicBezTo>
                      <a:pt x="232" y="82"/>
                      <a:pt x="239" y="82"/>
                      <a:pt x="245" y="85"/>
                    </a:cubicBezTo>
                    <a:cubicBezTo>
                      <a:pt x="259" y="92"/>
                      <a:pt x="277" y="102"/>
                      <a:pt x="290" y="123"/>
                    </a:cubicBezTo>
                    <a:cubicBezTo>
                      <a:pt x="311" y="150"/>
                      <a:pt x="331" y="194"/>
                      <a:pt x="348" y="249"/>
                    </a:cubicBezTo>
                    <a:cubicBezTo>
                      <a:pt x="362" y="299"/>
                      <a:pt x="368" y="365"/>
                      <a:pt x="368" y="433"/>
                    </a:cubicBezTo>
                    <a:cubicBezTo>
                      <a:pt x="372" y="535"/>
                      <a:pt x="352" y="627"/>
                      <a:pt x="321" y="692"/>
                    </a:cubicBezTo>
                    <a:cubicBezTo>
                      <a:pt x="304" y="722"/>
                      <a:pt x="286" y="749"/>
                      <a:pt x="270" y="763"/>
                    </a:cubicBezTo>
                    <a:cubicBezTo>
                      <a:pt x="263" y="770"/>
                      <a:pt x="256" y="777"/>
                      <a:pt x="245" y="780"/>
                    </a:cubicBezTo>
                    <a:cubicBezTo>
                      <a:pt x="239" y="780"/>
                      <a:pt x="232" y="784"/>
                      <a:pt x="225" y="784"/>
                    </a:cubicBezTo>
                    <a:cubicBezTo>
                      <a:pt x="218" y="784"/>
                      <a:pt x="212" y="780"/>
                      <a:pt x="205" y="780"/>
                    </a:cubicBezTo>
                    <a:cubicBezTo>
                      <a:pt x="191" y="774"/>
                      <a:pt x="178" y="760"/>
                      <a:pt x="164" y="743"/>
                    </a:cubicBezTo>
                    <a:cubicBezTo>
                      <a:pt x="140" y="716"/>
                      <a:pt x="120" y="672"/>
                      <a:pt x="106" y="617"/>
                    </a:cubicBezTo>
                    <a:cubicBezTo>
                      <a:pt x="89" y="562"/>
                      <a:pt x="82" y="501"/>
                      <a:pt x="82" y="433"/>
                    </a:cubicBezTo>
                    <a:cubicBezTo>
                      <a:pt x="82" y="330"/>
                      <a:pt x="102" y="235"/>
                      <a:pt x="133" y="170"/>
                    </a:cubicBezTo>
                    <a:cubicBezTo>
                      <a:pt x="147" y="140"/>
                      <a:pt x="164" y="115"/>
                      <a:pt x="181" y="102"/>
                    </a:cubicBezTo>
                    <a:cubicBezTo>
                      <a:pt x="191" y="92"/>
                      <a:pt x="198" y="88"/>
                      <a:pt x="205" y="85"/>
                    </a:cubicBezTo>
                    <a:cubicBezTo>
                      <a:pt x="212" y="82"/>
                      <a:pt x="218" y="82"/>
                      <a:pt x="225" y="82"/>
                    </a:cubicBezTo>
                    <a:close/>
                    <a:moveTo>
                      <a:pt x="225" y="0"/>
                    </a:moveTo>
                    <a:cubicBezTo>
                      <a:pt x="209" y="0"/>
                      <a:pt x="188" y="3"/>
                      <a:pt x="171" y="10"/>
                    </a:cubicBezTo>
                    <a:cubicBezTo>
                      <a:pt x="143" y="24"/>
                      <a:pt x="120" y="44"/>
                      <a:pt x="99" y="71"/>
                    </a:cubicBezTo>
                    <a:cubicBezTo>
                      <a:pt x="66" y="112"/>
                      <a:pt x="41" y="164"/>
                      <a:pt x="28" y="225"/>
                    </a:cubicBezTo>
                    <a:cubicBezTo>
                      <a:pt x="11" y="286"/>
                      <a:pt x="0" y="357"/>
                      <a:pt x="0" y="433"/>
                    </a:cubicBezTo>
                    <a:cubicBezTo>
                      <a:pt x="0" y="545"/>
                      <a:pt x="21" y="647"/>
                      <a:pt x="58" y="726"/>
                    </a:cubicBezTo>
                    <a:cubicBezTo>
                      <a:pt x="75" y="766"/>
                      <a:pt x="99" y="798"/>
                      <a:pt x="127" y="825"/>
                    </a:cubicBezTo>
                    <a:cubicBezTo>
                      <a:pt x="140" y="835"/>
                      <a:pt x="157" y="845"/>
                      <a:pt x="171" y="856"/>
                    </a:cubicBezTo>
                    <a:cubicBezTo>
                      <a:pt x="188" y="862"/>
                      <a:pt x="209" y="865"/>
                      <a:pt x="225" y="865"/>
                    </a:cubicBezTo>
                    <a:cubicBezTo>
                      <a:pt x="245" y="865"/>
                      <a:pt x="263" y="862"/>
                      <a:pt x="280" y="856"/>
                    </a:cubicBezTo>
                    <a:cubicBezTo>
                      <a:pt x="311" y="842"/>
                      <a:pt x="335" y="818"/>
                      <a:pt x="355" y="794"/>
                    </a:cubicBezTo>
                    <a:cubicBezTo>
                      <a:pt x="385" y="753"/>
                      <a:pt x="409" y="699"/>
                      <a:pt x="426" y="637"/>
                    </a:cubicBezTo>
                    <a:cubicBezTo>
                      <a:pt x="443" y="576"/>
                      <a:pt x="450" y="508"/>
                      <a:pt x="450" y="433"/>
                    </a:cubicBezTo>
                    <a:cubicBezTo>
                      <a:pt x="450" y="317"/>
                      <a:pt x="429" y="214"/>
                      <a:pt x="393" y="136"/>
                    </a:cubicBezTo>
                    <a:cubicBezTo>
                      <a:pt x="376" y="99"/>
                      <a:pt x="352" y="65"/>
                      <a:pt x="324" y="41"/>
                    </a:cubicBezTo>
                    <a:cubicBezTo>
                      <a:pt x="311" y="27"/>
                      <a:pt x="297" y="17"/>
                      <a:pt x="280" y="10"/>
                    </a:cubicBezTo>
                    <a:cubicBezTo>
                      <a:pt x="263" y="3"/>
                      <a:pt x="245" y="0"/>
                      <a:pt x="22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6" name="Google Shape;1998;p44">
                <a:extLst>
                  <a:ext uri="{FF2B5EF4-FFF2-40B4-BE49-F238E27FC236}">
                    <a16:creationId xmlns:a16="http://schemas.microsoft.com/office/drawing/2014/main" id="{5A588460-B5CF-4393-A56B-050D29D81728}"/>
                  </a:ext>
                </a:extLst>
              </p:cNvPr>
              <p:cNvSpPr/>
              <p:nvPr/>
            </p:nvSpPr>
            <p:spPr>
              <a:xfrm>
                <a:off x="2190425" y="678075"/>
                <a:ext cx="9300" cy="19625"/>
              </a:xfrm>
              <a:custGeom>
                <a:avLst/>
                <a:gdLst/>
                <a:ahLst/>
                <a:cxnLst/>
                <a:rect l="l" t="t" r="r" b="b"/>
                <a:pathLst>
                  <a:path w="372" h="785" extrusionOk="0">
                    <a:moveTo>
                      <a:pt x="188" y="1"/>
                    </a:moveTo>
                    <a:cubicBezTo>
                      <a:pt x="86" y="1"/>
                      <a:pt x="0" y="174"/>
                      <a:pt x="0" y="393"/>
                    </a:cubicBezTo>
                    <a:cubicBezTo>
                      <a:pt x="0" y="607"/>
                      <a:pt x="86" y="785"/>
                      <a:pt x="188" y="785"/>
                    </a:cubicBezTo>
                    <a:cubicBezTo>
                      <a:pt x="287" y="785"/>
                      <a:pt x="372" y="607"/>
                      <a:pt x="372" y="393"/>
                    </a:cubicBezTo>
                    <a:cubicBezTo>
                      <a:pt x="372" y="174"/>
                      <a:pt x="287" y="1"/>
                      <a:pt x="18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7" name="Google Shape;1999;p44">
                <a:extLst>
                  <a:ext uri="{FF2B5EF4-FFF2-40B4-BE49-F238E27FC236}">
                    <a16:creationId xmlns:a16="http://schemas.microsoft.com/office/drawing/2014/main" id="{18BEDC36-B40D-4B04-A128-114FF1C97E87}"/>
                  </a:ext>
                </a:extLst>
              </p:cNvPr>
              <p:cNvSpPr/>
              <p:nvPr/>
            </p:nvSpPr>
            <p:spPr>
              <a:xfrm>
                <a:off x="2189400" y="677075"/>
                <a:ext cx="11350" cy="21650"/>
              </a:xfrm>
              <a:custGeom>
                <a:avLst/>
                <a:gdLst/>
                <a:ahLst/>
                <a:cxnLst/>
                <a:rect l="l" t="t" r="r" b="b"/>
                <a:pathLst>
                  <a:path w="454" h="866" extrusionOk="0">
                    <a:moveTo>
                      <a:pt x="229" y="82"/>
                    </a:moveTo>
                    <a:cubicBezTo>
                      <a:pt x="235" y="82"/>
                      <a:pt x="243" y="82"/>
                      <a:pt x="249" y="85"/>
                    </a:cubicBezTo>
                    <a:cubicBezTo>
                      <a:pt x="259" y="92"/>
                      <a:pt x="276" y="102"/>
                      <a:pt x="290" y="123"/>
                    </a:cubicBezTo>
                    <a:cubicBezTo>
                      <a:pt x="314" y="150"/>
                      <a:pt x="334" y="194"/>
                      <a:pt x="348" y="249"/>
                    </a:cubicBezTo>
                    <a:cubicBezTo>
                      <a:pt x="361" y="299"/>
                      <a:pt x="372" y="365"/>
                      <a:pt x="372" y="433"/>
                    </a:cubicBezTo>
                    <a:cubicBezTo>
                      <a:pt x="372" y="535"/>
                      <a:pt x="351" y="627"/>
                      <a:pt x="320" y="692"/>
                    </a:cubicBezTo>
                    <a:cubicBezTo>
                      <a:pt x="307" y="722"/>
                      <a:pt x="290" y="749"/>
                      <a:pt x="273" y="763"/>
                    </a:cubicBezTo>
                    <a:cubicBezTo>
                      <a:pt x="263" y="770"/>
                      <a:pt x="256" y="777"/>
                      <a:pt x="249" y="780"/>
                    </a:cubicBezTo>
                    <a:cubicBezTo>
                      <a:pt x="243" y="780"/>
                      <a:pt x="235" y="784"/>
                      <a:pt x="229" y="784"/>
                    </a:cubicBezTo>
                    <a:cubicBezTo>
                      <a:pt x="218" y="784"/>
                      <a:pt x="215" y="780"/>
                      <a:pt x="205" y="780"/>
                    </a:cubicBezTo>
                    <a:cubicBezTo>
                      <a:pt x="194" y="774"/>
                      <a:pt x="177" y="760"/>
                      <a:pt x="164" y="743"/>
                    </a:cubicBezTo>
                    <a:cubicBezTo>
                      <a:pt x="140" y="716"/>
                      <a:pt x="120" y="672"/>
                      <a:pt x="106" y="617"/>
                    </a:cubicBezTo>
                    <a:cubicBezTo>
                      <a:pt x="92" y="562"/>
                      <a:pt x="82" y="501"/>
                      <a:pt x="82" y="433"/>
                    </a:cubicBezTo>
                    <a:cubicBezTo>
                      <a:pt x="82" y="330"/>
                      <a:pt x="103" y="235"/>
                      <a:pt x="133" y="170"/>
                    </a:cubicBezTo>
                    <a:cubicBezTo>
                      <a:pt x="147" y="140"/>
                      <a:pt x="164" y="115"/>
                      <a:pt x="181" y="102"/>
                    </a:cubicBezTo>
                    <a:cubicBezTo>
                      <a:pt x="191" y="92"/>
                      <a:pt x="198" y="88"/>
                      <a:pt x="205" y="85"/>
                    </a:cubicBezTo>
                    <a:cubicBezTo>
                      <a:pt x="215" y="82"/>
                      <a:pt x="218" y="82"/>
                      <a:pt x="229" y="82"/>
                    </a:cubicBezTo>
                    <a:close/>
                    <a:moveTo>
                      <a:pt x="229" y="0"/>
                    </a:moveTo>
                    <a:cubicBezTo>
                      <a:pt x="208" y="0"/>
                      <a:pt x="191" y="3"/>
                      <a:pt x="174" y="10"/>
                    </a:cubicBezTo>
                    <a:cubicBezTo>
                      <a:pt x="144" y="24"/>
                      <a:pt x="120" y="44"/>
                      <a:pt x="100" y="71"/>
                    </a:cubicBezTo>
                    <a:cubicBezTo>
                      <a:pt x="68" y="112"/>
                      <a:pt x="45" y="164"/>
                      <a:pt x="28" y="225"/>
                    </a:cubicBezTo>
                    <a:cubicBezTo>
                      <a:pt x="10" y="286"/>
                      <a:pt x="1" y="357"/>
                      <a:pt x="1" y="433"/>
                    </a:cubicBezTo>
                    <a:cubicBezTo>
                      <a:pt x="1" y="545"/>
                      <a:pt x="21" y="647"/>
                      <a:pt x="59" y="726"/>
                    </a:cubicBezTo>
                    <a:cubicBezTo>
                      <a:pt x="79" y="766"/>
                      <a:pt x="100" y="801"/>
                      <a:pt x="127" y="825"/>
                    </a:cubicBezTo>
                    <a:cubicBezTo>
                      <a:pt x="140" y="835"/>
                      <a:pt x="157" y="845"/>
                      <a:pt x="174" y="856"/>
                    </a:cubicBezTo>
                    <a:cubicBezTo>
                      <a:pt x="191" y="862"/>
                      <a:pt x="208" y="865"/>
                      <a:pt x="229" y="865"/>
                    </a:cubicBezTo>
                    <a:cubicBezTo>
                      <a:pt x="246" y="865"/>
                      <a:pt x="263" y="862"/>
                      <a:pt x="279" y="856"/>
                    </a:cubicBezTo>
                    <a:cubicBezTo>
                      <a:pt x="311" y="842"/>
                      <a:pt x="334" y="818"/>
                      <a:pt x="355" y="794"/>
                    </a:cubicBezTo>
                    <a:cubicBezTo>
                      <a:pt x="386" y="753"/>
                      <a:pt x="410" y="699"/>
                      <a:pt x="427" y="637"/>
                    </a:cubicBezTo>
                    <a:cubicBezTo>
                      <a:pt x="443" y="576"/>
                      <a:pt x="454" y="508"/>
                      <a:pt x="454" y="433"/>
                    </a:cubicBezTo>
                    <a:cubicBezTo>
                      <a:pt x="454" y="317"/>
                      <a:pt x="433" y="214"/>
                      <a:pt x="396" y="136"/>
                    </a:cubicBezTo>
                    <a:cubicBezTo>
                      <a:pt x="375" y="99"/>
                      <a:pt x="355" y="65"/>
                      <a:pt x="328" y="41"/>
                    </a:cubicBezTo>
                    <a:cubicBezTo>
                      <a:pt x="314" y="27"/>
                      <a:pt x="297" y="17"/>
                      <a:pt x="279" y="10"/>
                    </a:cubicBezTo>
                    <a:cubicBezTo>
                      <a:pt x="263" y="3"/>
                      <a:pt x="246" y="0"/>
                      <a:pt x="22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8" name="Google Shape;2000;p44">
                <a:extLst>
                  <a:ext uri="{FF2B5EF4-FFF2-40B4-BE49-F238E27FC236}">
                    <a16:creationId xmlns:a16="http://schemas.microsoft.com/office/drawing/2014/main" id="{C5ABAD7F-E6E1-4709-9CC9-AC55659B1E36}"/>
                  </a:ext>
                </a:extLst>
              </p:cNvPr>
              <p:cNvSpPr/>
              <p:nvPr/>
            </p:nvSpPr>
            <p:spPr>
              <a:xfrm>
                <a:off x="2075400" y="631325"/>
                <a:ext cx="204750" cy="202275"/>
              </a:xfrm>
              <a:custGeom>
                <a:avLst/>
                <a:gdLst/>
                <a:ahLst/>
                <a:cxnLst/>
                <a:rect l="l" t="t" r="r" b="b"/>
                <a:pathLst>
                  <a:path w="8190" h="8091" extrusionOk="0">
                    <a:moveTo>
                      <a:pt x="6430" y="129"/>
                    </a:moveTo>
                    <a:cubicBezTo>
                      <a:pt x="6756" y="129"/>
                      <a:pt x="7033" y="232"/>
                      <a:pt x="7256" y="436"/>
                    </a:cubicBezTo>
                    <a:cubicBezTo>
                      <a:pt x="7890" y="1025"/>
                      <a:pt x="8057" y="2416"/>
                      <a:pt x="7737" y="4457"/>
                    </a:cubicBezTo>
                    <a:cubicBezTo>
                      <a:pt x="7331" y="7016"/>
                      <a:pt x="6752" y="7753"/>
                      <a:pt x="6336" y="7920"/>
                    </a:cubicBezTo>
                    <a:cubicBezTo>
                      <a:pt x="6266" y="7949"/>
                      <a:pt x="6194" y="7963"/>
                      <a:pt x="6122" y="7963"/>
                    </a:cubicBezTo>
                    <a:cubicBezTo>
                      <a:pt x="5982" y="7963"/>
                      <a:pt x="5840" y="7909"/>
                      <a:pt x="5698" y="7801"/>
                    </a:cubicBezTo>
                    <a:cubicBezTo>
                      <a:pt x="5429" y="7596"/>
                      <a:pt x="5248" y="7249"/>
                      <a:pt x="5075" y="6914"/>
                    </a:cubicBezTo>
                    <a:cubicBezTo>
                      <a:pt x="4833" y="6441"/>
                      <a:pt x="4598" y="5994"/>
                      <a:pt x="4158" y="5994"/>
                    </a:cubicBezTo>
                    <a:cubicBezTo>
                      <a:pt x="4138" y="5994"/>
                      <a:pt x="4121" y="5998"/>
                      <a:pt x="4100" y="5998"/>
                    </a:cubicBezTo>
                    <a:cubicBezTo>
                      <a:pt x="4080" y="5996"/>
                      <a:pt x="4060" y="5996"/>
                      <a:pt x="4040" y="5996"/>
                    </a:cubicBezTo>
                    <a:cubicBezTo>
                      <a:pt x="3589" y="5996"/>
                      <a:pt x="3357" y="6441"/>
                      <a:pt x="3112" y="6914"/>
                    </a:cubicBezTo>
                    <a:cubicBezTo>
                      <a:pt x="2938" y="7249"/>
                      <a:pt x="2758" y="7596"/>
                      <a:pt x="2492" y="7801"/>
                    </a:cubicBezTo>
                    <a:cubicBezTo>
                      <a:pt x="2350" y="7909"/>
                      <a:pt x="2208" y="7963"/>
                      <a:pt x="2068" y="7963"/>
                    </a:cubicBezTo>
                    <a:cubicBezTo>
                      <a:pt x="1996" y="7963"/>
                      <a:pt x="1925" y="7949"/>
                      <a:pt x="1854" y="7920"/>
                    </a:cubicBezTo>
                    <a:cubicBezTo>
                      <a:pt x="1439" y="7753"/>
                      <a:pt x="856" y="7016"/>
                      <a:pt x="454" y="4457"/>
                    </a:cubicBezTo>
                    <a:cubicBezTo>
                      <a:pt x="133" y="2416"/>
                      <a:pt x="300" y="1025"/>
                      <a:pt x="934" y="436"/>
                    </a:cubicBezTo>
                    <a:cubicBezTo>
                      <a:pt x="1157" y="232"/>
                      <a:pt x="1433" y="129"/>
                      <a:pt x="1759" y="129"/>
                    </a:cubicBezTo>
                    <a:cubicBezTo>
                      <a:pt x="1896" y="129"/>
                      <a:pt x="2041" y="147"/>
                      <a:pt x="2195" y="184"/>
                    </a:cubicBezTo>
                    <a:cubicBezTo>
                      <a:pt x="3260" y="439"/>
                      <a:pt x="3775" y="479"/>
                      <a:pt x="3984" y="479"/>
                    </a:cubicBezTo>
                    <a:cubicBezTo>
                      <a:pt x="4043" y="479"/>
                      <a:pt x="4078" y="475"/>
                      <a:pt x="4094" y="473"/>
                    </a:cubicBezTo>
                    <a:cubicBezTo>
                      <a:pt x="4109" y="475"/>
                      <a:pt x="4144" y="479"/>
                      <a:pt x="4203" y="479"/>
                    </a:cubicBezTo>
                    <a:cubicBezTo>
                      <a:pt x="4413" y="479"/>
                      <a:pt x="4931" y="439"/>
                      <a:pt x="5995" y="184"/>
                    </a:cubicBezTo>
                    <a:cubicBezTo>
                      <a:pt x="6148" y="147"/>
                      <a:pt x="6293" y="129"/>
                      <a:pt x="6430" y="129"/>
                    </a:cubicBezTo>
                    <a:close/>
                    <a:moveTo>
                      <a:pt x="1753" y="1"/>
                    </a:moveTo>
                    <a:cubicBezTo>
                      <a:pt x="1397" y="1"/>
                      <a:pt x="1094" y="115"/>
                      <a:pt x="849" y="344"/>
                    </a:cubicBezTo>
                    <a:cubicBezTo>
                      <a:pt x="177" y="961"/>
                      <a:pt x="1" y="2389"/>
                      <a:pt x="328" y="4474"/>
                    </a:cubicBezTo>
                    <a:cubicBezTo>
                      <a:pt x="655" y="6550"/>
                      <a:pt x="1166" y="7784"/>
                      <a:pt x="1807" y="8039"/>
                    </a:cubicBezTo>
                    <a:cubicBezTo>
                      <a:pt x="1891" y="8072"/>
                      <a:pt x="1977" y="8089"/>
                      <a:pt x="2064" y="8089"/>
                    </a:cubicBezTo>
                    <a:cubicBezTo>
                      <a:pt x="2232" y="8089"/>
                      <a:pt x="2403" y="8026"/>
                      <a:pt x="2570" y="7900"/>
                    </a:cubicBezTo>
                    <a:cubicBezTo>
                      <a:pt x="2860" y="7681"/>
                      <a:pt x="3047" y="7320"/>
                      <a:pt x="3228" y="6972"/>
                    </a:cubicBezTo>
                    <a:cubicBezTo>
                      <a:pt x="3464" y="6517"/>
                      <a:pt x="3668" y="6125"/>
                      <a:pt x="4052" y="6125"/>
                    </a:cubicBezTo>
                    <a:cubicBezTo>
                      <a:pt x="4067" y="6125"/>
                      <a:pt x="4084" y="6126"/>
                      <a:pt x="4100" y="6127"/>
                    </a:cubicBezTo>
                    <a:cubicBezTo>
                      <a:pt x="4116" y="6126"/>
                      <a:pt x="4132" y="6125"/>
                      <a:pt x="4148" y="6125"/>
                    </a:cubicBezTo>
                    <a:cubicBezTo>
                      <a:pt x="4523" y="6125"/>
                      <a:pt x="4727" y="6517"/>
                      <a:pt x="4962" y="6972"/>
                    </a:cubicBezTo>
                    <a:cubicBezTo>
                      <a:pt x="5143" y="7320"/>
                      <a:pt x="5330" y="7681"/>
                      <a:pt x="5621" y="7900"/>
                    </a:cubicBezTo>
                    <a:cubicBezTo>
                      <a:pt x="5787" y="8026"/>
                      <a:pt x="5958" y="8090"/>
                      <a:pt x="6124" y="8090"/>
                    </a:cubicBezTo>
                    <a:cubicBezTo>
                      <a:pt x="6214" y="8090"/>
                      <a:pt x="6299" y="8073"/>
                      <a:pt x="6384" y="8039"/>
                    </a:cubicBezTo>
                    <a:cubicBezTo>
                      <a:pt x="7024" y="7784"/>
                      <a:pt x="7535" y="6550"/>
                      <a:pt x="7862" y="4474"/>
                    </a:cubicBezTo>
                    <a:cubicBezTo>
                      <a:pt x="8190" y="2389"/>
                      <a:pt x="8009" y="961"/>
                      <a:pt x="7341" y="344"/>
                    </a:cubicBezTo>
                    <a:cubicBezTo>
                      <a:pt x="7096" y="115"/>
                      <a:pt x="6793" y="1"/>
                      <a:pt x="6437" y="1"/>
                    </a:cubicBezTo>
                    <a:cubicBezTo>
                      <a:pt x="6289" y="1"/>
                      <a:pt x="6131" y="21"/>
                      <a:pt x="5964" y="61"/>
                    </a:cubicBezTo>
                    <a:cubicBezTo>
                      <a:pt x="4884" y="319"/>
                      <a:pt x="4375" y="350"/>
                      <a:pt x="4190" y="350"/>
                    </a:cubicBezTo>
                    <a:cubicBezTo>
                      <a:pt x="4131" y="350"/>
                      <a:pt x="4104" y="347"/>
                      <a:pt x="4103" y="347"/>
                    </a:cubicBezTo>
                    <a:lnTo>
                      <a:pt x="4087" y="347"/>
                    </a:lnTo>
                    <a:cubicBezTo>
                      <a:pt x="4085" y="347"/>
                      <a:pt x="4059" y="350"/>
                      <a:pt x="3999" y="350"/>
                    </a:cubicBezTo>
                    <a:cubicBezTo>
                      <a:pt x="3813" y="350"/>
                      <a:pt x="3306" y="319"/>
                      <a:pt x="2226" y="61"/>
                    </a:cubicBezTo>
                    <a:cubicBezTo>
                      <a:pt x="2060" y="21"/>
                      <a:pt x="1902" y="1"/>
                      <a:pt x="175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9" name="Google Shape;2001;p44">
                <a:extLst>
                  <a:ext uri="{FF2B5EF4-FFF2-40B4-BE49-F238E27FC236}">
                    <a16:creationId xmlns:a16="http://schemas.microsoft.com/office/drawing/2014/main" id="{B796CB5D-6C76-42BB-B829-6912619D7011}"/>
                  </a:ext>
                </a:extLst>
              </p:cNvPr>
              <p:cNvSpPr/>
              <p:nvPr/>
            </p:nvSpPr>
            <p:spPr>
              <a:xfrm>
                <a:off x="2078550" y="630275"/>
                <a:ext cx="198450" cy="204350"/>
              </a:xfrm>
              <a:custGeom>
                <a:avLst/>
                <a:gdLst/>
                <a:ahLst/>
                <a:cxnLst/>
                <a:rect l="l" t="t" r="r" b="b"/>
                <a:pathLst>
                  <a:path w="7938" h="8174" extrusionOk="0">
                    <a:moveTo>
                      <a:pt x="6308" y="213"/>
                    </a:moveTo>
                    <a:cubicBezTo>
                      <a:pt x="6465" y="213"/>
                      <a:pt x="6612" y="236"/>
                      <a:pt x="6742" y="287"/>
                    </a:cubicBezTo>
                    <a:cubicBezTo>
                      <a:pt x="6874" y="335"/>
                      <a:pt x="6994" y="410"/>
                      <a:pt x="7103" y="509"/>
                    </a:cubicBezTo>
                    <a:cubicBezTo>
                      <a:pt x="7307" y="699"/>
                      <a:pt x="7464" y="979"/>
                      <a:pt x="7570" y="1344"/>
                    </a:cubicBezTo>
                    <a:cubicBezTo>
                      <a:pt x="7675" y="1708"/>
                      <a:pt x="7730" y="2158"/>
                      <a:pt x="7730" y="2687"/>
                    </a:cubicBezTo>
                    <a:cubicBezTo>
                      <a:pt x="7730" y="3211"/>
                      <a:pt x="7675" y="3815"/>
                      <a:pt x="7570" y="4493"/>
                    </a:cubicBezTo>
                    <a:cubicBezTo>
                      <a:pt x="7368" y="5770"/>
                      <a:pt x="7123" y="6592"/>
                      <a:pt x="6878" y="7110"/>
                    </a:cubicBezTo>
                    <a:cubicBezTo>
                      <a:pt x="6755" y="7369"/>
                      <a:pt x="6632" y="7557"/>
                      <a:pt x="6517" y="7682"/>
                    </a:cubicBezTo>
                    <a:cubicBezTo>
                      <a:pt x="6401" y="7812"/>
                      <a:pt x="6292" y="7887"/>
                      <a:pt x="6193" y="7925"/>
                    </a:cubicBezTo>
                    <a:cubicBezTo>
                      <a:pt x="6128" y="7952"/>
                      <a:pt x="6063" y="7965"/>
                      <a:pt x="5998" y="7965"/>
                    </a:cubicBezTo>
                    <a:cubicBezTo>
                      <a:pt x="5934" y="7965"/>
                      <a:pt x="5869" y="7952"/>
                      <a:pt x="5801" y="7925"/>
                    </a:cubicBezTo>
                    <a:cubicBezTo>
                      <a:pt x="5733" y="7901"/>
                      <a:pt x="5665" y="7863"/>
                      <a:pt x="5597" y="7808"/>
                    </a:cubicBezTo>
                    <a:cubicBezTo>
                      <a:pt x="5467" y="7709"/>
                      <a:pt x="5358" y="7577"/>
                      <a:pt x="5259" y="7426"/>
                    </a:cubicBezTo>
                    <a:cubicBezTo>
                      <a:pt x="5160" y="7274"/>
                      <a:pt x="5075" y="7103"/>
                      <a:pt x="4987" y="6936"/>
                    </a:cubicBezTo>
                    <a:cubicBezTo>
                      <a:pt x="4864" y="6701"/>
                      <a:pt x="4745" y="6470"/>
                      <a:pt x="4595" y="6295"/>
                    </a:cubicBezTo>
                    <a:cubicBezTo>
                      <a:pt x="4523" y="6207"/>
                      <a:pt x="4441" y="6132"/>
                      <a:pt x="4345" y="6081"/>
                    </a:cubicBezTo>
                    <a:cubicBezTo>
                      <a:pt x="4254" y="6026"/>
                      <a:pt x="4148" y="5995"/>
                      <a:pt x="4032" y="5995"/>
                    </a:cubicBezTo>
                    <a:cubicBezTo>
                      <a:pt x="4013" y="5995"/>
                      <a:pt x="3993" y="5999"/>
                      <a:pt x="3974" y="5999"/>
                    </a:cubicBezTo>
                    <a:lnTo>
                      <a:pt x="3974" y="5999"/>
                    </a:lnTo>
                    <a:cubicBezTo>
                      <a:pt x="3954" y="5999"/>
                      <a:pt x="3932" y="5995"/>
                      <a:pt x="3913" y="5995"/>
                    </a:cubicBezTo>
                    <a:cubicBezTo>
                      <a:pt x="3793" y="5995"/>
                      <a:pt x="3688" y="6026"/>
                      <a:pt x="3596" y="6081"/>
                    </a:cubicBezTo>
                    <a:cubicBezTo>
                      <a:pt x="3524" y="6118"/>
                      <a:pt x="3460" y="6169"/>
                      <a:pt x="3402" y="6231"/>
                    </a:cubicBezTo>
                    <a:cubicBezTo>
                      <a:pt x="3313" y="6322"/>
                      <a:pt x="3235" y="6432"/>
                      <a:pt x="3159" y="6551"/>
                    </a:cubicBezTo>
                    <a:cubicBezTo>
                      <a:pt x="3088" y="6674"/>
                      <a:pt x="3020" y="6803"/>
                      <a:pt x="2952" y="6936"/>
                    </a:cubicBezTo>
                    <a:cubicBezTo>
                      <a:pt x="2863" y="7103"/>
                      <a:pt x="2775" y="7274"/>
                      <a:pt x="2676" y="7426"/>
                    </a:cubicBezTo>
                    <a:cubicBezTo>
                      <a:pt x="2577" y="7577"/>
                      <a:pt x="2468" y="7709"/>
                      <a:pt x="2342" y="7808"/>
                    </a:cubicBezTo>
                    <a:cubicBezTo>
                      <a:pt x="2270" y="7863"/>
                      <a:pt x="2203" y="7901"/>
                      <a:pt x="2137" y="7925"/>
                    </a:cubicBezTo>
                    <a:cubicBezTo>
                      <a:pt x="2069" y="7952"/>
                      <a:pt x="2005" y="7965"/>
                      <a:pt x="1940" y="7965"/>
                    </a:cubicBezTo>
                    <a:cubicBezTo>
                      <a:pt x="1875" y="7965"/>
                      <a:pt x="1810" y="7952"/>
                      <a:pt x="1745" y="7925"/>
                    </a:cubicBezTo>
                    <a:cubicBezTo>
                      <a:pt x="1646" y="7887"/>
                      <a:pt x="1538" y="7812"/>
                      <a:pt x="1421" y="7682"/>
                    </a:cubicBezTo>
                    <a:cubicBezTo>
                      <a:pt x="1248" y="7492"/>
                      <a:pt x="1061" y="7171"/>
                      <a:pt x="877" y="6663"/>
                    </a:cubicBezTo>
                    <a:cubicBezTo>
                      <a:pt x="696" y="6152"/>
                      <a:pt x="518" y="5450"/>
                      <a:pt x="369" y="4493"/>
                    </a:cubicBezTo>
                    <a:cubicBezTo>
                      <a:pt x="263" y="3815"/>
                      <a:pt x="208" y="3211"/>
                      <a:pt x="208" y="2687"/>
                    </a:cubicBezTo>
                    <a:cubicBezTo>
                      <a:pt x="208" y="2158"/>
                      <a:pt x="263" y="1708"/>
                      <a:pt x="369" y="1344"/>
                    </a:cubicBezTo>
                    <a:cubicBezTo>
                      <a:pt x="474" y="979"/>
                      <a:pt x="631" y="699"/>
                      <a:pt x="836" y="509"/>
                    </a:cubicBezTo>
                    <a:cubicBezTo>
                      <a:pt x="945" y="410"/>
                      <a:pt x="1064" y="335"/>
                      <a:pt x="1193" y="287"/>
                    </a:cubicBezTo>
                    <a:cubicBezTo>
                      <a:pt x="1327" y="236"/>
                      <a:pt x="1473" y="213"/>
                      <a:pt x="1630" y="213"/>
                    </a:cubicBezTo>
                    <a:cubicBezTo>
                      <a:pt x="1762" y="213"/>
                      <a:pt x="1909" y="229"/>
                      <a:pt x="2059" y="267"/>
                    </a:cubicBezTo>
                    <a:cubicBezTo>
                      <a:pt x="3139" y="526"/>
                      <a:pt x="3658" y="563"/>
                      <a:pt x="3869" y="563"/>
                    </a:cubicBezTo>
                    <a:cubicBezTo>
                      <a:pt x="3919" y="563"/>
                      <a:pt x="3951" y="561"/>
                      <a:pt x="3969" y="557"/>
                    </a:cubicBezTo>
                    <a:lnTo>
                      <a:pt x="3969" y="557"/>
                    </a:lnTo>
                    <a:cubicBezTo>
                      <a:pt x="3988" y="561"/>
                      <a:pt x="4020" y="563"/>
                      <a:pt x="4070" y="563"/>
                    </a:cubicBezTo>
                    <a:cubicBezTo>
                      <a:pt x="4281" y="563"/>
                      <a:pt x="4799" y="526"/>
                      <a:pt x="5876" y="267"/>
                    </a:cubicBezTo>
                    <a:cubicBezTo>
                      <a:pt x="6030" y="229"/>
                      <a:pt x="6173" y="213"/>
                      <a:pt x="6308" y="213"/>
                    </a:cubicBezTo>
                    <a:close/>
                    <a:moveTo>
                      <a:pt x="1630" y="131"/>
                    </a:moveTo>
                    <a:cubicBezTo>
                      <a:pt x="1462" y="131"/>
                      <a:pt x="1309" y="158"/>
                      <a:pt x="1166" y="208"/>
                    </a:cubicBezTo>
                    <a:cubicBezTo>
                      <a:pt x="1023" y="263"/>
                      <a:pt x="894" y="342"/>
                      <a:pt x="781" y="451"/>
                    </a:cubicBezTo>
                    <a:cubicBezTo>
                      <a:pt x="559" y="652"/>
                      <a:pt x="399" y="945"/>
                      <a:pt x="290" y="1320"/>
                    </a:cubicBezTo>
                    <a:cubicBezTo>
                      <a:pt x="181" y="1695"/>
                      <a:pt x="127" y="2151"/>
                      <a:pt x="127" y="2687"/>
                    </a:cubicBezTo>
                    <a:cubicBezTo>
                      <a:pt x="127" y="3218"/>
                      <a:pt x="181" y="3824"/>
                      <a:pt x="287" y="4502"/>
                    </a:cubicBezTo>
                    <a:cubicBezTo>
                      <a:pt x="488" y="5787"/>
                      <a:pt x="737" y="6616"/>
                      <a:pt x="985" y="7144"/>
                    </a:cubicBezTo>
                    <a:cubicBezTo>
                      <a:pt x="1111" y="7410"/>
                      <a:pt x="1237" y="7601"/>
                      <a:pt x="1360" y="7737"/>
                    </a:cubicBezTo>
                    <a:cubicBezTo>
                      <a:pt x="1483" y="7873"/>
                      <a:pt x="1602" y="7955"/>
                      <a:pt x="1715" y="7999"/>
                    </a:cubicBezTo>
                    <a:cubicBezTo>
                      <a:pt x="1786" y="8030"/>
                      <a:pt x="1865" y="8047"/>
                      <a:pt x="1940" y="8047"/>
                    </a:cubicBezTo>
                    <a:cubicBezTo>
                      <a:pt x="2014" y="8047"/>
                      <a:pt x="2090" y="8030"/>
                      <a:pt x="2165" y="8003"/>
                    </a:cubicBezTo>
                    <a:cubicBezTo>
                      <a:pt x="2243" y="7972"/>
                      <a:pt x="2315" y="7931"/>
                      <a:pt x="2390" y="7873"/>
                    </a:cubicBezTo>
                    <a:cubicBezTo>
                      <a:pt x="2530" y="7768"/>
                      <a:pt x="2645" y="7628"/>
                      <a:pt x="2744" y="7471"/>
                    </a:cubicBezTo>
                    <a:cubicBezTo>
                      <a:pt x="2846" y="7314"/>
                      <a:pt x="2935" y="7140"/>
                      <a:pt x="3024" y="6973"/>
                    </a:cubicBezTo>
                    <a:cubicBezTo>
                      <a:pt x="3146" y="6739"/>
                      <a:pt x="3266" y="6510"/>
                      <a:pt x="3405" y="6347"/>
                    </a:cubicBezTo>
                    <a:cubicBezTo>
                      <a:pt x="3477" y="6265"/>
                      <a:pt x="3552" y="6196"/>
                      <a:pt x="3634" y="6152"/>
                    </a:cubicBezTo>
                    <a:cubicBezTo>
                      <a:pt x="3719" y="6105"/>
                      <a:pt x="3807" y="6077"/>
                      <a:pt x="3913" y="6077"/>
                    </a:cubicBezTo>
                    <a:cubicBezTo>
                      <a:pt x="3933" y="6077"/>
                      <a:pt x="3950" y="6081"/>
                      <a:pt x="3971" y="6081"/>
                    </a:cubicBezTo>
                    <a:lnTo>
                      <a:pt x="3977" y="6081"/>
                    </a:lnTo>
                    <a:cubicBezTo>
                      <a:pt x="3995" y="6081"/>
                      <a:pt x="4015" y="6077"/>
                      <a:pt x="4032" y="6077"/>
                    </a:cubicBezTo>
                    <a:cubicBezTo>
                      <a:pt x="4134" y="6081"/>
                      <a:pt x="4227" y="6105"/>
                      <a:pt x="4309" y="6152"/>
                    </a:cubicBezTo>
                    <a:cubicBezTo>
                      <a:pt x="4431" y="6220"/>
                      <a:pt x="4537" y="6336"/>
                      <a:pt x="4636" y="6479"/>
                    </a:cubicBezTo>
                    <a:cubicBezTo>
                      <a:pt x="4734" y="6626"/>
                      <a:pt x="4823" y="6797"/>
                      <a:pt x="4915" y="6973"/>
                    </a:cubicBezTo>
                    <a:cubicBezTo>
                      <a:pt x="5000" y="7140"/>
                      <a:pt x="5089" y="7314"/>
                      <a:pt x="5191" y="7471"/>
                    </a:cubicBezTo>
                    <a:cubicBezTo>
                      <a:pt x="5293" y="7628"/>
                      <a:pt x="5409" y="7768"/>
                      <a:pt x="5549" y="7873"/>
                    </a:cubicBezTo>
                    <a:cubicBezTo>
                      <a:pt x="5621" y="7931"/>
                      <a:pt x="5695" y="7972"/>
                      <a:pt x="5770" y="8003"/>
                    </a:cubicBezTo>
                    <a:cubicBezTo>
                      <a:pt x="5845" y="8030"/>
                      <a:pt x="5924" y="8047"/>
                      <a:pt x="5998" y="8047"/>
                    </a:cubicBezTo>
                    <a:cubicBezTo>
                      <a:pt x="6074" y="8047"/>
                      <a:pt x="6149" y="8030"/>
                      <a:pt x="6223" y="7999"/>
                    </a:cubicBezTo>
                    <a:cubicBezTo>
                      <a:pt x="6336" y="7955"/>
                      <a:pt x="6456" y="7873"/>
                      <a:pt x="6578" y="7737"/>
                    </a:cubicBezTo>
                    <a:cubicBezTo>
                      <a:pt x="6762" y="7533"/>
                      <a:pt x="6953" y="7206"/>
                      <a:pt x="7137" y="6690"/>
                    </a:cubicBezTo>
                    <a:cubicBezTo>
                      <a:pt x="7321" y="6173"/>
                      <a:pt x="7498" y="5468"/>
                      <a:pt x="7651" y="4502"/>
                    </a:cubicBezTo>
                    <a:cubicBezTo>
                      <a:pt x="7757" y="3824"/>
                      <a:pt x="7812" y="3218"/>
                      <a:pt x="7812" y="2687"/>
                    </a:cubicBezTo>
                    <a:cubicBezTo>
                      <a:pt x="7812" y="2151"/>
                      <a:pt x="7757" y="1695"/>
                      <a:pt x="7648" y="1320"/>
                    </a:cubicBezTo>
                    <a:cubicBezTo>
                      <a:pt x="7539" y="945"/>
                      <a:pt x="7376" y="652"/>
                      <a:pt x="7157" y="451"/>
                    </a:cubicBezTo>
                    <a:cubicBezTo>
                      <a:pt x="7041" y="342"/>
                      <a:pt x="6912" y="263"/>
                      <a:pt x="6772" y="208"/>
                    </a:cubicBezTo>
                    <a:cubicBezTo>
                      <a:pt x="6629" y="158"/>
                      <a:pt x="6476" y="131"/>
                      <a:pt x="6308" y="131"/>
                    </a:cubicBezTo>
                    <a:cubicBezTo>
                      <a:pt x="6165" y="131"/>
                      <a:pt x="6016" y="151"/>
                      <a:pt x="5859" y="188"/>
                    </a:cubicBezTo>
                    <a:cubicBezTo>
                      <a:pt x="4782" y="444"/>
                      <a:pt x="4271" y="482"/>
                      <a:pt x="4070" y="482"/>
                    </a:cubicBezTo>
                    <a:cubicBezTo>
                      <a:pt x="4018" y="482"/>
                      <a:pt x="3988" y="478"/>
                      <a:pt x="3974" y="474"/>
                    </a:cubicBezTo>
                    <a:lnTo>
                      <a:pt x="3964" y="474"/>
                    </a:lnTo>
                    <a:cubicBezTo>
                      <a:pt x="3950" y="478"/>
                      <a:pt x="3920" y="482"/>
                      <a:pt x="3869" y="482"/>
                    </a:cubicBezTo>
                    <a:cubicBezTo>
                      <a:pt x="3667" y="482"/>
                      <a:pt x="3156" y="444"/>
                      <a:pt x="2080" y="188"/>
                    </a:cubicBezTo>
                    <a:cubicBezTo>
                      <a:pt x="1923" y="151"/>
                      <a:pt x="1773" y="131"/>
                      <a:pt x="1630" y="131"/>
                    </a:cubicBezTo>
                    <a:close/>
                    <a:moveTo>
                      <a:pt x="6308" y="82"/>
                    </a:moveTo>
                    <a:cubicBezTo>
                      <a:pt x="6483" y="82"/>
                      <a:pt x="6643" y="114"/>
                      <a:pt x="6789" y="168"/>
                    </a:cubicBezTo>
                    <a:cubicBezTo>
                      <a:pt x="6936" y="222"/>
                      <a:pt x="7069" y="304"/>
                      <a:pt x="7188" y="417"/>
                    </a:cubicBezTo>
                    <a:cubicBezTo>
                      <a:pt x="7406" y="617"/>
                      <a:pt x="7573" y="911"/>
                      <a:pt x="7686" y="1292"/>
                    </a:cubicBezTo>
                    <a:cubicBezTo>
                      <a:pt x="7798" y="1674"/>
                      <a:pt x="7856" y="2144"/>
                      <a:pt x="7856" y="2697"/>
                    </a:cubicBezTo>
                    <a:cubicBezTo>
                      <a:pt x="7856" y="3228"/>
                      <a:pt x="7801" y="3835"/>
                      <a:pt x="7696" y="4510"/>
                    </a:cubicBezTo>
                    <a:cubicBezTo>
                      <a:pt x="7532" y="5545"/>
                      <a:pt x="7324" y="6371"/>
                      <a:pt x="7076" y="6967"/>
                    </a:cubicBezTo>
                    <a:cubicBezTo>
                      <a:pt x="6953" y="7263"/>
                      <a:pt x="6820" y="7502"/>
                      <a:pt x="6681" y="7682"/>
                    </a:cubicBezTo>
                    <a:cubicBezTo>
                      <a:pt x="6541" y="7863"/>
                      <a:pt x="6394" y="7983"/>
                      <a:pt x="6241" y="8044"/>
                    </a:cubicBezTo>
                    <a:cubicBezTo>
                      <a:pt x="6162" y="8074"/>
                      <a:pt x="6080" y="8091"/>
                      <a:pt x="5998" y="8091"/>
                    </a:cubicBezTo>
                    <a:cubicBezTo>
                      <a:pt x="5842" y="8091"/>
                      <a:pt x="5679" y="8033"/>
                      <a:pt x="5518" y="7911"/>
                    </a:cubicBezTo>
                    <a:cubicBezTo>
                      <a:pt x="5378" y="7805"/>
                      <a:pt x="5262" y="7662"/>
                      <a:pt x="5160" y="7505"/>
                    </a:cubicBezTo>
                    <a:cubicBezTo>
                      <a:pt x="5055" y="7345"/>
                      <a:pt x="4963" y="7168"/>
                      <a:pt x="4874" y="6994"/>
                    </a:cubicBezTo>
                    <a:cubicBezTo>
                      <a:pt x="4754" y="6769"/>
                      <a:pt x="4646" y="6555"/>
                      <a:pt x="4513" y="6394"/>
                    </a:cubicBezTo>
                    <a:cubicBezTo>
                      <a:pt x="4448" y="6312"/>
                      <a:pt x="4377" y="6248"/>
                      <a:pt x="4295" y="6200"/>
                    </a:cubicBezTo>
                    <a:cubicBezTo>
                      <a:pt x="4213" y="6152"/>
                      <a:pt x="4121" y="6125"/>
                      <a:pt x="4022" y="6125"/>
                    </a:cubicBezTo>
                    <a:cubicBezTo>
                      <a:pt x="4006" y="6125"/>
                      <a:pt x="3990" y="6125"/>
                      <a:pt x="3974" y="6128"/>
                    </a:cubicBezTo>
                    <a:lnTo>
                      <a:pt x="3974" y="6128"/>
                    </a:lnTo>
                    <a:cubicBezTo>
                      <a:pt x="3959" y="6125"/>
                      <a:pt x="3943" y="6125"/>
                      <a:pt x="3927" y="6125"/>
                    </a:cubicBezTo>
                    <a:cubicBezTo>
                      <a:pt x="3824" y="6125"/>
                      <a:pt x="3732" y="6152"/>
                      <a:pt x="3647" y="6200"/>
                    </a:cubicBezTo>
                    <a:cubicBezTo>
                      <a:pt x="3586" y="6234"/>
                      <a:pt x="3532" y="6281"/>
                      <a:pt x="3477" y="6336"/>
                    </a:cubicBezTo>
                    <a:cubicBezTo>
                      <a:pt x="3398" y="6418"/>
                      <a:pt x="3330" y="6520"/>
                      <a:pt x="3262" y="6633"/>
                    </a:cubicBezTo>
                    <a:cubicBezTo>
                      <a:pt x="3194" y="6745"/>
                      <a:pt x="3129" y="6868"/>
                      <a:pt x="3065" y="6994"/>
                    </a:cubicBezTo>
                    <a:cubicBezTo>
                      <a:pt x="2972" y="7168"/>
                      <a:pt x="2884" y="7345"/>
                      <a:pt x="2778" y="7505"/>
                    </a:cubicBezTo>
                    <a:cubicBezTo>
                      <a:pt x="2676" y="7662"/>
                      <a:pt x="2557" y="7805"/>
                      <a:pt x="2417" y="7911"/>
                    </a:cubicBezTo>
                    <a:cubicBezTo>
                      <a:pt x="2260" y="8033"/>
                      <a:pt x="2096" y="8091"/>
                      <a:pt x="1940" y="8091"/>
                    </a:cubicBezTo>
                    <a:cubicBezTo>
                      <a:pt x="1858" y="8091"/>
                      <a:pt x="1776" y="8074"/>
                      <a:pt x="1698" y="8044"/>
                    </a:cubicBezTo>
                    <a:cubicBezTo>
                      <a:pt x="1544" y="7983"/>
                      <a:pt x="1398" y="7863"/>
                      <a:pt x="1258" y="7682"/>
                    </a:cubicBezTo>
                    <a:cubicBezTo>
                      <a:pt x="1047" y="7413"/>
                      <a:pt x="853" y="7008"/>
                      <a:pt x="682" y="6476"/>
                    </a:cubicBezTo>
                    <a:cubicBezTo>
                      <a:pt x="512" y="5944"/>
                      <a:pt x="365" y="5287"/>
                      <a:pt x="243" y="4510"/>
                    </a:cubicBezTo>
                    <a:cubicBezTo>
                      <a:pt x="137" y="3835"/>
                      <a:pt x="82" y="3228"/>
                      <a:pt x="82" y="2697"/>
                    </a:cubicBezTo>
                    <a:cubicBezTo>
                      <a:pt x="82" y="2144"/>
                      <a:pt x="141" y="1674"/>
                      <a:pt x="253" y="1292"/>
                    </a:cubicBezTo>
                    <a:cubicBezTo>
                      <a:pt x="365" y="911"/>
                      <a:pt x="532" y="617"/>
                      <a:pt x="751" y="417"/>
                    </a:cubicBezTo>
                    <a:cubicBezTo>
                      <a:pt x="869" y="304"/>
                      <a:pt x="1003" y="222"/>
                      <a:pt x="1149" y="168"/>
                    </a:cubicBezTo>
                    <a:cubicBezTo>
                      <a:pt x="1295" y="114"/>
                      <a:pt x="1452" y="82"/>
                      <a:pt x="1626" y="82"/>
                    </a:cubicBezTo>
                    <a:cubicBezTo>
                      <a:pt x="1773" y="82"/>
                      <a:pt x="1926" y="103"/>
                      <a:pt x="2090" y="144"/>
                    </a:cubicBezTo>
                    <a:cubicBezTo>
                      <a:pt x="3170" y="400"/>
                      <a:pt x="3681" y="433"/>
                      <a:pt x="3872" y="433"/>
                    </a:cubicBezTo>
                    <a:cubicBezTo>
                      <a:pt x="3903" y="433"/>
                      <a:pt x="3927" y="433"/>
                      <a:pt x="3941" y="430"/>
                    </a:cubicBezTo>
                    <a:lnTo>
                      <a:pt x="3977" y="430"/>
                    </a:lnTo>
                    <a:cubicBezTo>
                      <a:pt x="3985" y="430"/>
                      <a:pt x="4012" y="433"/>
                      <a:pt x="4067" y="433"/>
                    </a:cubicBezTo>
                    <a:cubicBezTo>
                      <a:pt x="4257" y="433"/>
                      <a:pt x="4768" y="400"/>
                      <a:pt x="5849" y="144"/>
                    </a:cubicBezTo>
                    <a:cubicBezTo>
                      <a:pt x="6012" y="103"/>
                      <a:pt x="6165" y="82"/>
                      <a:pt x="6308" y="82"/>
                    </a:cubicBezTo>
                    <a:close/>
                    <a:moveTo>
                      <a:pt x="6308" y="1"/>
                    </a:moveTo>
                    <a:cubicBezTo>
                      <a:pt x="6159" y="1"/>
                      <a:pt x="5998" y="21"/>
                      <a:pt x="5828" y="62"/>
                    </a:cubicBezTo>
                    <a:cubicBezTo>
                      <a:pt x="4751" y="321"/>
                      <a:pt x="4247" y="352"/>
                      <a:pt x="4067" y="352"/>
                    </a:cubicBezTo>
                    <a:lnTo>
                      <a:pt x="4002" y="352"/>
                    </a:lnTo>
                    <a:cubicBezTo>
                      <a:pt x="3995" y="348"/>
                      <a:pt x="3991" y="348"/>
                      <a:pt x="3988" y="348"/>
                    </a:cubicBezTo>
                    <a:lnTo>
                      <a:pt x="3954" y="348"/>
                    </a:lnTo>
                    <a:cubicBezTo>
                      <a:pt x="3954" y="348"/>
                      <a:pt x="3947" y="348"/>
                      <a:pt x="3933" y="352"/>
                    </a:cubicBezTo>
                    <a:lnTo>
                      <a:pt x="3872" y="352"/>
                    </a:lnTo>
                    <a:cubicBezTo>
                      <a:pt x="3691" y="352"/>
                      <a:pt x="3184" y="321"/>
                      <a:pt x="2110" y="62"/>
                    </a:cubicBezTo>
                    <a:cubicBezTo>
                      <a:pt x="1940" y="21"/>
                      <a:pt x="1780" y="4"/>
                      <a:pt x="1626" y="4"/>
                    </a:cubicBezTo>
                    <a:cubicBezTo>
                      <a:pt x="1617" y="4"/>
                      <a:pt x="1609" y="4"/>
                      <a:pt x="1600" y="4"/>
                    </a:cubicBezTo>
                    <a:cubicBezTo>
                      <a:pt x="1430" y="4"/>
                      <a:pt x="1268" y="35"/>
                      <a:pt x="1119" y="90"/>
                    </a:cubicBezTo>
                    <a:cubicBezTo>
                      <a:pt x="962" y="151"/>
                      <a:pt x="822" y="240"/>
                      <a:pt x="693" y="356"/>
                    </a:cubicBezTo>
                    <a:cubicBezTo>
                      <a:pt x="460" y="570"/>
                      <a:pt x="287" y="877"/>
                      <a:pt x="174" y="1272"/>
                    </a:cubicBezTo>
                    <a:cubicBezTo>
                      <a:pt x="59" y="1664"/>
                      <a:pt x="1" y="2141"/>
                      <a:pt x="1" y="2697"/>
                    </a:cubicBezTo>
                    <a:cubicBezTo>
                      <a:pt x="1" y="3235"/>
                      <a:pt x="56" y="3845"/>
                      <a:pt x="161" y="4523"/>
                    </a:cubicBezTo>
                    <a:cubicBezTo>
                      <a:pt x="325" y="5562"/>
                      <a:pt x="536" y="6391"/>
                      <a:pt x="784" y="6997"/>
                    </a:cubicBezTo>
                    <a:cubicBezTo>
                      <a:pt x="910" y="7297"/>
                      <a:pt x="1047" y="7546"/>
                      <a:pt x="1193" y="7733"/>
                    </a:cubicBezTo>
                    <a:cubicBezTo>
                      <a:pt x="1340" y="7921"/>
                      <a:pt x="1497" y="8051"/>
                      <a:pt x="1667" y="8118"/>
                    </a:cubicBezTo>
                    <a:cubicBezTo>
                      <a:pt x="1756" y="8156"/>
                      <a:pt x="1848" y="8173"/>
                      <a:pt x="1940" y="8173"/>
                    </a:cubicBezTo>
                    <a:cubicBezTo>
                      <a:pt x="2117" y="8173"/>
                      <a:pt x="2297" y="8105"/>
                      <a:pt x="2468" y="7975"/>
                    </a:cubicBezTo>
                    <a:cubicBezTo>
                      <a:pt x="2618" y="7860"/>
                      <a:pt x="2741" y="7713"/>
                      <a:pt x="2846" y="7549"/>
                    </a:cubicBezTo>
                    <a:cubicBezTo>
                      <a:pt x="2955" y="7386"/>
                      <a:pt x="3047" y="7209"/>
                      <a:pt x="3136" y="7035"/>
                    </a:cubicBezTo>
                    <a:cubicBezTo>
                      <a:pt x="3255" y="6807"/>
                      <a:pt x="3364" y="6595"/>
                      <a:pt x="3491" y="6445"/>
                    </a:cubicBezTo>
                    <a:cubicBezTo>
                      <a:pt x="3552" y="6371"/>
                      <a:pt x="3617" y="6312"/>
                      <a:pt x="3688" y="6272"/>
                    </a:cubicBezTo>
                    <a:cubicBezTo>
                      <a:pt x="3760" y="6231"/>
                      <a:pt x="3838" y="6207"/>
                      <a:pt x="3927" y="6207"/>
                    </a:cubicBezTo>
                    <a:cubicBezTo>
                      <a:pt x="3941" y="6207"/>
                      <a:pt x="3957" y="6207"/>
                      <a:pt x="3971" y="6210"/>
                    </a:cubicBezTo>
                    <a:lnTo>
                      <a:pt x="3977" y="6210"/>
                    </a:lnTo>
                    <a:cubicBezTo>
                      <a:pt x="3991" y="6207"/>
                      <a:pt x="4008" y="6207"/>
                      <a:pt x="4022" y="6207"/>
                    </a:cubicBezTo>
                    <a:cubicBezTo>
                      <a:pt x="4107" y="6207"/>
                      <a:pt x="4182" y="6231"/>
                      <a:pt x="4254" y="6272"/>
                    </a:cubicBezTo>
                    <a:cubicBezTo>
                      <a:pt x="4359" y="6330"/>
                      <a:pt x="4452" y="6435"/>
                      <a:pt x="4540" y="6568"/>
                    </a:cubicBezTo>
                    <a:cubicBezTo>
                      <a:pt x="4628" y="6701"/>
                      <a:pt x="4713" y="6865"/>
                      <a:pt x="4799" y="7035"/>
                    </a:cubicBezTo>
                    <a:cubicBezTo>
                      <a:pt x="4891" y="7209"/>
                      <a:pt x="4983" y="7386"/>
                      <a:pt x="5092" y="7549"/>
                    </a:cubicBezTo>
                    <a:cubicBezTo>
                      <a:pt x="5198" y="7713"/>
                      <a:pt x="5320" y="7860"/>
                      <a:pt x="5470" y="7975"/>
                    </a:cubicBezTo>
                    <a:cubicBezTo>
                      <a:pt x="5641" y="8105"/>
                      <a:pt x="5822" y="8173"/>
                      <a:pt x="5998" y="8173"/>
                    </a:cubicBezTo>
                    <a:cubicBezTo>
                      <a:pt x="6091" y="8173"/>
                      <a:pt x="6182" y="8156"/>
                      <a:pt x="6272" y="8118"/>
                    </a:cubicBezTo>
                    <a:cubicBezTo>
                      <a:pt x="6442" y="8051"/>
                      <a:pt x="6599" y="7921"/>
                      <a:pt x="6745" y="7733"/>
                    </a:cubicBezTo>
                    <a:cubicBezTo>
                      <a:pt x="6963" y="7451"/>
                      <a:pt x="7161" y="7038"/>
                      <a:pt x="7331" y="6500"/>
                    </a:cubicBezTo>
                    <a:cubicBezTo>
                      <a:pt x="7505" y="5965"/>
                      <a:pt x="7655" y="5304"/>
                      <a:pt x="7777" y="4523"/>
                    </a:cubicBezTo>
                    <a:cubicBezTo>
                      <a:pt x="7883" y="3845"/>
                      <a:pt x="7938" y="3235"/>
                      <a:pt x="7938" y="2697"/>
                    </a:cubicBezTo>
                    <a:cubicBezTo>
                      <a:pt x="7938" y="2141"/>
                      <a:pt x="7880" y="1664"/>
                      <a:pt x="7764" y="1272"/>
                    </a:cubicBezTo>
                    <a:cubicBezTo>
                      <a:pt x="7648" y="877"/>
                      <a:pt x="7478" y="570"/>
                      <a:pt x="7242" y="356"/>
                    </a:cubicBezTo>
                    <a:cubicBezTo>
                      <a:pt x="7117" y="240"/>
                      <a:pt x="6973" y="151"/>
                      <a:pt x="6820" y="90"/>
                    </a:cubicBezTo>
                    <a:cubicBezTo>
                      <a:pt x="6663" y="32"/>
                      <a:pt x="6492" y="1"/>
                      <a:pt x="630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0" name="Google Shape;2002;p44">
                <a:extLst>
                  <a:ext uri="{FF2B5EF4-FFF2-40B4-BE49-F238E27FC236}">
                    <a16:creationId xmlns:a16="http://schemas.microsoft.com/office/drawing/2014/main" id="{7A1FC54F-657B-4AC5-8E8F-7770F1643D27}"/>
                  </a:ext>
                </a:extLst>
              </p:cNvPr>
              <p:cNvSpPr/>
              <p:nvPr/>
            </p:nvSpPr>
            <p:spPr>
              <a:xfrm>
                <a:off x="2298800" y="658825"/>
                <a:ext cx="12875" cy="12800"/>
              </a:xfrm>
              <a:custGeom>
                <a:avLst/>
                <a:gdLst/>
                <a:ahLst/>
                <a:cxnLst/>
                <a:rect l="l" t="t" r="r" b="b"/>
                <a:pathLst>
                  <a:path w="515" h="512" extrusionOk="0">
                    <a:moveTo>
                      <a:pt x="256" y="0"/>
                    </a:moveTo>
                    <a:cubicBezTo>
                      <a:pt x="116" y="0"/>
                      <a:pt x="0" y="117"/>
                      <a:pt x="0" y="256"/>
                    </a:cubicBezTo>
                    <a:cubicBezTo>
                      <a:pt x="0" y="400"/>
                      <a:pt x="116" y="512"/>
                      <a:pt x="256" y="512"/>
                    </a:cubicBezTo>
                    <a:cubicBezTo>
                      <a:pt x="399" y="512"/>
                      <a:pt x="515" y="400"/>
                      <a:pt x="515" y="256"/>
                    </a:cubicBezTo>
                    <a:cubicBezTo>
                      <a:pt x="515" y="117"/>
                      <a:pt x="399" y="0"/>
                      <a:pt x="25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1" name="Google Shape;2003;p44">
                <a:extLst>
                  <a:ext uri="{FF2B5EF4-FFF2-40B4-BE49-F238E27FC236}">
                    <a16:creationId xmlns:a16="http://schemas.microsoft.com/office/drawing/2014/main" id="{5985EE96-3916-460F-82C9-7A6FC65F0378}"/>
                  </a:ext>
                </a:extLst>
              </p:cNvPr>
              <p:cNvSpPr/>
              <p:nvPr/>
            </p:nvSpPr>
            <p:spPr>
              <a:xfrm>
                <a:off x="2297775" y="657800"/>
                <a:ext cx="14925" cy="14850"/>
              </a:xfrm>
              <a:custGeom>
                <a:avLst/>
                <a:gdLst/>
                <a:ahLst/>
                <a:cxnLst/>
                <a:rect l="l" t="t" r="r" b="b"/>
                <a:pathLst>
                  <a:path w="597" h="594" extrusionOk="0">
                    <a:moveTo>
                      <a:pt x="297" y="82"/>
                    </a:moveTo>
                    <a:cubicBezTo>
                      <a:pt x="358" y="82"/>
                      <a:pt x="413" y="106"/>
                      <a:pt x="450" y="144"/>
                    </a:cubicBezTo>
                    <a:cubicBezTo>
                      <a:pt x="491" y="185"/>
                      <a:pt x="515" y="239"/>
                      <a:pt x="515" y="297"/>
                    </a:cubicBezTo>
                    <a:cubicBezTo>
                      <a:pt x="515" y="359"/>
                      <a:pt x="491" y="410"/>
                      <a:pt x="450" y="450"/>
                    </a:cubicBezTo>
                    <a:cubicBezTo>
                      <a:pt x="413" y="488"/>
                      <a:pt x="358" y="512"/>
                      <a:pt x="297" y="512"/>
                    </a:cubicBezTo>
                    <a:cubicBezTo>
                      <a:pt x="239" y="512"/>
                      <a:pt x="185" y="488"/>
                      <a:pt x="147" y="450"/>
                    </a:cubicBezTo>
                    <a:cubicBezTo>
                      <a:pt x="106" y="410"/>
                      <a:pt x="82" y="359"/>
                      <a:pt x="82" y="297"/>
                    </a:cubicBezTo>
                    <a:cubicBezTo>
                      <a:pt x="82" y="239"/>
                      <a:pt x="106" y="185"/>
                      <a:pt x="147" y="144"/>
                    </a:cubicBezTo>
                    <a:cubicBezTo>
                      <a:pt x="185" y="106"/>
                      <a:pt x="239" y="82"/>
                      <a:pt x="297" y="82"/>
                    </a:cubicBezTo>
                    <a:close/>
                    <a:moveTo>
                      <a:pt x="297" y="1"/>
                    </a:moveTo>
                    <a:cubicBezTo>
                      <a:pt x="215" y="1"/>
                      <a:pt x="144" y="35"/>
                      <a:pt x="89" y="86"/>
                    </a:cubicBezTo>
                    <a:cubicBezTo>
                      <a:pt x="34" y="140"/>
                      <a:pt x="1" y="216"/>
                      <a:pt x="1" y="297"/>
                    </a:cubicBezTo>
                    <a:cubicBezTo>
                      <a:pt x="1" y="379"/>
                      <a:pt x="34" y="454"/>
                      <a:pt x="89" y="509"/>
                    </a:cubicBezTo>
                    <a:cubicBezTo>
                      <a:pt x="144" y="563"/>
                      <a:pt x="215" y="594"/>
                      <a:pt x="297" y="594"/>
                    </a:cubicBezTo>
                    <a:cubicBezTo>
                      <a:pt x="378" y="594"/>
                      <a:pt x="454" y="563"/>
                      <a:pt x="508" y="509"/>
                    </a:cubicBezTo>
                    <a:cubicBezTo>
                      <a:pt x="562" y="454"/>
                      <a:pt x="597" y="379"/>
                      <a:pt x="597" y="297"/>
                    </a:cubicBezTo>
                    <a:cubicBezTo>
                      <a:pt x="597" y="216"/>
                      <a:pt x="562" y="140"/>
                      <a:pt x="508" y="86"/>
                    </a:cubicBezTo>
                    <a:cubicBezTo>
                      <a:pt x="454" y="35"/>
                      <a:pt x="378" y="1"/>
                      <a:pt x="2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2" name="Google Shape;2004;p44">
                <a:extLst>
                  <a:ext uri="{FF2B5EF4-FFF2-40B4-BE49-F238E27FC236}">
                    <a16:creationId xmlns:a16="http://schemas.microsoft.com/office/drawing/2014/main" id="{2B30D825-2BD0-4BB7-AF9B-C74F0B06E3D3}"/>
                  </a:ext>
                </a:extLst>
              </p:cNvPr>
              <p:cNvSpPr/>
              <p:nvPr/>
            </p:nvSpPr>
            <p:spPr>
              <a:xfrm>
                <a:off x="2271350" y="668350"/>
                <a:ext cx="54575" cy="67525"/>
              </a:xfrm>
              <a:custGeom>
                <a:avLst/>
                <a:gdLst/>
                <a:ahLst/>
                <a:cxnLst/>
                <a:rect l="l" t="t" r="r" b="b"/>
                <a:pathLst>
                  <a:path w="2183" h="2701" extrusionOk="0">
                    <a:moveTo>
                      <a:pt x="1572" y="1"/>
                    </a:moveTo>
                    <a:cubicBezTo>
                      <a:pt x="1562" y="1"/>
                      <a:pt x="1551" y="3"/>
                      <a:pt x="1541" y="8"/>
                    </a:cubicBezTo>
                    <a:cubicBezTo>
                      <a:pt x="1511" y="25"/>
                      <a:pt x="1500" y="63"/>
                      <a:pt x="1517" y="96"/>
                    </a:cubicBezTo>
                    <a:cubicBezTo>
                      <a:pt x="1520" y="107"/>
                      <a:pt x="2052" y="1129"/>
                      <a:pt x="1987" y="2009"/>
                    </a:cubicBezTo>
                    <a:cubicBezTo>
                      <a:pt x="1978" y="2155"/>
                      <a:pt x="1916" y="2268"/>
                      <a:pt x="1800" y="2356"/>
                    </a:cubicBezTo>
                    <a:cubicBezTo>
                      <a:pt x="1580" y="2525"/>
                      <a:pt x="1208" y="2571"/>
                      <a:pt x="867" y="2571"/>
                    </a:cubicBezTo>
                    <a:cubicBezTo>
                      <a:pt x="457" y="2571"/>
                      <a:pt x="90" y="2504"/>
                      <a:pt x="83" y="2503"/>
                    </a:cubicBezTo>
                    <a:cubicBezTo>
                      <a:pt x="79" y="2502"/>
                      <a:pt x="75" y="2502"/>
                      <a:pt x="71" y="2502"/>
                    </a:cubicBezTo>
                    <a:cubicBezTo>
                      <a:pt x="41" y="2502"/>
                      <a:pt x="14" y="2524"/>
                      <a:pt x="7" y="2554"/>
                    </a:cubicBezTo>
                    <a:cubicBezTo>
                      <a:pt x="1" y="2588"/>
                      <a:pt x="24" y="2622"/>
                      <a:pt x="59" y="2629"/>
                    </a:cubicBezTo>
                    <a:cubicBezTo>
                      <a:pt x="86" y="2632"/>
                      <a:pt x="447" y="2701"/>
                      <a:pt x="860" y="2701"/>
                    </a:cubicBezTo>
                    <a:cubicBezTo>
                      <a:pt x="1224" y="2701"/>
                      <a:pt x="1630" y="2649"/>
                      <a:pt x="1879" y="2455"/>
                    </a:cubicBezTo>
                    <a:cubicBezTo>
                      <a:pt x="2022" y="2346"/>
                      <a:pt x="2100" y="2199"/>
                      <a:pt x="2113" y="2018"/>
                    </a:cubicBezTo>
                    <a:cubicBezTo>
                      <a:pt x="2182" y="1102"/>
                      <a:pt x="1650" y="80"/>
                      <a:pt x="1630" y="35"/>
                    </a:cubicBezTo>
                    <a:cubicBezTo>
                      <a:pt x="1618" y="14"/>
                      <a:pt x="1596" y="1"/>
                      <a:pt x="157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3" name="Google Shape;2005;p44">
                <a:extLst>
                  <a:ext uri="{FF2B5EF4-FFF2-40B4-BE49-F238E27FC236}">
                    <a16:creationId xmlns:a16="http://schemas.microsoft.com/office/drawing/2014/main" id="{0C6BC042-2967-49BE-8F75-317386154B50}"/>
                  </a:ext>
                </a:extLst>
              </p:cNvPr>
              <p:cNvSpPr/>
              <p:nvPr/>
            </p:nvSpPr>
            <p:spPr>
              <a:xfrm>
                <a:off x="2270500" y="667350"/>
                <a:ext cx="54900" cy="69550"/>
              </a:xfrm>
              <a:custGeom>
                <a:avLst/>
                <a:gdLst/>
                <a:ahLst/>
                <a:cxnLst/>
                <a:rect l="l" t="t" r="r" b="b"/>
                <a:pathLst>
                  <a:path w="2196" h="2782" extrusionOk="0">
                    <a:moveTo>
                      <a:pt x="1606" y="82"/>
                    </a:moveTo>
                    <a:cubicBezTo>
                      <a:pt x="1609" y="82"/>
                      <a:pt x="1616" y="82"/>
                      <a:pt x="1620" y="86"/>
                    </a:cubicBezTo>
                    <a:cubicBezTo>
                      <a:pt x="1623" y="89"/>
                      <a:pt x="1623" y="92"/>
                      <a:pt x="1626" y="95"/>
                    </a:cubicBezTo>
                    <a:cubicBezTo>
                      <a:pt x="1636" y="113"/>
                      <a:pt x="1759" y="348"/>
                      <a:pt x="1878" y="685"/>
                    </a:cubicBezTo>
                    <a:cubicBezTo>
                      <a:pt x="1998" y="1023"/>
                      <a:pt x="2114" y="1465"/>
                      <a:pt x="2114" y="1892"/>
                    </a:cubicBezTo>
                    <a:cubicBezTo>
                      <a:pt x="2114" y="1946"/>
                      <a:pt x="2111" y="2001"/>
                      <a:pt x="2107" y="2055"/>
                    </a:cubicBezTo>
                    <a:cubicBezTo>
                      <a:pt x="2100" y="2140"/>
                      <a:pt x="2080" y="2215"/>
                      <a:pt x="2042" y="2283"/>
                    </a:cubicBezTo>
                    <a:cubicBezTo>
                      <a:pt x="2004" y="2352"/>
                      <a:pt x="1954" y="2413"/>
                      <a:pt x="1886" y="2464"/>
                    </a:cubicBezTo>
                    <a:cubicBezTo>
                      <a:pt x="1770" y="2553"/>
                      <a:pt x="1613" y="2615"/>
                      <a:pt x="1439" y="2648"/>
                    </a:cubicBezTo>
                    <a:cubicBezTo>
                      <a:pt x="1265" y="2686"/>
                      <a:pt x="1074" y="2700"/>
                      <a:pt x="894" y="2700"/>
                    </a:cubicBezTo>
                    <a:cubicBezTo>
                      <a:pt x="485" y="2700"/>
                      <a:pt x="127" y="2631"/>
                      <a:pt x="99" y="2628"/>
                    </a:cubicBezTo>
                    <a:cubicBezTo>
                      <a:pt x="96" y="2628"/>
                      <a:pt x="90" y="2624"/>
                      <a:pt x="86" y="2621"/>
                    </a:cubicBezTo>
                    <a:cubicBezTo>
                      <a:pt x="82" y="2615"/>
                      <a:pt x="82" y="2611"/>
                      <a:pt x="82" y="2604"/>
                    </a:cubicBezTo>
                    <a:lnTo>
                      <a:pt x="82" y="2601"/>
                    </a:lnTo>
                    <a:cubicBezTo>
                      <a:pt x="82" y="2594"/>
                      <a:pt x="86" y="2590"/>
                      <a:pt x="90" y="2587"/>
                    </a:cubicBezTo>
                    <a:cubicBezTo>
                      <a:pt x="93" y="2584"/>
                      <a:pt x="99" y="2584"/>
                      <a:pt x="103" y="2584"/>
                    </a:cubicBezTo>
                    <a:lnTo>
                      <a:pt x="110" y="2584"/>
                    </a:lnTo>
                    <a:cubicBezTo>
                      <a:pt x="110" y="2584"/>
                      <a:pt x="117" y="2584"/>
                      <a:pt x="127" y="2587"/>
                    </a:cubicBezTo>
                    <a:cubicBezTo>
                      <a:pt x="209" y="2601"/>
                      <a:pt x="536" y="2651"/>
                      <a:pt x="900" y="2651"/>
                    </a:cubicBezTo>
                    <a:cubicBezTo>
                      <a:pt x="1074" y="2651"/>
                      <a:pt x="1255" y="2642"/>
                      <a:pt x="1422" y="2607"/>
                    </a:cubicBezTo>
                    <a:cubicBezTo>
                      <a:pt x="1589" y="2574"/>
                      <a:pt x="1743" y="2519"/>
                      <a:pt x="1858" y="2426"/>
                    </a:cubicBezTo>
                    <a:cubicBezTo>
                      <a:pt x="1919" y="2379"/>
                      <a:pt x="1967" y="2324"/>
                      <a:pt x="2001" y="2263"/>
                    </a:cubicBezTo>
                    <a:cubicBezTo>
                      <a:pt x="2035" y="2198"/>
                      <a:pt x="2056" y="2130"/>
                      <a:pt x="2062" y="2052"/>
                    </a:cubicBezTo>
                    <a:cubicBezTo>
                      <a:pt x="2066" y="2001"/>
                      <a:pt x="2070" y="1946"/>
                      <a:pt x="2070" y="1895"/>
                    </a:cubicBezTo>
                    <a:cubicBezTo>
                      <a:pt x="2066" y="1465"/>
                      <a:pt x="1947" y="1026"/>
                      <a:pt x="1828" y="688"/>
                    </a:cubicBezTo>
                    <a:cubicBezTo>
                      <a:pt x="1770" y="522"/>
                      <a:pt x="1708" y="378"/>
                      <a:pt x="1664" y="279"/>
                    </a:cubicBezTo>
                    <a:cubicBezTo>
                      <a:pt x="1640" y="229"/>
                      <a:pt x="1623" y="188"/>
                      <a:pt x="1609" y="161"/>
                    </a:cubicBezTo>
                    <a:cubicBezTo>
                      <a:pt x="1603" y="147"/>
                      <a:pt x="1595" y="136"/>
                      <a:pt x="1592" y="130"/>
                    </a:cubicBezTo>
                    <a:cubicBezTo>
                      <a:pt x="1589" y="120"/>
                      <a:pt x="1586" y="116"/>
                      <a:pt x="1586" y="116"/>
                    </a:cubicBezTo>
                    <a:cubicBezTo>
                      <a:pt x="1586" y="113"/>
                      <a:pt x="1582" y="109"/>
                      <a:pt x="1582" y="106"/>
                    </a:cubicBezTo>
                    <a:cubicBezTo>
                      <a:pt x="1582" y="103"/>
                      <a:pt x="1586" y="95"/>
                      <a:pt x="1586" y="92"/>
                    </a:cubicBezTo>
                    <a:cubicBezTo>
                      <a:pt x="1589" y="89"/>
                      <a:pt x="1592" y="89"/>
                      <a:pt x="1595" y="86"/>
                    </a:cubicBezTo>
                    <a:cubicBezTo>
                      <a:pt x="1599" y="82"/>
                      <a:pt x="1603" y="82"/>
                      <a:pt x="1606" y="82"/>
                    </a:cubicBezTo>
                    <a:close/>
                    <a:moveTo>
                      <a:pt x="1606" y="1"/>
                    </a:moveTo>
                    <a:cubicBezTo>
                      <a:pt x="1589" y="1"/>
                      <a:pt x="1572" y="4"/>
                      <a:pt x="1559" y="14"/>
                    </a:cubicBezTo>
                    <a:cubicBezTo>
                      <a:pt x="1541" y="21"/>
                      <a:pt x="1524" y="34"/>
                      <a:pt x="1518" y="51"/>
                    </a:cubicBezTo>
                    <a:cubicBezTo>
                      <a:pt x="1507" y="68"/>
                      <a:pt x="1500" y="86"/>
                      <a:pt x="1500" y="106"/>
                    </a:cubicBezTo>
                    <a:cubicBezTo>
                      <a:pt x="1500" y="123"/>
                      <a:pt x="1507" y="140"/>
                      <a:pt x="1514" y="154"/>
                    </a:cubicBezTo>
                    <a:cubicBezTo>
                      <a:pt x="1514" y="154"/>
                      <a:pt x="1518" y="157"/>
                      <a:pt x="1521" y="167"/>
                    </a:cubicBezTo>
                    <a:cubicBezTo>
                      <a:pt x="1548" y="218"/>
                      <a:pt x="1664" y="457"/>
                      <a:pt x="1773" y="781"/>
                    </a:cubicBezTo>
                    <a:cubicBezTo>
                      <a:pt x="1886" y="1101"/>
                      <a:pt x="1988" y="1506"/>
                      <a:pt x="1988" y="1895"/>
                    </a:cubicBezTo>
                    <a:cubicBezTo>
                      <a:pt x="1988" y="1946"/>
                      <a:pt x="1984" y="1997"/>
                      <a:pt x="1981" y="2045"/>
                    </a:cubicBezTo>
                    <a:cubicBezTo>
                      <a:pt x="1974" y="2113"/>
                      <a:pt x="1960" y="2171"/>
                      <a:pt x="1930" y="2222"/>
                    </a:cubicBezTo>
                    <a:cubicBezTo>
                      <a:pt x="1902" y="2277"/>
                      <a:pt x="1861" y="2321"/>
                      <a:pt x="1810" y="2362"/>
                    </a:cubicBezTo>
                    <a:cubicBezTo>
                      <a:pt x="1705" y="2440"/>
                      <a:pt x="1565" y="2495"/>
                      <a:pt x="1405" y="2525"/>
                    </a:cubicBezTo>
                    <a:cubicBezTo>
                      <a:pt x="1244" y="2560"/>
                      <a:pt x="1068" y="2570"/>
                      <a:pt x="900" y="2570"/>
                    </a:cubicBezTo>
                    <a:cubicBezTo>
                      <a:pt x="696" y="2570"/>
                      <a:pt x="505" y="2553"/>
                      <a:pt x="362" y="2536"/>
                    </a:cubicBezTo>
                    <a:cubicBezTo>
                      <a:pt x="291" y="2529"/>
                      <a:pt x="233" y="2519"/>
                      <a:pt x="192" y="2512"/>
                    </a:cubicBezTo>
                    <a:cubicBezTo>
                      <a:pt x="171" y="2508"/>
                      <a:pt x="154" y="2508"/>
                      <a:pt x="140" y="2505"/>
                    </a:cubicBezTo>
                    <a:cubicBezTo>
                      <a:pt x="130" y="2505"/>
                      <a:pt x="123" y="2502"/>
                      <a:pt x="123" y="2502"/>
                    </a:cubicBezTo>
                    <a:lnTo>
                      <a:pt x="103" y="2502"/>
                    </a:lnTo>
                    <a:cubicBezTo>
                      <a:pt x="79" y="2502"/>
                      <a:pt x="55" y="2508"/>
                      <a:pt x="38" y="2525"/>
                    </a:cubicBezTo>
                    <a:cubicBezTo>
                      <a:pt x="21" y="2539"/>
                      <a:pt x="8" y="2560"/>
                      <a:pt x="0" y="2587"/>
                    </a:cubicBezTo>
                    <a:lnTo>
                      <a:pt x="0" y="2604"/>
                    </a:lnTo>
                    <a:cubicBezTo>
                      <a:pt x="0" y="2631"/>
                      <a:pt x="8" y="2655"/>
                      <a:pt x="25" y="2672"/>
                    </a:cubicBezTo>
                    <a:cubicBezTo>
                      <a:pt x="38" y="2689"/>
                      <a:pt x="58" y="2703"/>
                      <a:pt x="86" y="2709"/>
                    </a:cubicBezTo>
                    <a:cubicBezTo>
                      <a:pt x="113" y="2713"/>
                      <a:pt x="478" y="2781"/>
                      <a:pt x="894" y="2781"/>
                    </a:cubicBezTo>
                    <a:cubicBezTo>
                      <a:pt x="1078" y="2781"/>
                      <a:pt x="1272" y="2768"/>
                      <a:pt x="1456" y="2730"/>
                    </a:cubicBezTo>
                    <a:cubicBezTo>
                      <a:pt x="1636" y="2692"/>
                      <a:pt x="1804" y="2631"/>
                      <a:pt x="1936" y="2529"/>
                    </a:cubicBezTo>
                    <a:cubicBezTo>
                      <a:pt x="2012" y="2471"/>
                      <a:pt x="2073" y="2403"/>
                      <a:pt x="2114" y="2324"/>
                    </a:cubicBezTo>
                    <a:cubicBezTo>
                      <a:pt x="2158" y="2247"/>
                      <a:pt x="2182" y="2157"/>
                      <a:pt x="2188" y="2063"/>
                    </a:cubicBezTo>
                    <a:cubicBezTo>
                      <a:pt x="2192" y="2004"/>
                      <a:pt x="2196" y="1950"/>
                      <a:pt x="2196" y="1892"/>
                    </a:cubicBezTo>
                    <a:cubicBezTo>
                      <a:pt x="2196" y="1449"/>
                      <a:pt x="2076" y="1002"/>
                      <a:pt x="1957" y="658"/>
                    </a:cubicBezTo>
                    <a:cubicBezTo>
                      <a:pt x="1834" y="317"/>
                      <a:pt x="1711" y="79"/>
                      <a:pt x="1698" y="59"/>
                    </a:cubicBezTo>
                    <a:cubicBezTo>
                      <a:pt x="1691" y="38"/>
                      <a:pt x="1677" y="24"/>
                      <a:pt x="1661" y="14"/>
                    </a:cubicBezTo>
                    <a:cubicBezTo>
                      <a:pt x="1644" y="7"/>
                      <a:pt x="1626" y="1"/>
                      <a:pt x="160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4" name="Google Shape;2006;p44">
                <a:extLst>
                  <a:ext uri="{FF2B5EF4-FFF2-40B4-BE49-F238E27FC236}">
                    <a16:creationId xmlns:a16="http://schemas.microsoft.com/office/drawing/2014/main" id="{B0301253-5F27-4E1D-B45E-1AF92DD10D8F}"/>
                  </a:ext>
                </a:extLst>
              </p:cNvPr>
              <p:cNvSpPr/>
              <p:nvPr/>
            </p:nvSpPr>
            <p:spPr>
              <a:xfrm>
                <a:off x="2282250" y="717075"/>
                <a:ext cx="14775" cy="17200"/>
              </a:xfrm>
              <a:custGeom>
                <a:avLst/>
                <a:gdLst/>
                <a:ahLst/>
                <a:cxnLst/>
                <a:rect l="l" t="t" r="r" b="b"/>
                <a:pathLst>
                  <a:path w="591" h="688" extrusionOk="0">
                    <a:moveTo>
                      <a:pt x="298" y="1"/>
                    </a:moveTo>
                    <a:cubicBezTo>
                      <a:pt x="287" y="1"/>
                      <a:pt x="276" y="2"/>
                      <a:pt x="263" y="5"/>
                    </a:cubicBezTo>
                    <a:cubicBezTo>
                      <a:pt x="93" y="39"/>
                      <a:pt x="1" y="666"/>
                      <a:pt x="1" y="666"/>
                    </a:cubicBezTo>
                    <a:cubicBezTo>
                      <a:pt x="169" y="685"/>
                      <a:pt x="378" y="688"/>
                      <a:pt x="497" y="688"/>
                    </a:cubicBezTo>
                    <a:cubicBezTo>
                      <a:pt x="554" y="688"/>
                      <a:pt x="590" y="687"/>
                      <a:pt x="590" y="687"/>
                    </a:cubicBezTo>
                    <a:cubicBezTo>
                      <a:pt x="486" y="231"/>
                      <a:pt x="444" y="1"/>
                      <a:pt x="29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5" name="Google Shape;2007;p44">
                <a:extLst>
                  <a:ext uri="{FF2B5EF4-FFF2-40B4-BE49-F238E27FC236}">
                    <a16:creationId xmlns:a16="http://schemas.microsoft.com/office/drawing/2014/main" id="{75CDAC60-CBC9-44B1-971A-7866C71CC762}"/>
                  </a:ext>
                </a:extLst>
              </p:cNvPr>
              <p:cNvSpPr/>
              <p:nvPr/>
            </p:nvSpPr>
            <p:spPr>
              <a:xfrm>
                <a:off x="2281075" y="716050"/>
                <a:ext cx="17225" cy="19225"/>
              </a:xfrm>
              <a:custGeom>
                <a:avLst/>
                <a:gdLst/>
                <a:ahLst/>
                <a:cxnLst/>
                <a:rect l="l" t="t" r="r" b="b"/>
                <a:pathLst>
                  <a:path w="689" h="769" extrusionOk="0">
                    <a:moveTo>
                      <a:pt x="345" y="83"/>
                    </a:moveTo>
                    <a:cubicBezTo>
                      <a:pt x="354" y="83"/>
                      <a:pt x="365" y="83"/>
                      <a:pt x="375" y="90"/>
                    </a:cubicBezTo>
                    <a:cubicBezTo>
                      <a:pt x="386" y="94"/>
                      <a:pt x="392" y="97"/>
                      <a:pt x="403" y="107"/>
                    </a:cubicBezTo>
                    <a:cubicBezTo>
                      <a:pt x="416" y="124"/>
                      <a:pt x="433" y="148"/>
                      <a:pt x="450" y="182"/>
                    </a:cubicBezTo>
                    <a:cubicBezTo>
                      <a:pt x="474" y="233"/>
                      <a:pt x="494" y="308"/>
                      <a:pt x="518" y="401"/>
                    </a:cubicBezTo>
                    <a:cubicBezTo>
                      <a:pt x="539" y="481"/>
                      <a:pt x="560" y="578"/>
                      <a:pt x="586" y="687"/>
                    </a:cubicBezTo>
                    <a:lnTo>
                      <a:pt x="518" y="687"/>
                    </a:lnTo>
                    <a:cubicBezTo>
                      <a:pt x="410" y="687"/>
                      <a:pt x="243" y="684"/>
                      <a:pt x="96" y="671"/>
                    </a:cubicBezTo>
                    <a:lnTo>
                      <a:pt x="96" y="671"/>
                    </a:lnTo>
                    <a:cubicBezTo>
                      <a:pt x="107" y="611"/>
                      <a:pt x="128" y="496"/>
                      <a:pt x="161" y="384"/>
                    </a:cubicBezTo>
                    <a:cubicBezTo>
                      <a:pt x="181" y="308"/>
                      <a:pt x="208" y="230"/>
                      <a:pt x="239" y="176"/>
                    </a:cubicBezTo>
                    <a:cubicBezTo>
                      <a:pt x="252" y="148"/>
                      <a:pt x="269" y="124"/>
                      <a:pt x="283" y="107"/>
                    </a:cubicBezTo>
                    <a:cubicBezTo>
                      <a:pt x="290" y="101"/>
                      <a:pt x="297" y="94"/>
                      <a:pt x="304" y="90"/>
                    </a:cubicBezTo>
                    <a:cubicBezTo>
                      <a:pt x="310" y="87"/>
                      <a:pt x="314" y="87"/>
                      <a:pt x="321" y="83"/>
                    </a:cubicBezTo>
                    <a:close/>
                    <a:moveTo>
                      <a:pt x="357" y="1"/>
                    </a:moveTo>
                    <a:cubicBezTo>
                      <a:pt x="353" y="1"/>
                      <a:pt x="349" y="1"/>
                      <a:pt x="345" y="2"/>
                    </a:cubicBezTo>
                    <a:cubicBezTo>
                      <a:pt x="331" y="2"/>
                      <a:pt x="318" y="2"/>
                      <a:pt x="304" y="5"/>
                    </a:cubicBezTo>
                    <a:cubicBezTo>
                      <a:pt x="287" y="8"/>
                      <a:pt x="273" y="16"/>
                      <a:pt x="260" y="22"/>
                    </a:cubicBezTo>
                    <a:cubicBezTo>
                      <a:pt x="232" y="39"/>
                      <a:pt x="211" y="63"/>
                      <a:pt x="195" y="90"/>
                    </a:cubicBezTo>
                    <a:cubicBezTo>
                      <a:pt x="161" y="138"/>
                      <a:pt x="134" y="200"/>
                      <a:pt x="113" y="264"/>
                    </a:cubicBezTo>
                    <a:cubicBezTo>
                      <a:pt x="76" y="363"/>
                      <a:pt x="52" y="472"/>
                      <a:pt x="35" y="554"/>
                    </a:cubicBezTo>
                    <a:cubicBezTo>
                      <a:pt x="17" y="639"/>
                      <a:pt x="7" y="700"/>
                      <a:pt x="7" y="700"/>
                    </a:cubicBezTo>
                    <a:lnTo>
                      <a:pt x="0" y="741"/>
                    </a:lnTo>
                    <a:lnTo>
                      <a:pt x="41" y="744"/>
                    </a:lnTo>
                    <a:cubicBezTo>
                      <a:pt x="205" y="765"/>
                      <a:pt x="395" y="769"/>
                      <a:pt x="518" y="769"/>
                    </a:cubicBezTo>
                    <a:lnTo>
                      <a:pt x="637" y="769"/>
                    </a:lnTo>
                    <a:lnTo>
                      <a:pt x="689" y="765"/>
                    </a:lnTo>
                    <a:lnTo>
                      <a:pt x="675" y="717"/>
                    </a:lnTo>
                    <a:cubicBezTo>
                      <a:pt x="651" y="605"/>
                      <a:pt x="628" y="503"/>
                      <a:pt x="607" y="417"/>
                    </a:cubicBezTo>
                    <a:cubicBezTo>
                      <a:pt x="590" y="353"/>
                      <a:pt x="576" y="294"/>
                      <a:pt x="559" y="247"/>
                    </a:cubicBezTo>
                    <a:cubicBezTo>
                      <a:pt x="535" y="172"/>
                      <a:pt x="511" y="115"/>
                      <a:pt x="477" y="70"/>
                    </a:cubicBezTo>
                    <a:cubicBezTo>
                      <a:pt x="461" y="49"/>
                      <a:pt x="440" y="33"/>
                      <a:pt x="420" y="19"/>
                    </a:cubicBezTo>
                    <a:cubicBezTo>
                      <a:pt x="399" y="7"/>
                      <a:pt x="377" y="1"/>
                      <a:pt x="35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6" name="Google Shape;2008;p44">
                <a:extLst>
                  <a:ext uri="{FF2B5EF4-FFF2-40B4-BE49-F238E27FC236}">
                    <a16:creationId xmlns:a16="http://schemas.microsoft.com/office/drawing/2014/main" id="{A9EF8844-99D1-40AC-A1F8-7E467AE15D89}"/>
                  </a:ext>
                </a:extLst>
              </p:cNvPr>
              <p:cNvSpPr/>
              <p:nvPr/>
            </p:nvSpPr>
            <p:spPr>
              <a:xfrm>
                <a:off x="2043875" y="653375"/>
                <a:ext cx="12875" cy="12800"/>
              </a:xfrm>
              <a:custGeom>
                <a:avLst/>
                <a:gdLst/>
                <a:ahLst/>
                <a:cxnLst/>
                <a:rect l="l" t="t" r="r" b="b"/>
                <a:pathLst>
                  <a:path w="515" h="512" extrusionOk="0">
                    <a:moveTo>
                      <a:pt x="257" y="0"/>
                    </a:moveTo>
                    <a:cubicBezTo>
                      <a:pt x="117" y="0"/>
                      <a:pt x="1" y="113"/>
                      <a:pt x="1" y="256"/>
                    </a:cubicBezTo>
                    <a:cubicBezTo>
                      <a:pt x="1" y="396"/>
                      <a:pt x="117" y="511"/>
                      <a:pt x="257" y="511"/>
                    </a:cubicBezTo>
                    <a:cubicBezTo>
                      <a:pt x="400" y="511"/>
                      <a:pt x="515" y="396"/>
                      <a:pt x="515" y="256"/>
                    </a:cubicBezTo>
                    <a:cubicBezTo>
                      <a:pt x="515" y="113"/>
                      <a:pt x="400" y="0"/>
                      <a:pt x="2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7" name="Google Shape;2009;p44">
                <a:extLst>
                  <a:ext uri="{FF2B5EF4-FFF2-40B4-BE49-F238E27FC236}">
                    <a16:creationId xmlns:a16="http://schemas.microsoft.com/office/drawing/2014/main" id="{B5F26DA8-8755-4317-B39F-69A65E70438A}"/>
                  </a:ext>
                </a:extLst>
              </p:cNvPr>
              <p:cNvSpPr/>
              <p:nvPr/>
            </p:nvSpPr>
            <p:spPr>
              <a:xfrm>
                <a:off x="2042850" y="652350"/>
                <a:ext cx="14925" cy="14850"/>
              </a:xfrm>
              <a:custGeom>
                <a:avLst/>
                <a:gdLst/>
                <a:ahLst/>
                <a:cxnLst/>
                <a:rect l="l" t="t" r="r" b="b"/>
                <a:pathLst>
                  <a:path w="597" h="594" extrusionOk="0">
                    <a:moveTo>
                      <a:pt x="298" y="82"/>
                    </a:moveTo>
                    <a:cubicBezTo>
                      <a:pt x="359" y="82"/>
                      <a:pt x="413" y="107"/>
                      <a:pt x="450" y="143"/>
                    </a:cubicBezTo>
                    <a:cubicBezTo>
                      <a:pt x="488" y="184"/>
                      <a:pt x="515" y="236"/>
                      <a:pt x="515" y="297"/>
                    </a:cubicBezTo>
                    <a:cubicBezTo>
                      <a:pt x="515" y="355"/>
                      <a:pt x="488" y="409"/>
                      <a:pt x="450" y="447"/>
                    </a:cubicBezTo>
                    <a:cubicBezTo>
                      <a:pt x="413" y="488"/>
                      <a:pt x="359" y="511"/>
                      <a:pt x="298" y="511"/>
                    </a:cubicBezTo>
                    <a:cubicBezTo>
                      <a:pt x="239" y="511"/>
                      <a:pt x="185" y="488"/>
                      <a:pt x="147" y="447"/>
                    </a:cubicBezTo>
                    <a:cubicBezTo>
                      <a:pt x="106" y="409"/>
                      <a:pt x="82" y="355"/>
                      <a:pt x="82" y="297"/>
                    </a:cubicBezTo>
                    <a:cubicBezTo>
                      <a:pt x="82" y="236"/>
                      <a:pt x="106" y="184"/>
                      <a:pt x="147" y="143"/>
                    </a:cubicBezTo>
                    <a:cubicBezTo>
                      <a:pt x="185" y="107"/>
                      <a:pt x="239" y="82"/>
                      <a:pt x="298" y="82"/>
                    </a:cubicBezTo>
                    <a:close/>
                    <a:moveTo>
                      <a:pt x="298" y="0"/>
                    </a:moveTo>
                    <a:cubicBezTo>
                      <a:pt x="216" y="0"/>
                      <a:pt x="140" y="31"/>
                      <a:pt x="89" y="86"/>
                    </a:cubicBezTo>
                    <a:cubicBezTo>
                      <a:pt x="35" y="140"/>
                      <a:pt x="1" y="215"/>
                      <a:pt x="1" y="297"/>
                    </a:cubicBezTo>
                    <a:cubicBezTo>
                      <a:pt x="1" y="379"/>
                      <a:pt x="35" y="454"/>
                      <a:pt x="89" y="505"/>
                    </a:cubicBezTo>
                    <a:cubicBezTo>
                      <a:pt x="140" y="560"/>
                      <a:pt x="216" y="593"/>
                      <a:pt x="298" y="593"/>
                    </a:cubicBezTo>
                    <a:cubicBezTo>
                      <a:pt x="379" y="593"/>
                      <a:pt x="454" y="560"/>
                      <a:pt x="509" y="505"/>
                    </a:cubicBezTo>
                    <a:cubicBezTo>
                      <a:pt x="563" y="454"/>
                      <a:pt x="597" y="379"/>
                      <a:pt x="597" y="297"/>
                    </a:cubicBezTo>
                    <a:cubicBezTo>
                      <a:pt x="597" y="215"/>
                      <a:pt x="563" y="140"/>
                      <a:pt x="509" y="86"/>
                    </a:cubicBezTo>
                    <a:cubicBezTo>
                      <a:pt x="454" y="31"/>
                      <a:pt x="379" y="0"/>
                      <a:pt x="29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8" name="Google Shape;2010;p44">
                <a:extLst>
                  <a:ext uri="{FF2B5EF4-FFF2-40B4-BE49-F238E27FC236}">
                    <a16:creationId xmlns:a16="http://schemas.microsoft.com/office/drawing/2014/main" id="{46F50CD2-7767-410E-A212-734B02B8CEAB}"/>
                  </a:ext>
                </a:extLst>
              </p:cNvPr>
              <p:cNvSpPr/>
              <p:nvPr/>
            </p:nvSpPr>
            <p:spPr>
              <a:xfrm>
                <a:off x="2029550" y="662900"/>
                <a:ext cx="54650" cy="67425"/>
              </a:xfrm>
              <a:custGeom>
                <a:avLst/>
                <a:gdLst/>
                <a:ahLst/>
                <a:cxnLst/>
                <a:rect l="l" t="t" r="r" b="b"/>
                <a:pathLst>
                  <a:path w="2186" h="2697" extrusionOk="0">
                    <a:moveTo>
                      <a:pt x="613" y="1"/>
                    </a:moveTo>
                    <a:cubicBezTo>
                      <a:pt x="591" y="1"/>
                      <a:pt x="568" y="13"/>
                      <a:pt x="556" y="35"/>
                    </a:cubicBezTo>
                    <a:cubicBezTo>
                      <a:pt x="533" y="76"/>
                      <a:pt x="1" y="1102"/>
                      <a:pt x="73" y="2019"/>
                    </a:cubicBezTo>
                    <a:cubicBezTo>
                      <a:pt x="83" y="2196"/>
                      <a:pt x="165" y="2346"/>
                      <a:pt x="308" y="2455"/>
                    </a:cubicBezTo>
                    <a:cubicBezTo>
                      <a:pt x="556" y="2645"/>
                      <a:pt x="962" y="2697"/>
                      <a:pt x="1327" y="2697"/>
                    </a:cubicBezTo>
                    <a:cubicBezTo>
                      <a:pt x="1739" y="2697"/>
                      <a:pt x="2101" y="2632"/>
                      <a:pt x="2128" y="2625"/>
                    </a:cubicBezTo>
                    <a:cubicBezTo>
                      <a:pt x="2162" y="2618"/>
                      <a:pt x="2186" y="2588"/>
                      <a:pt x="2179" y="2554"/>
                    </a:cubicBezTo>
                    <a:cubicBezTo>
                      <a:pt x="2173" y="2521"/>
                      <a:pt x="2146" y="2501"/>
                      <a:pt x="2117" y="2501"/>
                    </a:cubicBezTo>
                    <a:cubicBezTo>
                      <a:pt x="2112" y="2501"/>
                      <a:pt x="2108" y="2501"/>
                      <a:pt x="2104" y="2502"/>
                    </a:cubicBezTo>
                    <a:cubicBezTo>
                      <a:pt x="2096" y="2502"/>
                      <a:pt x="1730" y="2569"/>
                      <a:pt x="1320" y="2569"/>
                    </a:cubicBezTo>
                    <a:cubicBezTo>
                      <a:pt x="978" y="2569"/>
                      <a:pt x="606" y="2523"/>
                      <a:pt x="386" y="2353"/>
                    </a:cubicBezTo>
                    <a:cubicBezTo>
                      <a:pt x="270" y="2264"/>
                      <a:pt x="209" y="2151"/>
                      <a:pt x="199" y="2008"/>
                    </a:cubicBezTo>
                    <a:cubicBezTo>
                      <a:pt x="130" y="1129"/>
                      <a:pt x="666" y="103"/>
                      <a:pt x="669" y="93"/>
                    </a:cubicBezTo>
                    <a:cubicBezTo>
                      <a:pt x="686" y="62"/>
                      <a:pt x="672" y="25"/>
                      <a:pt x="641" y="8"/>
                    </a:cubicBezTo>
                    <a:cubicBezTo>
                      <a:pt x="633" y="3"/>
                      <a:pt x="623" y="1"/>
                      <a:pt x="61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9" name="Google Shape;2011;p44">
                <a:extLst>
                  <a:ext uri="{FF2B5EF4-FFF2-40B4-BE49-F238E27FC236}">
                    <a16:creationId xmlns:a16="http://schemas.microsoft.com/office/drawing/2014/main" id="{1EE7C649-50A7-4003-828A-F70FA5DB88D5}"/>
                  </a:ext>
                </a:extLst>
              </p:cNvPr>
              <p:cNvSpPr/>
              <p:nvPr/>
            </p:nvSpPr>
            <p:spPr>
              <a:xfrm>
                <a:off x="2030150" y="661900"/>
                <a:ext cx="54900" cy="69450"/>
              </a:xfrm>
              <a:custGeom>
                <a:avLst/>
                <a:gdLst/>
                <a:ahLst/>
                <a:cxnLst/>
                <a:rect l="l" t="t" r="r" b="b"/>
                <a:pathLst>
                  <a:path w="2196" h="2778" extrusionOk="0">
                    <a:moveTo>
                      <a:pt x="590" y="82"/>
                    </a:moveTo>
                    <a:cubicBezTo>
                      <a:pt x="594" y="82"/>
                      <a:pt x="597" y="82"/>
                      <a:pt x="601" y="85"/>
                    </a:cubicBezTo>
                    <a:cubicBezTo>
                      <a:pt x="604" y="85"/>
                      <a:pt x="608" y="89"/>
                      <a:pt x="608" y="93"/>
                    </a:cubicBezTo>
                    <a:cubicBezTo>
                      <a:pt x="611" y="96"/>
                      <a:pt x="611" y="99"/>
                      <a:pt x="611" y="106"/>
                    </a:cubicBezTo>
                    <a:lnTo>
                      <a:pt x="611" y="116"/>
                    </a:lnTo>
                    <a:cubicBezTo>
                      <a:pt x="608" y="116"/>
                      <a:pt x="608" y="120"/>
                      <a:pt x="604" y="126"/>
                    </a:cubicBezTo>
                    <a:cubicBezTo>
                      <a:pt x="573" y="184"/>
                      <a:pt x="458" y="426"/>
                      <a:pt x="345" y="753"/>
                    </a:cubicBezTo>
                    <a:cubicBezTo>
                      <a:pt x="233" y="1081"/>
                      <a:pt x="127" y="1493"/>
                      <a:pt x="127" y="1892"/>
                    </a:cubicBezTo>
                    <a:cubicBezTo>
                      <a:pt x="127" y="1946"/>
                      <a:pt x="131" y="1998"/>
                      <a:pt x="134" y="2051"/>
                    </a:cubicBezTo>
                    <a:cubicBezTo>
                      <a:pt x="141" y="2127"/>
                      <a:pt x="158" y="2199"/>
                      <a:pt x="192" y="2260"/>
                    </a:cubicBezTo>
                    <a:cubicBezTo>
                      <a:pt x="226" y="2325"/>
                      <a:pt x="277" y="2379"/>
                      <a:pt x="339" y="2427"/>
                    </a:cubicBezTo>
                    <a:cubicBezTo>
                      <a:pt x="454" y="2515"/>
                      <a:pt x="608" y="2570"/>
                      <a:pt x="774" y="2604"/>
                    </a:cubicBezTo>
                    <a:cubicBezTo>
                      <a:pt x="941" y="2638"/>
                      <a:pt x="1122" y="2652"/>
                      <a:pt x="1296" y="2652"/>
                    </a:cubicBezTo>
                    <a:cubicBezTo>
                      <a:pt x="1712" y="2652"/>
                      <a:pt x="2080" y="2583"/>
                      <a:pt x="2086" y="2580"/>
                    </a:cubicBezTo>
                    <a:lnTo>
                      <a:pt x="2090" y="2580"/>
                    </a:lnTo>
                    <a:cubicBezTo>
                      <a:pt x="2097" y="2580"/>
                      <a:pt x="2100" y="2583"/>
                      <a:pt x="2107" y="2587"/>
                    </a:cubicBezTo>
                    <a:cubicBezTo>
                      <a:pt x="2110" y="2590"/>
                      <a:pt x="2114" y="2594"/>
                      <a:pt x="2114" y="2600"/>
                    </a:cubicBezTo>
                    <a:lnTo>
                      <a:pt x="2114" y="2604"/>
                    </a:lnTo>
                    <a:cubicBezTo>
                      <a:pt x="2114" y="2611"/>
                      <a:pt x="2110" y="2614"/>
                      <a:pt x="2107" y="2617"/>
                    </a:cubicBezTo>
                    <a:cubicBezTo>
                      <a:pt x="2104" y="2621"/>
                      <a:pt x="2100" y="2624"/>
                      <a:pt x="2094" y="2628"/>
                    </a:cubicBezTo>
                    <a:lnTo>
                      <a:pt x="2097" y="2628"/>
                    </a:lnTo>
                    <a:cubicBezTo>
                      <a:pt x="2069" y="2631"/>
                      <a:pt x="1709" y="2696"/>
                      <a:pt x="1303" y="2696"/>
                    </a:cubicBezTo>
                    <a:cubicBezTo>
                      <a:pt x="1122" y="2696"/>
                      <a:pt x="931" y="2682"/>
                      <a:pt x="757" y="2649"/>
                    </a:cubicBezTo>
                    <a:cubicBezTo>
                      <a:pt x="584" y="2611"/>
                      <a:pt x="427" y="2553"/>
                      <a:pt x="307" y="2465"/>
                    </a:cubicBezTo>
                    <a:cubicBezTo>
                      <a:pt x="243" y="2410"/>
                      <a:pt x="188" y="2352"/>
                      <a:pt x="154" y="2284"/>
                    </a:cubicBezTo>
                    <a:cubicBezTo>
                      <a:pt x="117" y="2215"/>
                      <a:pt x="93" y="2141"/>
                      <a:pt x="86" y="2056"/>
                    </a:cubicBezTo>
                    <a:cubicBezTo>
                      <a:pt x="83" y="2001"/>
                      <a:pt x="83" y="1946"/>
                      <a:pt x="83" y="1892"/>
                    </a:cubicBezTo>
                    <a:cubicBezTo>
                      <a:pt x="83" y="1463"/>
                      <a:pt x="199" y="1023"/>
                      <a:pt x="318" y="686"/>
                    </a:cubicBezTo>
                    <a:cubicBezTo>
                      <a:pt x="437" y="348"/>
                      <a:pt x="560" y="113"/>
                      <a:pt x="570" y="93"/>
                    </a:cubicBezTo>
                    <a:cubicBezTo>
                      <a:pt x="570" y="89"/>
                      <a:pt x="573" y="85"/>
                      <a:pt x="577" y="85"/>
                    </a:cubicBezTo>
                    <a:cubicBezTo>
                      <a:pt x="581" y="82"/>
                      <a:pt x="584" y="82"/>
                      <a:pt x="590" y="82"/>
                    </a:cubicBezTo>
                    <a:close/>
                    <a:moveTo>
                      <a:pt x="590" y="0"/>
                    </a:moveTo>
                    <a:cubicBezTo>
                      <a:pt x="570" y="0"/>
                      <a:pt x="553" y="3"/>
                      <a:pt x="536" y="14"/>
                    </a:cubicBezTo>
                    <a:cubicBezTo>
                      <a:pt x="519" y="24"/>
                      <a:pt x="505" y="38"/>
                      <a:pt x="495" y="55"/>
                    </a:cubicBezTo>
                    <a:cubicBezTo>
                      <a:pt x="485" y="75"/>
                      <a:pt x="362" y="313"/>
                      <a:pt x="240" y="658"/>
                    </a:cubicBezTo>
                    <a:cubicBezTo>
                      <a:pt x="120" y="1002"/>
                      <a:pt x="1" y="1449"/>
                      <a:pt x="1" y="1892"/>
                    </a:cubicBezTo>
                    <a:cubicBezTo>
                      <a:pt x="1" y="1946"/>
                      <a:pt x="1" y="2004"/>
                      <a:pt x="8" y="2062"/>
                    </a:cubicBezTo>
                    <a:cubicBezTo>
                      <a:pt x="15" y="2158"/>
                      <a:pt x="38" y="2243"/>
                      <a:pt x="79" y="2321"/>
                    </a:cubicBezTo>
                    <a:cubicBezTo>
                      <a:pt x="123" y="2399"/>
                      <a:pt x="181" y="2468"/>
                      <a:pt x="260" y="2529"/>
                    </a:cubicBezTo>
                    <a:cubicBezTo>
                      <a:pt x="389" y="2628"/>
                      <a:pt x="560" y="2689"/>
                      <a:pt x="740" y="2726"/>
                    </a:cubicBezTo>
                    <a:cubicBezTo>
                      <a:pt x="921" y="2764"/>
                      <a:pt x="1119" y="2778"/>
                      <a:pt x="1303" y="2778"/>
                    </a:cubicBezTo>
                    <a:cubicBezTo>
                      <a:pt x="1718" y="2778"/>
                      <a:pt x="2080" y="2713"/>
                      <a:pt x="2110" y="2706"/>
                    </a:cubicBezTo>
                    <a:cubicBezTo>
                      <a:pt x="2135" y="2703"/>
                      <a:pt x="2158" y="2689"/>
                      <a:pt x="2171" y="2669"/>
                    </a:cubicBezTo>
                    <a:cubicBezTo>
                      <a:pt x="2185" y="2652"/>
                      <a:pt x="2196" y="2628"/>
                      <a:pt x="2196" y="2604"/>
                    </a:cubicBezTo>
                    <a:cubicBezTo>
                      <a:pt x="2196" y="2597"/>
                      <a:pt x="2196" y="2590"/>
                      <a:pt x="2192" y="2583"/>
                    </a:cubicBezTo>
                    <a:cubicBezTo>
                      <a:pt x="2189" y="2559"/>
                      <a:pt x="2176" y="2539"/>
                      <a:pt x="2158" y="2522"/>
                    </a:cubicBezTo>
                    <a:cubicBezTo>
                      <a:pt x="2138" y="2509"/>
                      <a:pt x="2117" y="2498"/>
                      <a:pt x="2090" y="2498"/>
                    </a:cubicBezTo>
                    <a:cubicBezTo>
                      <a:pt x="2083" y="2498"/>
                      <a:pt x="2080" y="2498"/>
                      <a:pt x="2073" y="2501"/>
                    </a:cubicBezTo>
                    <a:cubicBezTo>
                      <a:pt x="2066" y="2501"/>
                      <a:pt x="1701" y="2570"/>
                      <a:pt x="1296" y="2570"/>
                    </a:cubicBezTo>
                    <a:cubicBezTo>
                      <a:pt x="1125" y="2570"/>
                      <a:pt x="952" y="2556"/>
                      <a:pt x="792" y="2526"/>
                    </a:cubicBezTo>
                    <a:cubicBezTo>
                      <a:pt x="631" y="2492"/>
                      <a:pt x="488" y="2440"/>
                      <a:pt x="386" y="2362"/>
                    </a:cubicBezTo>
                    <a:cubicBezTo>
                      <a:pt x="331" y="2321"/>
                      <a:pt x="294" y="2273"/>
                      <a:pt x="263" y="2222"/>
                    </a:cubicBezTo>
                    <a:cubicBezTo>
                      <a:pt x="236" y="2171"/>
                      <a:pt x="219" y="2113"/>
                      <a:pt x="216" y="2045"/>
                    </a:cubicBezTo>
                    <a:cubicBezTo>
                      <a:pt x="213" y="1994"/>
                      <a:pt x="208" y="1943"/>
                      <a:pt x="208" y="1892"/>
                    </a:cubicBezTo>
                    <a:cubicBezTo>
                      <a:pt x="208" y="1479"/>
                      <a:pt x="325" y="1046"/>
                      <a:pt x="444" y="716"/>
                    </a:cubicBezTo>
                    <a:cubicBezTo>
                      <a:pt x="502" y="549"/>
                      <a:pt x="563" y="409"/>
                      <a:pt x="608" y="310"/>
                    </a:cubicBezTo>
                    <a:cubicBezTo>
                      <a:pt x="628" y="263"/>
                      <a:pt x="648" y="222"/>
                      <a:pt x="662" y="195"/>
                    </a:cubicBezTo>
                    <a:cubicBezTo>
                      <a:pt x="666" y="181"/>
                      <a:pt x="672" y="170"/>
                      <a:pt x="675" y="164"/>
                    </a:cubicBezTo>
                    <a:cubicBezTo>
                      <a:pt x="679" y="157"/>
                      <a:pt x="683" y="154"/>
                      <a:pt x="683" y="154"/>
                    </a:cubicBezTo>
                    <a:cubicBezTo>
                      <a:pt x="689" y="137"/>
                      <a:pt x="693" y="120"/>
                      <a:pt x="693" y="106"/>
                    </a:cubicBezTo>
                    <a:cubicBezTo>
                      <a:pt x="693" y="85"/>
                      <a:pt x="689" y="68"/>
                      <a:pt x="679" y="52"/>
                    </a:cubicBezTo>
                    <a:cubicBezTo>
                      <a:pt x="669" y="35"/>
                      <a:pt x="655" y="21"/>
                      <a:pt x="638" y="11"/>
                    </a:cubicBezTo>
                    <a:cubicBezTo>
                      <a:pt x="622" y="3"/>
                      <a:pt x="604" y="0"/>
                      <a:pt x="59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0" name="Google Shape;2012;p44">
                <a:extLst>
                  <a:ext uri="{FF2B5EF4-FFF2-40B4-BE49-F238E27FC236}">
                    <a16:creationId xmlns:a16="http://schemas.microsoft.com/office/drawing/2014/main" id="{CF1E6C86-3B3A-4E64-8C88-D49BA87037F2}"/>
                  </a:ext>
                </a:extLst>
              </p:cNvPr>
              <p:cNvSpPr/>
              <p:nvPr/>
            </p:nvSpPr>
            <p:spPr>
              <a:xfrm>
                <a:off x="2058525" y="711550"/>
                <a:ext cx="14775" cy="17200"/>
              </a:xfrm>
              <a:custGeom>
                <a:avLst/>
                <a:gdLst/>
                <a:ahLst/>
                <a:cxnLst/>
                <a:rect l="l" t="t" r="r" b="b"/>
                <a:pathLst>
                  <a:path w="591" h="688" extrusionOk="0">
                    <a:moveTo>
                      <a:pt x="294" y="1"/>
                    </a:moveTo>
                    <a:cubicBezTo>
                      <a:pt x="148" y="1"/>
                      <a:pt x="106" y="230"/>
                      <a:pt x="1" y="686"/>
                    </a:cubicBezTo>
                    <a:cubicBezTo>
                      <a:pt x="1" y="686"/>
                      <a:pt x="53" y="688"/>
                      <a:pt x="132" y="688"/>
                    </a:cubicBezTo>
                    <a:cubicBezTo>
                      <a:pt x="253" y="688"/>
                      <a:pt x="437" y="684"/>
                      <a:pt x="591" y="666"/>
                    </a:cubicBezTo>
                    <a:cubicBezTo>
                      <a:pt x="591" y="666"/>
                      <a:pt x="498" y="38"/>
                      <a:pt x="325" y="4"/>
                    </a:cubicBezTo>
                    <a:cubicBezTo>
                      <a:pt x="314" y="2"/>
                      <a:pt x="303" y="1"/>
                      <a:pt x="29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1" name="Google Shape;2013;p44">
                <a:extLst>
                  <a:ext uri="{FF2B5EF4-FFF2-40B4-BE49-F238E27FC236}">
                    <a16:creationId xmlns:a16="http://schemas.microsoft.com/office/drawing/2014/main" id="{3085A594-3449-4C19-B137-596533F82DFD}"/>
                  </a:ext>
                </a:extLst>
              </p:cNvPr>
              <p:cNvSpPr/>
              <p:nvPr/>
            </p:nvSpPr>
            <p:spPr>
              <a:xfrm>
                <a:off x="2057250" y="710525"/>
                <a:ext cx="17250" cy="19300"/>
              </a:xfrm>
              <a:custGeom>
                <a:avLst/>
                <a:gdLst/>
                <a:ahLst/>
                <a:cxnLst/>
                <a:rect l="l" t="t" r="r" b="b"/>
                <a:pathLst>
                  <a:path w="690" h="772" extrusionOk="0">
                    <a:moveTo>
                      <a:pt x="345" y="83"/>
                    </a:moveTo>
                    <a:cubicBezTo>
                      <a:pt x="351" y="83"/>
                      <a:pt x="359" y="83"/>
                      <a:pt x="369" y="86"/>
                    </a:cubicBezTo>
                    <a:cubicBezTo>
                      <a:pt x="372" y="86"/>
                      <a:pt x="379" y="90"/>
                      <a:pt x="386" y="93"/>
                    </a:cubicBezTo>
                    <a:cubicBezTo>
                      <a:pt x="400" y="100"/>
                      <a:pt x="413" y="117"/>
                      <a:pt x="427" y="138"/>
                    </a:cubicBezTo>
                    <a:cubicBezTo>
                      <a:pt x="454" y="175"/>
                      <a:pt x="478" y="229"/>
                      <a:pt x="502" y="295"/>
                    </a:cubicBezTo>
                    <a:cubicBezTo>
                      <a:pt x="532" y="386"/>
                      <a:pt x="560" y="492"/>
                      <a:pt x="576" y="574"/>
                    </a:cubicBezTo>
                    <a:cubicBezTo>
                      <a:pt x="583" y="614"/>
                      <a:pt x="590" y="648"/>
                      <a:pt x="593" y="671"/>
                    </a:cubicBezTo>
                    <a:lnTo>
                      <a:pt x="593" y="671"/>
                    </a:lnTo>
                    <a:cubicBezTo>
                      <a:pt x="446" y="687"/>
                      <a:pt x="279" y="690"/>
                      <a:pt x="171" y="690"/>
                    </a:cubicBezTo>
                    <a:lnTo>
                      <a:pt x="103" y="690"/>
                    </a:lnTo>
                    <a:cubicBezTo>
                      <a:pt x="123" y="594"/>
                      <a:pt x="143" y="511"/>
                      <a:pt x="161" y="438"/>
                    </a:cubicBezTo>
                    <a:cubicBezTo>
                      <a:pt x="178" y="376"/>
                      <a:pt x="192" y="318"/>
                      <a:pt x="205" y="274"/>
                    </a:cubicBezTo>
                    <a:cubicBezTo>
                      <a:pt x="229" y="202"/>
                      <a:pt x="253" y="151"/>
                      <a:pt x="277" y="120"/>
                    </a:cubicBezTo>
                    <a:cubicBezTo>
                      <a:pt x="287" y="106"/>
                      <a:pt x="297" y="97"/>
                      <a:pt x="307" y="93"/>
                    </a:cubicBezTo>
                    <a:cubicBezTo>
                      <a:pt x="321" y="86"/>
                      <a:pt x="331" y="83"/>
                      <a:pt x="345" y="83"/>
                    </a:cubicBezTo>
                    <a:close/>
                    <a:moveTo>
                      <a:pt x="345" y="1"/>
                    </a:moveTo>
                    <a:cubicBezTo>
                      <a:pt x="321" y="1"/>
                      <a:pt x="297" y="8"/>
                      <a:pt x="277" y="15"/>
                    </a:cubicBezTo>
                    <a:cubicBezTo>
                      <a:pt x="260" y="25"/>
                      <a:pt x="243" y="35"/>
                      <a:pt x="229" y="53"/>
                    </a:cubicBezTo>
                    <a:cubicBezTo>
                      <a:pt x="202" y="76"/>
                      <a:pt x="184" y="111"/>
                      <a:pt x="164" y="151"/>
                    </a:cubicBezTo>
                    <a:cubicBezTo>
                      <a:pt x="137" y="209"/>
                      <a:pt x="117" y="287"/>
                      <a:pt x="90" y="383"/>
                    </a:cubicBezTo>
                    <a:cubicBezTo>
                      <a:pt x="65" y="475"/>
                      <a:pt x="41" y="587"/>
                      <a:pt x="11" y="720"/>
                    </a:cubicBezTo>
                    <a:lnTo>
                      <a:pt x="0" y="768"/>
                    </a:lnTo>
                    <a:lnTo>
                      <a:pt x="52" y="768"/>
                    </a:lnTo>
                    <a:cubicBezTo>
                      <a:pt x="52" y="768"/>
                      <a:pt x="99" y="771"/>
                      <a:pt x="171" y="771"/>
                    </a:cubicBezTo>
                    <a:cubicBezTo>
                      <a:pt x="294" y="771"/>
                      <a:pt x="485" y="768"/>
                      <a:pt x="645" y="748"/>
                    </a:cubicBezTo>
                    <a:lnTo>
                      <a:pt x="689" y="744"/>
                    </a:lnTo>
                    <a:lnTo>
                      <a:pt x="683" y="699"/>
                    </a:lnTo>
                    <a:cubicBezTo>
                      <a:pt x="683" y="699"/>
                      <a:pt x="658" y="543"/>
                      <a:pt x="614" y="380"/>
                    </a:cubicBezTo>
                    <a:cubicBezTo>
                      <a:pt x="590" y="298"/>
                      <a:pt x="563" y="213"/>
                      <a:pt x="526" y="144"/>
                    </a:cubicBezTo>
                    <a:cubicBezTo>
                      <a:pt x="508" y="111"/>
                      <a:pt x="491" y="79"/>
                      <a:pt x="467" y="56"/>
                    </a:cubicBezTo>
                    <a:cubicBezTo>
                      <a:pt x="458" y="45"/>
                      <a:pt x="444" y="32"/>
                      <a:pt x="430" y="25"/>
                    </a:cubicBezTo>
                    <a:cubicBezTo>
                      <a:pt x="417" y="15"/>
                      <a:pt x="403" y="8"/>
                      <a:pt x="386" y="4"/>
                    </a:cubicBezTo>
                    <a:cubicBezTo>
                      <a:pt x="372" y="4"/>
                      <a:pt x="359" y="1"/>
                      <a:pt x="34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2" name="Google Shape;2014;p44">
                <a:extLst>
                  <a:ext uri="{FF2B5EF4-FFF2-40B4-BE49-F238E27FC236}">
                    <a16:creationId xmlns:a16="http://schemas.microsoft.com/office/drawing/2014/main" id="{44973131-7EAC-4E05-8AE8-EAA0F4414ECC}"/>
                  </a:ext>
                </a:extLst>
              </p:cNvPr>
              <p:cNvSpPr/>
              <p:nvPr/>
            </p:nvSpPr>
            <p:spPr>
              <a:xfrm>
                <a:off x="2164663" y="711288"/>
                <a:ext cx="25300" cy="42350"/>
              </a:xfrm>
              <a:custGeom>
                <a:avLst/>
                <a:gdLst/>
                <a:ahLst/>
                <a:cxnLst/>
                <a:rect l="l" t="t" r="r" b="b"/>
                <a:pathLst>
                  <a:path w="1012" h="1694" extrusionOk="0">
                    <a:moveTo>
                      <a:pt x="1012" y="1"/>
                    </a:moveTo>
                    <a:lnTo>
                      <a:pt x="0" y="124"/>
                    </a:lnTo>
                    <a:cubicBezTo>
                      <a:pt x="0" y="124"/>
                      <a:pt x="52" y="1694"/>
                      <a:pt x="385" y="1694"/>
                    </a:cubicBezTo>
                    <a:cubicBezTo>
                      <a:pt x="422" y="1694"/>
                      <a:pt x="463" y="1674"/>
                      <a:pt x="508" y="1630"/>
                    </a:cubicBezTo>
                    <a:cubicBezTo>
                      <a:pt x="950" y="1194"/>
                      <a:pt x="1012" y="1"/>
                      <a:pt x="1012" y="1"/>
                    </a:cubicBezTo>
                    <a:close/>
                  </a:path>
                </a:pathLst>
              </a:custGeom>
              <a:solidFill>
                <a:srgbClr val="FFC3CC"/>
              </a:solidFill>
              <a:ln>
                <a:noFill/>
              </a:ln>
            </p:spPr>
            <p:txBody>
              <a:bodyPr spcFirstLastPara="1" wrap="square" lIns="97520" tIns="97520" rIns="97520" bIns="97520" anchor="ctr" anchorCtr="0">
                <a:noAutofit/>
              </a:bodyPr>
              <a:lstStyle/>
              <a:p>
                <a:endParaRPr sz="1920"/>
              </a:p>
            </p:txBody>
          </p:sp>
          <p:sp>
            <p:nvSpPr>
              <p:cNvPr id="83" name="Google Shape;2015;p44">
                <a:extLst>
                  <a:ext uri="{FF2B5EF4-FFF2-40B4-BE49-F238E27FC236}">
                    <a16:creationId xmlns:a16="http://schemas.microsoft.com/office/drawing/2014/main" id="{EC73FA9C-EC71-44BB-845E-3A681A102BFB}"/>
                  </a:ext>
                </a:extLst>
              </p:cNvPr>
              <p:cNvSpPr/>
              <p:nvPr/>
            </p:nvSpPr>
            <p:spPr>
              <a:xfrm>
                <a:off x="2162188" y="708888"/>
                <a:ext cx="30250" cy="47175"/>
              </a:xfrm>
              <a:custGeom>
                <a:avLst/>
                <a:gdLst/>
                <a:ahLst/>
                <a:cxnLst/>
                <a:rect l="l" t="t" r="r" b="b"/>
                <a:pathLst>
                  <a:path w="1210" h="1887" extrusionOk="0">
                    <a:moveTo>
                      <a:pt x="1005" y="207"/>
                    </a:moveTo>
                    <a:cubicBezTo>
                      <a:pt x="978" y="509"/>
                      <a:pt x="873" y="1327"/>
                      <a:pt x="538" y="1654"/>
                    </a:cubicBezTo>
                    <a:cubicBezTo>
                      <a:pt x="508" y="1685"/>
                      <a:pt x="488" y="1692"/>
                      <a:pt x="481" y="1692"/>
                    </a:cubicBezTo>
                    <a:cubicBezTo>
                      <a:pt x="344" y="1638"/>
                      <a:pt x="228" y="946"/>
                      <a:pt x="201" y="305"/>
                    </a:cubicBezTo>
                    <a:lnTo>
                      <a:pt x="1005" y="207"/>
                    </a:lnTo>
                    <a:close/>
                    <a:moveTo>
                      <a:pt x="1116" y="1"/>
                    </a:moveTo>
                    <a:cubicBezTo>
                      <a:pt x="1111" y="1"/>
                      <a:pt x="1106" y="1"/>
                      <a:pt x="1101" y="2"/>
                    </a:cubicBezTo>
                    <a:lnTo>
                      <a:pt x="88" y="121"/>
                    </a:lnTo>
                    <a:cubicBezTo>
                      <a:pt x="38" y="128"/>
                      <a:pt x="0" y="172"/>
                      <a:pt x="3" y="223"/>
                    </a:cubicBezTo>
                    <a:cubicBezTo>
                      <a:pt x="14" y="575"/>
                      <a:pt x="79" y="1740"/>
                      <a:pt x="409" y="1873"/>
                    </a:cubicBezTo>
                    <a:cubicBezTo>
                      <a:pt x="430" y="1879"/>
                      <a:pt x="456" y="1887"/>
                      <a:pt x="484" y="1887"/>
                    </a:cubicBezTo>
                    <a:cubicBezTo>
                      <a:pt x="538" y="1887"/>
                      <a:pt x="604" y="1866"/>
                      <a:pt x="675" y="1794"/>
                    </a:cubicBezTo>
                    <a:cubicBezTo>
                      <a:pt x="1139" y="1338"/>
                      <a:pt x="1207" y="152"/>
                      <a:pt x="1210" y="100"/>
                    </a:cubicBezTo>
                    <a:cubicBezTo>
                      <a:pt x="1210" y="73"/>
                      <a:pt x="1200" y="46"/>
                      <a:pt x="1180" y="26"/>
                    </a:cubicBezTo>
                    <a:cubicBezTo>
                      <a:pt x="1163" y="9"/>
                      <a:pt x="1139" y="1"/>
                      <a:pt x="111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4" name="Google Shape;2016;p44">
                <a:extLst>
                  <a:ext uri="{FF2B5EF4-FFF2-40B4-BE49-F238E27FC236}">
                    <a16:creationId xmlns:a16="http://schemas.microsoft.com/office/drawing/2014/main" id="{6BB85E7F-4B4B-434D-BEFA-C0F54FA433F4}"/>
                  </a:ext>
                </a:extLst>
              </p:cNvPr>
              <p:cNvSpPr/>
              <p:nvPr/>
            </p:nvSpPr>
            <p:spPr>
              <a:xfrm>
                <a:off x="2161238" y="707813"/>
                <a:ext cx="32225" cy="49275"/>
              </a:xfrm>
              <a:custGeom>
                <a:avLst/>
                <a:gdLst/>
                <a:ahLst/>
                <a:cxnLst/>
                <a:rect l="l" t="t" r="r" b="b"/>
                <a:pathLst>
                  <a:path w="1289" h="1971" extrusionOk="0">
                    <a:moveTo>
                      <a:pt x="998" y="297"/>
                    </a:moveTo>
                    <a:cubicBezTo>
                      <a:pt x="982" y="454"/>
                      <a:pt x="947" y="704"/>
                      <a:pt x="883" y="955"/>
                    </a:cubicBezTo>
                    <a:cubicBezTo>
                      <a:pt x="849" y="1094"/>
                      <a:pt x="805" y="1234"/>
                      <a:pt x="747" y="1360"/>
                    </a:cubicBezTo>
                    <a:cubicBezTo>
                      <a:pt x="692" y="1483"/>
                      <a:pt x="625" y="1592"/>
                      <a:pt x="546" y="1670"/>
                    </a:cubicBezTo>
                    <a:cubicBezTo>
                      <a:pt x="537" y="1679"/>
                      <a:pt x="528" y="1685"/>
                      <a:pt x="524" y="1689"/>
                    </a:cubicBezTo>
                    <a:lnTo>
                      <a:pt x="524" y="1689"/>
                    </a:lnTo>
                    <a:cubicBezTo>
                      <a:pt x="524" y="1689"/>
                      <a:pt x="523" y="1688"/>
                      <a:pt x="522" y="1687"/>
                    </a:cubicBezTo>
                    <a:cubicBezTo>
                      <a:pt x="512" y="1677"/>
                      <a:pt x="499" y="1656"/>
                      <a:pt x="485" y="1629"/>
                    </a:cubicBezTo>
                    <a:cubicBezTo>
                      <a:pt x="461" y="1582"/>
                      <a:pt x="437" y="1507"/>
                      <a:pt x="413" y="1418"/>
                    </a:cubicBezTo>
                    <a:cubicBezTo>
                      <a:pt x="382" y="1285"/>
                      <a:pt x="351" y="1115"/>
                      <a:pt x="328" y="928"/>
                    </a:cubicBezTo>
                    <a:cubicBezTo>
                      <a:pt x="309" y="756"/>
                      <a:pt x="292" y="569"/>
                      <a:pt x="282" y="384"/>
                    </a:cubicBezTo>
                    <a:lnTo>
                      <a:pt x="282" y="384"/>
                    </a:lnTo>
                    <a:lnTo>
                      <a:pt x="998" y="297"/>
                    </a:lnTo>
                    <a:close/>
                    <a:moveTo>
                      <a:pt x="1087" y="205"/>
                    </a:moveTo>
                    <a:lnTo>
                      <a:pt x="195" y="311"/>
                    </a:lnTo>
                    <a:lnTo>
                      <a:pt x="198" y="348"/>
                    </a:lnTo>
                    <a:cubicBezTo>
                      <a:pt x="212" y="672"/>
                      <a:pt x="249" y="1006"/>
                      <a:pt x="297" y="1268"/>
                    </a:cubicBezTo>
                    <a:cubicBezTo>
                      <a:pt x="324" y="1401"/>
                      <a:pt x="351" y="1513"/>
                      <a:pt x="382" y="1599"/>
                    </a:cubicBezTo>
                    <a:cubicBezTo>
                      <a:pt x="400" y="1643"/>
                      <a:pt x="417" y="1677"/>
                      <a:pt x="433" y="1708"/>
                    </a:cubicBezTo>
                    <a:cubicBezTo>
                      <a:pt x="444" y="1722"/>
                      <a:pt x="454" y="1735"/>
                      <a:pt x="464" y="1745"/>
                    </a:cubicBezTo>
                    <a:cubicBezTo>
                      <a:pt x="474" y="1755"/>
                      <a:pt x="488" y="1766"/>
                      <a:pt x="502" y="1772"/>
                    </a:cubicBezTo>
                    <a:lnTo>
                      <a:pt x="505" y="1772"/>
                    </a:lnTo>
                    <a:cubicBezTo>
                      <a:pt x="512" y="1776"/>
                      <a:pt x="515" y="1776"/>
                      <a:pt x="522" y="1776"/>
                    </a:cubicBezTo>
                    <a:cubicBezTo>
                      <a:pt x="532" y="1776"/>
                      <a:pt x="539" y="1772"/>
                      <a:pt x="546" y="1769"/>
                    </a:cubicBezTo>
                    <a:cubicBezTo>
                      <a:pt x="556" y="1766"/>
                      <a:pt x="563" y="1763"/>
                      <a:pt x="573" y="1755"/>
                    </a:cubicBezTo>
                    <a:cubicBezTo>
                      <a:pt x="584" y="1749"/>
                      <a:pt x="593" y="1738"/>
                      <a:pt x="604" y="1728"/>
                    </a:cubicBezTo>
                    <a:cubicBezTo>
                      <a:pt x="692" y="1640"/>
                      <a:pt x="764" y="1524"/>
                      <a:pt x="822" y="1395"/>
                    </a:cubicBezTo>
                    <a:cubicBezTo>
                      <a:pt x="911" y="1197"/>
                      <a:pt x="972" y="972"/>
                      <a:pt x="1013" y="764"/>
                    </a:cubicBezTo>
                    <a:cubicBezTo>
                      <a:pt x="1051" y="556"/>
                      <a:pt x="1074" y="368"/>
                      <a:pt x="1084" y="256"/>
                    </a:cubicBezTo>
                    <a:lnTo>
                      <a:pt x="1087" y="205"/>
                    </a:lnTo>
                    <a:close/>
                    <a:moveTo>
                      <a:pt x="1149" y="82"/>
                    </a:moveTo>
                    <a:cubicBezTo>
                      <a:pt x="1163" y="82"/>
                      <a:pt x="1180" y="89"/>
                      <a:pt x="1190" y="99"/>
                    </a:cubicBezTo>
                    <a:cubicBezTo>
                      <a:pt x="1200" y="110"/>
                      <a:pt x="1207" y="123"/>
                      <a:pt x="1207" y="140"/>
                    </a:cubicBezTo>
                    <a:lnTo>
                      <a:pt x="1207" y="143"/>
                    </a:lnTo>
                    <a:cubicBezTo>
                      <a:pt x="1204" y="168"/>
                      <a:pt x="1186" y="474"/>
                      <a:pt x="1112" y="829"/>
                    </a:cubicBezTo>
                    <a:cubicBezTo>
                      <a:pt x="1074" y="1009"/>
                      <a:pt x="1023" y="1197"/>
                      <a:pt x="955" y="1370"/>
                    </a:cubicBezTo>
                    <a:cubicBezTo>
                      <a:pt x="883" y="1544"/>
                      <a:pt x="795" y="1701"/>
                      <a:pt x="683" y="1807"/>
                    </a:cubicBezTo>
                    <a:cubicBezTo>
                      <a:pt x="652" y="1840"/>
                      <a:pt x="621" y="1861"/>
                      <a:pt x="593" y="1871"/>
                    </a:cubicBezTo>
                    <a:cubicBezTo>
                      <a:pt x="566" y="1885"/>
                      <a:pt x="543" y="1889"/>
                      <a:pt x="522" y="1889"/>
                    </a:cubicBezTo>
                    <a:cubicBezTo>
                      <a:pt x="499" y="1889"/>
                      <a:pt x="478" y="1881"/>
                      <a:pt x="461" y="1875"/>
                    </a:cubicBezTo>
                    <a:cubicBezTo>
                      <a:pt x="447" y="1871"/>
                      <a:pt x="430" y="1861"/>
                      <a:pt x="413" y="1848"/>
                    </a:cubicBezTo>
                    <a:cubicBezTo>
                      <a:pt x="386" y="1820"/>
                      <a:pt x="355" y="1783"/>
                      <a:pt x="328" y="1735"/>
                    </a:cubicBezTo>
                    <a:cubicBezTo>
                      <a:pt x="283" y="1650"/>
                      <a:pt x="243" y="1530"/>
                      <a:pt x="212" y="1398"/>
                    </a:cubicBezTo>
                    <a:cubicBezTo>
                      <a:pt x="164" y="1200"/>
                      <a:pt x="134" y="972"/>
                      <a:pt x="113" y="764"/>
                    </a:cubicBezTo>
                    <a:cubicBezTo>
                      <a:pt x="93" y="556"/>
                      <a:pt x="86" y="372"/>
                      <a:pt x="82" y="263"/>
                    </a:cubicBezTo>
                    <a:cubicBezTo>
                      <a:pt x="82" y="232"/>
                      <a:pt x="103" y="209"/>
                      <a:pt x="131" y="205"/>
                    </a:cubicBezTo>
                    <a:lnTo>
                      <a:pt x="1142" y="86"/>
                    </a:lnTo>
                    <a:cubicBezTo>
                      <a:pt x="1146" y="82"/>
                      <a:pt x="1149" y="82"/>
                      <a:pt x="1149" y="82"/>
                    </a:cubicBezTo>
                    <a:close/>
                    <a:moveTo>
                      <a:pt x="1149" y="0"/>
                    </a:moveTo>
                    <a:cubicBezTo>
                      <a:pt x="1146" y="0"/>
                      <a:pt x="1139" y="0"/>
                      <a:pt x="1136" y="4"/>
                    </a:cubicBezTo>
                    <a:lnTo>
                      <a:pt x="1132" y="4"/>
                    </a:lnTo>
                    <a:lnTo>
                      <a:pt x="123" y="123"/>
                    </a:lnTo>
                    <a:cubicBezTo>
                      <a:pt x="52" y="133"/>
                      <a:pt x="0" y="191"/>
                      <a:pt x="0" y="263"/>
                    </a:cubicBezTo>
                    <a:lnTo>
                      <a:pt x="0" y="266"/>
                    </a:lnTo>
                    <a:cubicBezTo>
                      <a:pt x="8" y="443"/>
                      <a:pt x="24" y="825"/>
                      <a:pt x="82" y="1179"/>
                    </a:cubicBezTo>
                    <a:cubicBezTo>
                      <a:pt x="113" y="1357"/>
                      <a:pt x="154" y="1527"/>
                      <a:pt x="208" y="1667"/>
                    </a:cubicBezTo>
                    <a:cubicBezTo>
                      <a:pt x="236" y="1735"/>
                      <a:pt x="266" y="1796"/>
                      <a:pt x="301" y="1844"/>
                    </a:cubicBezTo>
                    <a:cubicBezTo>
                      <a:pt x="321" y="1868"/>
                      <a:pt x="338" y="1892"/>
                      <a:pt x="362" y="1909"/>
                    </a:cubicBezTo>
                    <a:cubicBezTo>
                      <a:pt x="382" y="1926"/>
                      <a:pt x="406" y="1943"/>
                      <a:pt x="430" y="1953"/>
                    </a:cubicBezTo>
                    <a:cubicBezTo>
                      <a:pt x="458" y="1963"/>
                      <a:pt x="488" y="1970"/>
                      <a:pt x="522" y="1970"/>
                    </a:cubicBezTo>
                    <a:cubicBezTo>
                      <a:pt x="556" y="1970"/>
                      <a:pt x="590" y="1963"/>
                      <a:pt x="628" y="1947"/>
                    </a:cubicBezTo>
                    <a:cubicBezTo>
                      <a:pt x="665" y="1930"/>
                      <a:pt x="703" y="1906"/>
                      <a:pt x="740" y="1865"/>
                    </a:cubicBezTo>
                    <a:cubicBezTo>
                      <a:pt x="863" y="1745"/>
                      <a:pt x="955" y="1582"/>
                      <a:pt x="1030" y="1401"/>
                    </a:cubicBezTo>
                    <a:cubicBezTo>
                      <a:pt x="1139" y="1132"/>
                      <a:pt x="1204" y="829"/>
                      <a:pt x="1241" y="586"/>
                    </a:cubicBezTo>
                    <a:cubicBezTo>
                      <a:pt x="1276" y="348"/>
                      <a:pt x="1285" y="168"/>
                      <a:pt x="1289" y="147"/>
                    </a:cubicBezTo>
                    <a:lnTo>
                      <a:pt x="1289" y="140"/>
                    </a:lnTo>
                    <a:cubicBezTo>
                      <a:pt x="1289" y="102"/>
                      <a:pt x="1272" y="65"/>
                      <a:pt x="1245" y="38"/>
                    </a:cubicBezTo>
                    <a:cubicBezTo>
                      <a:pt x="1218" y="14"/>
                      <a:pt x="1183" y="0"/>
                      <a:pt x="114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48" name="Google Shape;2017;p44">
              <a:extLst>
                <a:ext uri="{FF2B5EF4-FFF2-40B4-BE49-F238E27FC236}">
                  <a16:creationId xmlns:a16="http://schemas.microsoft.com/office/drawing/2014/main" id="{72A136D2-0535-4BD4-AD88-C5DB2B28E281}"/>
                </a:ext>
              </a:extLst>
            </p:cNvPr>
            <p:cNvGrpSpPr/>
            <p:nvPr/>
          </p:nvGrpSpPr>
          <p:grpSpPr>
            <a:xfrm flipH="1">
              <a:off x="3934025" y="505981"/>
              <a:ext cx="320254" cy="358738"/>
              <a:chOff x="2779847" y="2243580"/>
              <a:chExt cx="1593304" cy="1784766"/>
            </a:xfrm>
          </p:grpSpPr>
          <p:sp>
            <p:nvSpPr>
              <p:cNvPr id="49" name="Google Shape;2018;p44">
                <a:extLst>
                  <a:ext uri="{FF2B5EF4-FFF2-40B4-BE49-F238E27FC236}">
                    <a16:creationId xmlns:a16="http://schemas.microsoft.com/office/drawing/2014/main" id="{A8A867DF-D096-45C6-894E-3AD1167F59DD}"/>
                  </a:ext>
                </a:extLst>
              </p:cNvPr>
              <p:cNvSpPr/>
              <p:nvPr/>
            </p:nvSpPr>
            <p:spPr>
              <a:xfrm>
                <a:off x="2779847" y="2243580"/>
                <a:ext cx="1593304" cy="1584822"/>
              </a:xfrm>
              <a:custGeom>
                <a:avLst/>
                <a:gdLst/>
                <a:ahLst/>
                <a:cxnLst/>
                <a:rect l="l" t="t" r="r" b="b"/>
                <a:pathLst>
                  <a:path w="12065" h="12001" extrusionOk="0">
                    <a:moveTo>
                      <a:pt x="6034" y="0"/>
                    </a:moveTo>
                    <a:cubicBezTo>
                      <a:pt x="2701" y="0"/>
                      <a:pt x="0" y="2303"/>
                      <a:pt x="0" y="5144"/>
                    </a:cubicBezTo>
                    <a:cubicBezTo>
                      <a:pt x="0" y="6936"/>
                      <a:pt x="1079" y="8515"/>
                      <a:pt x="2712" y="9436"/>
                    </a:cubicBezTo>
                    <a:cubicBezTo>
                      <a:pt x="3633" y="9955"/>
                      <a:pt x="4186" y="10943"/>
                      <a:pt x="4186" y="12000"/>
                    </a:cubicBezTo>
                    <a:lnTo>
                      <a:pt x="7878" y="12000"/>
                    </a:lnTo>
                    <a:cubicBezTo>
                      <a:pt x="7878" y="10943"/>
                      <a:pt x="8436" y="9955"/>
                      <a:pt x="9356" y="9436"/>
                    </a:cubicBezTo>
                    <a:cubicBezTo>
                      <a:pt x="10988" y="8515"/>
                      <a:pt x="12065" y="6936"/>
                      <a:pt x="12065" y="5144"/>
                    </a:cubicBezTo>
                    <a:cubicBezTo>
                      <a:pt x="12065" y="2303"/>
                      <a:pt x="9364" y="0"/>
                      <a:pt x="6034" y="0"/>
                    </a:cubicBezTo>
                    <a:close/>
                  </a:path>
                </a:pathLst>
              </a:custGeom>
              <a:solidFill>
                <a:srgbClr val="FEE2A2"/>
              </a:solidFill>
              <a:ln w="19050" cap="flat" cmpd="sng">
                <a:solidFill>
                  <a:srgbClr val="303F46"/>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0" name="Google Shape;2019;p44">
                <a:extLst>
                  <a:ext uri="{FF2B5EF4-FFF2-40B4-BE49-F238E27FC236}">
                    <a16:creationId xmlns:a16="http://schemas.microsoft.com/office/drawing/2014/main" id="{95711338-C033-46F7-8D34-57FDC89D6C4D}"/>
                  </a:ext>
                </a:extLst>
              </p:cNvPr>
              <p:cNvSpPr/>
              <p:nvPr/>
            </p:nvSpPr>
            <p:spPr>
              <a:xfrm>
                <a:off x="2832406" y="2305779"/>
                <a:ext cx="695692" cy="607332"/>
              </a:xfrm>
              <a:custGeom>
                <a:avLst/>
                <a:gdLst/>
                <a:ahLst/>
                <a:cxnLst/>
                <a:rect l="l" t="t" r="r" b="b"/>
                <a:pathLst>
                  <a:path w="5268" h="4599" extrusionOk="0">
                    <a:moveTo>
                      <a:pt x="4686" y="1"/>
                    </a:moveTo>
                    <a:cubicBezTo>
                      <a:pt x="4664" y="1"/>
                      <a:pt x="4641" y="2"/>
                      <a:pt x="4617" y="6"/>
                    </a:cubicBezTo>
                    <a:cubicBezTo>
                      <a:pt x="2428" y="370"/>
                      <a:pt x="655" y="1998"/>
                      <a:pt x="76" y="4135"/>
                    </a:cubicBezTo>
                    <a:cubicBezTo>
                      <a:pt x="0" y="4416"/>
                      <a:pt x="232" y="4599"/>
                      <a:pt x="456" y="4599"/>
                    </a:cubicBezTo>
                    <a:cubicBezTo>
                      <a:pt x="603" y="4599"/>
                      <a:pt x="748" y="4519"/>
                      <a:pt x="798" y="4335"/>
                    </a:cubicBezTo>
                    <a:cubicBezTo>
                      <a:pt x="1314" y="2430"/>
                      <a:pt x="2875" y="1048"/>
                      <a:pt x="4818" y="730"/>
                    </a:cubicBezTo>
                    <a:cubicBezTo>
                      <a:pt x="5267" y="654"/>
                      <a:pt x="5109" y="1"/>
                      <a:pt x="4686" y="1"/>
                    </a:cubicBezTo>
                    <a:close/>
                  </a:path>
                </a:pathLst>
              </a:custGeom>
              <a:solidFill>
                <a:srgbClr val="FFD966"/>
              </a:solidFill>
              <a:ln>
                <a:noFill/>
              </a:ln>
            </p:spPr>
            <p:txBody>
              <a:bodyPr spcFirstLastPara="1" wrap="square" lIns="97520" tIns="97520" rIns="97520" bIns="97520" anchor="ctr" anchorCtr="0">
                <a:noAutofit/>
              </a:bodyPr>
              <a:lstStyle/>
              <a:p>
                <a:endParaRPr sz="1920"/>
              </a:p>
            </p:txBody>
          </p:sp>
          <p:sp>
            <p:nvSpPr>
              <p:cNvPr id="51" name="Google Shape;2020;p44">
                <a:extLst>
                  <a:ext uri="{FF2B5EF4-FFF2-40B4-BE49-F238E27FC236}">
                    <a16:creationId xmlns:a16="http://schemas.microsoft.com/office/drawing/2014/main" id="{13D7853E-4B5F-46AF-9314-F64BE3475ACC}"/>
                  </a:ext>
                </a:extLst>
              </p:cNvPr>
              <p:cNvSpPr/>
              <p:nvPr/>
            </p:nvSpPr>
            <p:spPr>
              <a:xfrm>
                <a:off x="2824219" y="3000538"/>
                <a:ext cx="213013" cy="239684"/>
              </a:xfrm>
              <a:custGeom>
                <a:avLst/>
                <a:gdLst/>
                <a:ahLst/>
                <a:cxnLst/>
                <a:rect l="l" t="t" r="r" b="b"/>
                <a:pathLst>
                  <a:path w="1613" h="1815" extrusionOk="0">
                    <a:moveTo>
                      <a:pt x="515" y="0"/>
                    </a:moveTo>
                    <a:cubicBezTo>
                      <a:pt x="260" y="0"/>
                      <a:pt x="1" y="271"/>
                      <a:pt x="171" y="560"/>
                    </a:cubicBezTo>
                    <a:cubicBezTo>
                      <a:pt x="380" y="915"/>
                      <a:pt x="588" y="1275"/>
                      <a:pt x="797" y="1635"/>
                    </a:cubicBezTo>
                    <a:cubicBezTo>
                      <a:pt x="872" y="1762"/>
                      <a:pt x="985" y="1814"/>
                      <a:pt x="1098" y="1814"/>
                    </a:cubicBezTo>
                    <a:cubicBezTo>
                      <a:pt x="1354" y="1814"/>
                      <a:pt x="1612" y="1546"/>
                      <a:pt x="1444" y="1256"/>
                    </a:cubicBezTo>
                    <a:cubicBezTo>
                      <a:pt x="1236" y="896"/>
                      <a:pt x="1028" y="541"/>
                      <a:pt x="815" y="181"/>
                    </a:cubicBezTo>
                    <a:cubicBezTo>
                      <a:pt x="741" y="53"/>
                      <a:pt x="628" y="0"/>
                      <a:pt x="515" y="0"/>
                    </a:cubicBezTo>
                    <a:close/>
                  </a:path>
                </a:pathLst>
              </a:custGeom>
              <a:solidFill>
                <a:srgbClr val="FFD966"/>
              </a:solidFill>
              <a:ln>
                <a:noFill/>
              </a:ln>
            </p:spPr>
            <p:txBody>
              <a:bodyPr spcFirstLastPara="1" wrap="square" lIns="97520" tIns="97520" rIns="97520" bIns="97520" anchor="ctr" anchorCtr="0">
                <a:noAutofit/>
              </a:bodyPr>
              <a:lstStyle/>
              <a:p>
                <a:endParaRPr sz="1920"/>
              </a:p>
            </p:txBody>
          </p:sp>
          <p:sp>
            <p:nvSpPr>
              <p:cNvPr id="52" name="Google Shape;2021;p44">
                <a:extLst>
                  <a:ext uri="{FF2B5EF4-FFF2-40B4-BE49-F238E27FC236}">
                    <a16:creationId xmlns:a16="http://schemas.microsoft.com/office/drawing/2014/main" id="{97231849-108D-4539-AA6C-6A932E4FB87E}"/>
                  </a:ext>
                </a:extLst>
              </p:cNvPr>
              <p:cNvSpPr/>
              <p:nvPr/>
            </p:nvSpPr>
            <p:spPr>
              <a:xfrm>
                <a:off x="3223566" y="3767136"/>
                <a:ext cx="705861" cy="261210"/>
              </a:xfrm>
              <a:custGeom>
                <a:avLst/>
                <a:gdLst/>
                <a:ahLst/>
                <a:cxnLst/>
                <a:rect l="l" t="t" r="r" b="b"/>
                <a:pathLst>
                  <a:path w="5345" h="1978" extrusionOk="0">
                    <a:moveTo>
                      <a:pt x="988" y="0"/>
                    </a:moveTo>
                    <a:cubicBezTo>
                      <a:pt x="443" y="0"/>
                      <a:pt x="0" y="444"/>
                      <a:pt x="0" y="990"/>
                    </a:cubicBezTo>
                    <a:cubicBezTo>
                      <a:pt x="0" y="1535"/>
                      <a:pt x="443" y="1978"/>
                      <a:pt x="988" y="1978"/>
                    </a:cubicBezTo>
                    <a:lnTo>
                      <a:pt x="4356" y="1978"/>
                    </a:lnTo>
                    <a:cubicBezTo>
                      <a:pt x="4901" y="1978"/>
                      <a:pt x="5345" y="1535"/>
                      <a:pt x="5345" y="990"/>
                    </a:cubicBezTo>
                    <a:cubicBezTo>
                      <a:pt x="5345" y="444"/>
                      <a:pt x="4901" y="0"/>
                      <a:pt x="4356" y="0"/>
                    </a:cubicBezTo>
                    <a:close/>
                  </a:path>
                </a:pathLst>
              </a:custGeom>
              <a:solidFill>
                <a:srgbClr val="FFC3CC"/>
              </a:solidFill>
              <a:ln w="19050" cap="flat" cmpd="sng">
                <a:solidFill>
                  <a:srgbClr val="303F46"/>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3" name="Google Shape;2022;p44">
                <a:extLst>
                  <a:ext uri="{FF2B5EF4-FFF2-40B4-BE49-F238E27FC236}">
                    <a16:creationId xmlns:a16="http://schemas.microsoft.com/office/drawing/2014/main" id="{DDD9724E-268C-4419-940E-72A3217C2958}"/>
                  </a:ext>
                </a:extLst>
              </p:cNvPr>
              <p:cNvSpPr/>
              <p:nvPr/>
            </p:nvSpPr>
            <p:spPr>
              <a:xfrm>
                <a:off x="3185401" y="3873311"/>
                <a:ext cx="782588" cy="49522"/>
              </a:xfrm>
              <a:custGeom>
                <a:avLst/>
                <a:gdLst/>
                <a:ahLst/>
                <a:cxnLst/>
                <a:rect l="l" t="t" r="r" b="b"/>
                <a:pathLst>
                  <a:path w="5926" h="375" extrusionOk="0">
                    <a:moveTo>
                      <a:pt x="186" y="0"/>
                    </a:moveTo>
                    <a:cubicBezTo>
                      <a:pt x="85" y="0"/>
                      <a:pt x="1" y="83"/>
                      <a:pt x="1" y="186"/>
                    </a:cubicBezTo>
                    <a:cubicBezTo>
                      <a:pt x="1" y="292"/>
                      <a:pt x="85" y="375"/>
                      <a:pt x="186" y="375"/>
                    </a:cubicBezTo>
                    <a:lnTo>
                      <a:pt x="5739" y="375"/>
                    </a:lnTo>
                    <a:cubicBezTo>
                      <a:pt x="5842" y="375"/>
                      <a:pt x="5926" y="292"/>
                      <a:pt x="5926" y="186"/>
                    </a:cubicBezTo>
                    <a:cubicBezTo>
                      <a:pt x="5926" y="83"/>
                      <a:pt x="5842" y="0"/>
                      <a:pt x="5739" y="0"/>
                    </a:cubicBezTo>
                    <a:close/>
                  </a:path>
                </a:pathLst>
              </a:custGeom>
              <a:solidFill>
                <a:srgbClr val="C0638D"/>
              </a:solidFill>
              <a:ln>
                <a:noFill/>
              </a:ln>
            </p:spPr>
            <p:txBody>
              <a:bodyPr spcFirstLastPara="1" wrap="square" lIns="97520" tIns="97520" rIns="97520" bIns="97520" anchor="ctr" anchorCtr="0">
                <a:noAutofit/>
              </a:bodyPr>
              <a:lstStyle/>
              <a:p>
                <a:endParaRPr sz="1920"/>
              </a:p>
            </p:txBody>
          </p:sp>
          <p:sp>
            <p:nvSpPr>
              <p:cNvPr id="54" name="Google Shape;2023;p44">
                <a:extLst>
                  <a:ext uri="{FF2B5EF4-FFF2-40B4-BE49-F238E27FC236}">
                    <a16:creationId xmlns:a16="http://schemas.microsoft.com/office/drawing/2014/main" id="{F1182A26-8FA4-451B-BBAA-B72A6E95CB5D}"/>
                  </a:ext>
                </a:extLst>
              </p:cNvPr>
              <p:cNvSpPr/>
              <p:nvPr/>
            </p:nvSpPr>
            <p:spPr>
              <a:xfrm>
                <a:off x="3304519" y="3305064"/>
                <a:ext cx="559934" cy="414132"/>
              </a:xfrm>
              <a:custGeom>
                <a:avLst/>
                <a:gdLst/>
                <a:ahLst/>
                <a:cxnLst/>
                <a:rect l="l" t="t" r="r" b="b"/>
                <a:pathLst>
                  <a:path w="4240" h="3136" extrusionOk="0">
                    <a:moveTo>
                      <a:pt x="1519" y="890"/>
                    </a:moveTo>
                    <a:cubicBezTo>
                      <a:pt x="1606" y="1079"/>
                      <a:pt x="1637" y="1284"/>
                      <a:pt x="1569" y="1469"/>
                    </a:cubicBezTo>
                    <a:cubicBezTo>
                      <a:pt x="1496" y="1420"/>
                      <a:pt x="1459" y="1326"/>
                      <a:pt x="1451" y="1246"/>
                    </a:cubicBezTo>
                    <a:cubicBezTo>
                      <a:pt x="1440" y="1132"/>
                      <a:pt x="1474" y="1019"/>
                      <a:pt x="1519" y="894"/>
                    </a:cubicBezTo>
                    <a:lnTo>
                      <a:pt x="1519" y="890"/>
                    </a:lnTo>
                    <a:close/>
                    <a:moveTo>
                      <a:pt x="2728" y="818"/>
                    </a:moveTo>
                    <a:cubicBezTo>
                      <a:pt x="2732" y="928"/>
                      <a:pt x="2724" y="1041"/>
                      <a:pt x="2720" y="1151"/>
                    </a:cubicBezTo>
                    <a:cubicBezTo>
                      <a:pt x="2713" y="1288"/>
                      <a:pt x="2683" y="1454"/>
                      <a:pt x="2584" y="1508"/>
                    </a:cubicBezTo>
                    <a:cubicBezTo>
                      <a:pt x="2489" y="1310"/>
                      <a:pt x="2573" y="1057"/>
                      <a:pt x="2678" y="890"/>
                    </a:cubicBezTo>
                    <a:cubicBezTo>
                      <a:pt x="2694" y="863"/>
                      <a:pt x="2709" y="840"/>
                      <a:pt x="2728" y="818"/>
                    </a:cubicBezTo>
                    <a:close/>
                    <a:moveTo>
                      <a:pt x="2224" y="0"/>
                    </a:moveTo>
                    <a:cubicBezTo>
                      <a:pt x="2038" y="0"/>
                      <a:pt x="1843" y="93"/>
                      <a:pt x="1701" y="258"/>
                    </a:cubicBezTo>
                    <a:cubicBezTo>
                      <a:pt x="1610" y="359"/>
                      <a:pt x="1546" y="481"/>
                      <a:pt x="1493" y="606"/>
                    </a:cubicBezTo>
                    <a:cubicBezTo>
                      <a:pt x="1394" y="477"/>
                      <a:pt x="1274" y="359"/>
                      <a:pt x="1144" y="269"/>
                    </a:cubicBezTo>
                    <a:cubicBezTo>
                      <a:pt x="1050" y="204"/>
                      <a:pt x="924" y="129"/>
                      <a:pt x="781" y="118"/>
                    </a:cubicBezTo>
                    <a:cubicBezTo>
                      <a:pt x="770" y="117"/>
                      <a:pt x="760" y="116"/>
                      <a:pt x="749" y="116"/>
                    </a:cubicBezTo>
                    <a:cubicBezTo>
                      <a:pt x="446" y="116"/>
                      <a:pt x="210" y="431"/>
                      <a:pt x="144" y="749"/>
                    </a:cubicBezTo>
                    <a:cubicBezTo>
                      <a:pt x="1" y="1428"/>
                      <a:pt x="284" y="2136"/>
                      <a:pt x="633" y="2807"/>
                    </a:cubicBezTo>
                    <a:lnTo>
                      <a:pt x="57" y="2807"/>
                    </a:lnTo>
                    <a:lnTo>
                      <a:pt x="57" y="2931"/>
                    </a:lnTo>
                    <a:lnTo>
                      <a:pt x="842" y="2931"/>
                    </a:lnTo>
                    <a:lnTo>
                      <a:pt x="792" y="2840"/>
                    </a:lnTo>
                    <a:cubicBezTo>
                      <a:pt x="436" y="2163"/>
                      <a:pt x="122" y="1443"/>
                      <a:pt x="265" y="777"/>
                    </a:cubicBezTo>
                    <a:cubicBezTo>
                      <a:pt x="321" y="516"/>
                      <a:pt x="514" y="241"/>
                      <a:pt x="750" y="241"/>
                    </a:cubicBezTo>
                    <a:cubicBezTo>
                      <a:pt x="758" y="241"/>
                      <a:pt x="766" y="242"/>
                      <a:pt x="774" y="242"/>
                    </a:cubicBezTo>
                    <a:cubicBezTo>
                      <a:pt x="887" y="249"/>
                      <a:pt x="993" y="314"/>
                      <a:pt x="1073" y="371"/>
                    </a:cubicBezTo>
                    <a:cubicBezTo>
                      <a:pt x="1213" y="469"/>
                      <a:pt x="1342" y="599"/>
                      <a:pt x="1436" y="746"/>
                    </a:cubicBezTo>
                    <a:cubicBezTo>
                      <a:pt x="1424" y="780"/>
                      <a:pt x="1414" y="818"/>
                      <a:pt x="1402" y="852"/>
                    </a:cubicBezTo>
                    <a:cubicBezTo>
                      <a:pt x="1353" y="989"/>
                      <a:pt x="1314" y="1121"/>
                      <a:pt x="1326" y="1258"/>
                    </a:cubicBezTo>
                    <a:cubicBezTo>
                      <a:pt x="1337" y="1398"/>
                      <a:pt x="1421" y="1564"/>
                      <a:pt x="1580" y="1613"/>
                    </a:cubicBezTo>
                    <a:lnTo>
                      <a:pt x="1629" y="1632"/>
                    </a:lnTo>
                    <a:lnTo>
                      <a:pt x="1655" y="1583"/>
                    </a:lnTo>
                    <a:cubicBezTo>
                      <a:pt x="1788" y="1310"/>
                      <a:pt x="1732" y="999"/>
                      <a:pt x="1576" y="735"/>
                    </a:cubicBezTo>
                    <a:cubicBezTo>
                      <a:pt x="1629" y="590"/>
                      <a:pt x="1697" y="450"/>
                      <a:pt x="1796" y="340"/>
                    </a:cubicBezTo>
                    <a:cubicBezTo>
                      <a:pt x="1913" y="204"/>
                      <a:pt x="2073" y="127"/>
                      <a:pt x="2222" y="127"/>
                    </a:cubicBezTo>
                    <a:cubicBezTo>
                      <a:pt x="2251" y="127"/>
                      <a:pt x="2279" y="130"/>
                      <a:pt x="2307" y="136"/>
                    </a:cubicBezTo>
                    <a:cubicBezTo>
                      <a:pt x="2474" y="170"/>
                      <a:pt x="2622" y="329"/>
                      <a:pt x="2683" y="534"/>
                    </a:cubicBezTo>
                    <a:cubicBezTo>
                      <a:pt x="2694" y="572"/>
                      <a:pt x="2705" y="606"/>
                      <a:pt x="2709" y="644"/>
                    </a:cubicBezTo>
                    <a:cubicBezTo>
                      <a:pt x="2660" y="697"/>
                      <a:pt x="2614" y="758"/>
                      <a:pt x="2573" y="822"/>
                    </a:cubicBezTo>
                    <a:cubicBezTo>
                      <a:pt x="2433" y="1041"/>
                      <a:pt x="2337" y="1368"/>
                      <a:pt x="2501" y="1621"/>
                    </a:cubicBezTo>
                    <a:lnTo>
                      <a:pt x="2527" y="1655"/>
                    </a:lnTo>
                    <a:lnTo>
                      <a:pt x="2569" y="1648"/>
                    </a:lnTo>
                    <a:cubicBezTo>
                      <a:pt x="2683" y="1621"/>
                      <a:pt x="2823" y="1519"/>
                      <a:pt x="2845" y="1159"/>
                    </a:cubicBezTo>
                    <a:cubicBezTo>
                      <a:pt x="2853" y="1011"/>
                      <a:pt x="2860" y="849"/>
                      <a:pt x="2842" y="686"/>
                    </a:cubicBezTo>
                    <a:cubicBezTo>
                      <a:pt x="2970" y="560"/>
                      <a:pt x="3125" y="477"/>
                      <a:pt x="3284" y="443"/>
                    </a:cubicBezTo>
                    <a:cubicBezTo>
                      <a:pt x="3328" y="435"/>
                      <a:pt x="3371" y="431"/>
                      <a:pt x="3414" y="431"/>
                    </a:cubicBezTo>
                    <a:cubicBezTo>
                      <a:pt x="3628" y="431"/>
                      <a:pt x="3833" y="529"/>
                      <a:pt x="3940" y="693"/>
                    </a:cubicBezTo>
                    <a:cubicBezTo>
                      <a:pt x="4106" y="950"/>
                      <a:pt x="4024" y="1303"/>
                      <a:pt x="3947" y="1545"/>
                    </a:cubicBezTo>
                    <a:cubicBezTo>
                      <a:pt x="3910" y="1663"/>
                      <a:pt x="3872" y="1777"/>
                      <a:pt x="3830" y="1894"/>
                    </a:cubicBezTo>
                    <a:cubicBezTo>
                      <a:pt x="3701" y="2261"/>
                      <a:pt x="3569" y="2644"/>
                      <a:pt x="3564" y="3041"/>
                    </a:cubicBezTo>
                    <a:lnTo>
                      <a:pt x="3564" y="3099"/>
                    </a:lnTo>
                    <a:lnTo>
                      <a:pt x="3963" y="3136"/>
                    </a:lnTo>
                    <a:lnTo>
                      <a:pt x="3974" y="3011"/>
                    </a:lnTo>
                    <a:lnTo>
                      <a:pt x="3690" y="2985"/>
                    </a:lnTo>
                    <a:cubicBezTo>
                      <a:pt x="3705" y="2625"/>
                      <a:pt x="3826" y="2277"/>
                      <a:pt x="3947" y="1936"/>
                    </a:cubicBezTo>
                    <a:cubicBezTo>
                      <a:pt x="3989" y="1818"/>
                      <a:pt x="4031" y="1700"/>
                      <a:pt x="4064" y="1583"/>
                    </a:cubicBezTo>
                    <a:cubicBezTo>
                      <a:pt x="4152" y="1318"/>
                      <a:pt x="4239" y="928"/>
                      <a:pt x="4046" y="625"/>
                    </a:cubicBezTo>
                    <a:cubicBezTo>
                      <a:pt x="3917" y="426"/>
                      <a:pt x="3673" y="307"/>
                      <a:pt x="3417" y="307"/>
                    </a:cubicBezTo>
                    <a:cubicBezTo>
                      <a:pt x="3364" y="307"/>
                      <a:pt x="3311" y="312"/>
                      <a:pt x="3258" y="322"/>
                    </a:cubicBezTo>
                    <a:cubicBezTo>
                      <a:pt x="3103" y="352"/>
                      <a:pt x="2947" y="431"/>
                      <a:pt x="2814" y="541"/>
                    </a:cubicBezTo>
                    <a:cubicBezTo>
                      <a:pt x="2811" y="527"/>
                      <a:pt x="2807" y="515"/>
                      <a:pt x="2804" y="499"/>
                    </a:cubicBezTo>
                    <a:cubicBezTo>
                      <a:pt x="2743" y="303"/>
                      <a:pt x="2587" y="72"/>
                      <a:pt x="2334" y="11"/>
                    </a:cubicBezTo>
                    <a:cubicBezTo>
                      <a:pt x="2298" y="4"/>
                      <a:pt x="2261" y="0"/>
                      <a:pt x="222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grpSp>
        <p:nvGrpSpPr>
          <p:cNvPr id="85" name="Google Shape;2136;p46">
            <a:extLst>
              <a:ext uri="{FF2B5EF4-FFF2-40B4-BE49-F238E27FC236}">
                <a16:creationId xmlns:a16="http://schemas.microsoft.com/office/drawing/2014/main" id="{DE5724D5-5CD4-45CF-8068-470ECC7E76B8}"/>
              </a:ext>
            </a:extLst>
          </p:cNvPr>
          <p:cNvGrpSpPr/>
          <p:nvPr/>
        </p:nvGrpSpPr>
        <p:grpSpPr>
          <a:xfrm>
            <a:off x="2032997" y="315137"/>
            <a:ext cx="1680622" cy="1964601"/>
            <a:chOff x="1723075" y="238225"/>
            <a:chExt cx="4165900" cy="5218450"/>
          </a:xfrm>
        </p:grpSpPr>
        <p:sp>
          <p:nvSpPr>
            <p:cNvPr id="86" name="Google Shape;2137;p46">
              <a:extLst>
                <a:ext uri="{FF2B5EF4-FFF2-40B4-BE49-F238E27FC236}">
                  <a16:creationId xmlns:a16="http://schemas.microsoft.com/office/drawing/2014/main" id="{2C7068EE-54BE-4108-A556-AA5DC28B9F8C}"/>
                </a:ext>
              </a:extLst>
            </p:cNvPr>
            <p:cNvSpPr/>
            <p:nvPr/>
          </p:nvSpPr>
          <p:spPr>
            <a:xfrm>
              <a:off x="2216925" y="599625"/>
              <a:ext cx="3231500" cy="3410425"/>
            </a:xfrm>
            <a:custGeom>
              <a:avLst/>
              <a:gdLst/>
              <a:ahLst/>
              <a:cxnLst/>
              <a:rect l="l" t="t" r="r" b="b"/>
              <a:pathLst>
                <a:path w="129260" h="136417" extrusionOk="0">
                  <a:moveTo>
                    <a:pt x="64581" y="0"/>
                  </a:moveTo>
                  <a:cubicBezTo>
                    <a:pt x="28798" y="25"/>
                    <a:pt x="0" y="29484"/>
                    <a:pt x="0" y="65267"/>
                  </a:cubicBezTo>
                  <a:lnTo>
                    <a:pt x="0" y="89604"/>
                  </a:lnTo>
                  <a:cubicBezTo>
                    <a:pt x="0" y="93697"/>
                    <a:pt x="515" y="97643"/>
                    <a:pt x="1495" y="101417"/>
                  </a:cubicBezTo>
                  <a:cubicBezTo>
                    <a:pt x="2206" y="104162"/>
                    <a:pt x="2132" y="107005"/>
                    <a:pt x="1520" y="109750"/>
                  </a:cubicBezTo>
                  <a:cubicBezTo>
                    <a:pt x="1177" y="111245"/>
                    <a:pt x="1030" y="112814"/>
                    <a:pt x="1103" y="114432"/>
                  </a:cubicBezTo>
                  <a:cubicBezTo>
                    <a:pt x="1471" y="123622"/>
                    <a:pt x="8921" y="131122"/>
                    <a:pt x="18112" y="131563"/>
                  </a:cubicBezTo>
                  <a:cubicBezTo>
                    <a:pt x="18407" y="131581"/>
                    <a:pt x="18696" y="131589"/>
                    <a:pt x="18983" y="131589"/>
                  </a:cubicBezTo>
                  <a:cubicBezTo>
                    <a:pt x="19504" y="131589"/>
                    <a:pt x="20016" y="131562"/>
                    <a:pt x="20539" y="131514"/>
                  </a:cubicBezTo>
                  <a:cubicBezTo>
                    <a:pt x="21002" y="131477"/>
                    <a:pt x="21465" y="131459"/>
                    <a:pt x="21927" y="131459"/>
                  </a:cubicBezTo>
                  <a:cubicBezTo>
                    <a:pt x="24229" y="131459"/>
                    <a:pt x="26508" y="131915"/>
                    <a:pt x="28651" y="132813"/>
                  </a:cubicBezTo>
                  <a:cubicBezTo>
                    <a:pt x="34067" y="135093"/>
                    <a:pt x="39999" y="136367"/>
                    <a:pt x="46248" y="136416"/>
                  </a:cubicBezTo>
                  <a:lnTo>
                    <a:pt x="82987" y="136416"/>
                  </a:lnTo>
                  <a:cubicBezTo>
                    <a:pt x="108574" y="136195"/>
                    <a:pt x="129259" y="115338"/>
                    <a:pt x="129259" y="89604"/>
                  </a:cubicBezTo>
                  <a:lnTo>
                    <a:pt x="129259" y="73110"/>
                  </a:lnTo>
                  <a:lnTo>
                    <a:pt x="129259" y="64654"/>
                  </a:lnTo>
                  <a:cubicBezTo>
                    <a:pt x="129259" y="28945"/>
                    <a:pt x="100290" y="0"/>
                    <a:pt x="64581"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87" name="Google Shape;2138;p46">
              <a:extLst>
                <a:ext uri="{FF2B5EF4-FFF2-40B4-BE49-F238E27FC236}">
                  <a16:creationId xmlns:a16="http://schemas.microsoft.com/office/drawing/2014/main" id="{4174B81C-F6F4-493A-ABDE-C2B43B7BFEB4}"/>
                </a:ext>
              </a:extLst>
            </p:cNvPr>
            <p:cNvSpPr/>
            <p:nvPr/>
          </p:nvSpPr>
          <p:spPr>
            <a:xfrm>
              <a:off x="3695400" y="599625"/>
              <a:ext cx="1753025" cy="3410425"/>
            </a:xfrm>
            <a:custGeom>
              <a:avLst/>
              <a:gdLst/>
              <a:ahLst/>
              <a:cxnLst/>
              <a:rect l="l" t="t" r="r" b="b"/>
              <a:pathLst>
                <a:path w="70121" h="136417" extrusionOk="0">
                  <a:moveTo>
                    <a:pt x="5442" y="0"/>
                  </a:moveTo>
                  <a:cubicBezTo>
                    <a:pt x="3628" y="0"/>
                    <a:pt x="1790" y="98"/>
                    <a:pt x="1" y="245"/>
                  </a:cubicBezTo>
                  <a:cubicBezTo>
                    <a:pt x="33112" y="3064"/>
                    <a:pt x="59092" y="30808"/>
                    <a:pt x="59092" y="64630"/>
                  </a:cubicBezTo>
                  <a:lnTo>
                    <a:pt x="59092" y="73110"/>
                  </a:lnTo>
                  <a:lnTo>
                    <a:pt x="59092" y="89604"/>
                  </a:lnTo>
                  <a:cubicBezTo>
                    <a:pt x="59092" y="115338"/>
                    <a:pt x="38431" y="136195"/>
                    <a:pt x="12843" y="136416"/>
                  </a:cubicBezTo>
                  <a:lnTo>
                    <a:pt x="23848" y="136416"/>
                  </a:lnTo>
                  <a:cubicBezTo>
                    <a:pt x="49435" y="136195"/>
                    <a:pt x="70120" y="115338"/>
                    <a:pt x="70120" y="89604"/>
                  </a:cubicBezTo>
                  <a:lnTo>
                    <a:pt x="70120" y="64630"/>
                  </a:lnTo>
                  <a:cubicBezTo>
                    <a:pt x="70120" y="28945"/>
                    <a:pt x="41151" y="0"/>
                    <a:pt x="5442" y="0"/>
                  </a:cubicBezTo>
                  <a:close/>
                </a:path>
              </a:pathLst>
            </a:custGeom>
            <a:solidFill>
              <a:srgbClr val="E8C0A8"/>
            </a:solidFill>
            <a:ln>
              <a:noFill/>
            </a:ln>
          </p:spPr>
          <p:txBody>
            <a:bodyPr spcFirstLastPara="1" wrap="square" lIns="97520" tIns="97520" rIns="97520" bIns="97520" anchor="ctr" anchorCtr="0">
              <a:noAutofit/>
            </a:bodyPr>
            <a:lstStyle/>
            <a:p>
              <a:endParaRPr sz="1920"/>
            </a:p>
          </p:txBody>
        </p:sp>
        <p:sp>
          <p:nvSpPr>
            <p:cNvPr id="88" name="Google Shape;2139;p46">
              <a:extLst>
                <a:ext uri="{FF2B5EF4-FFF2-40B4-BE49-F238E27FC236}">
                  <a16:creationId xmlns:a16="http://schemas.microsoft.com/office/drawing/2014/main" id="{5604759A-4AA2-4C68-8863-ACFDD1ED7750}"/>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89" name="Google Shape;2140;p46">
              <a:extLst>
                <a:ext uri="{FF2B5EF4-FFF2-40B4-BE49-F238E27FC236}">
                  <a16:creationId xmlns:a16="http://schemas.microsoft.com/office/drawing/2014/main" id="{6CEEA5D0-BECE-44B7-B0ED-2750EB491B87}"/>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90" name="Google Shape;2141;p46">
              <a:extLst>
                <a:ext uri="{FF2B5EF4-FFF2-40B4-BE49-F238E27FC236}">
                  <a16:creationId xmlns:a16="http://schemas.microsoft.com/office/drawing/2014/main" id="{00298B35-9DF6-44D8-973C-C6778B636A5E}"/>
                </a:ext>
              </a:extLst>
            </p:cNvPr>
            <p:cNvSpPr/>
            <p:nvPr/>
          </p:nvSpPr>
          <p:spPr>
            <a:xfrm>
              <a:off x="1852350" y="2234975"/>
              <a:ext cx="364600" cy="690550"/>
            </a:xfrm>
            <a:custGeom>
              <a:avLst/>
              <a:gdLst/>
              <a:ahLst/>
              <a:cxnLst/>
              <a:rect l="l" t="t" r="r" b="b"/>
              <a:pathLst>
                <a:path w="14584" h="27622" extrusionOk="0">
                  <a:moveTo>
                    <a:pt x="13750" y="0"/>
                  </a:moveTo>
                  <a:cubicBezTo>
                    <a:pt x="6152" y="0"/>
                    <a:pt x="0" y="6176"/>
                    <a:pt x="0" y="13799"/>
                  </a:cubicBezTo>
                  <a:cubicBezTo>
                    <a:pt x="0" y="21421"/>
                    <a:pt x="6152" y="27621"/>
                    <a:pt x="13750" y="27621"/>
                  </a:cubicBezTo>
                  <a:lnTo>
                    <a:pt x="14583" y="27621"/>
                  </a:lnTo>
                  <a:lnTo>
                    <a:pt x="14583"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91" name="Google Shape;2142;p46">
              <a:extLst>
                <a:ext uri="{FF2B5EF4-FFF2-40B4-BE49-F238E27FC236}">
                  <a16:creationId xmlns:a16="http://schemas.microsoft.com/office/drawing/2014/main" id="{010B1ACE-5B30-4C26-B8FF-9139257B9305}"/>
                </a:ext>
              </a:extLst>
            </p:cNvPr>
            <p:cNvSpPr/>
            <p:nvPr/>
          </p:nvSpPr>
          <p:spPr>
            <a:xfrm>
              <a:off x="5448400" y="2234975"/>
              <a:ext cx="364600" cy="690550"/>
            </a:xfrm>
            <a:custGeom>
              <a:avLst/>
              <a:gdLst/>
              <a:ahLst/>
              <a:cxnLst/>
              <a:rect l="l" t="t" r="r" b="b"/>
              <a:pathLst>
                <a:path w="14584" h="27622" extrusionOk="0">
                  <a:moveTo>
                    <a:pt x="0" y="0"/>
                  </a:moveTo>
                  <a:lnTo>
                    <a:pt x="0" y="27621"/>
                  </a:lnTo>
                  <a:lnTo>
                    <a:pt x="809" y="27621"/>
                  </a:lnTo>
                  <a:cubicBezTo>
                    <a:pt x="8407" y="27621"/>
                    <a:pt x="14583" y="21421"/>
                    <a:pt x="14583" y="13799"/>
                  </a:cubicBezTo>
                  <a:cubicBezTo>
                    <a:pt x="14583" y="6176"/>
                    <a:pt x="8407" y="0"/>
                    <a:pt x="809"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92" name="Google Shape;2143;p46">
              <a:extLst>
                <a:ext uri="{FF2B5EF4-FFF2-40B4-BE49-F238E27FC236}">
                  <a16:creationId xmlns:a16="http://schemas.microsoft.com/office/drawing/2014/main" id="{A9B6B8DD-A236-4C74-BB17-D0B3053B1BB9}"/>
                </a:ext>
              </a:extLst>
            </p:cNvPr>
            <p:cNvSpPr/>
            <p:nvPr/>
          </p:nvSpPr>
          <p:spPr>
            <a:xfrm>
              <a:off x="2223650" y="314300"/>
              <a:ext cx="3218025" cy="1949475"/>
            </a:xfrm>
            <a:custGeom>
              <a:avLst/>
              <a:gdLst/>
              <a:ahLst/>
              <a:cxnLst/>
              <a:rect l="l" t="t" r="r" b="b"/>
              <a:pathLst>
                <a:path w="128721" h="77979" extrusionOk="0">
                  <a:moveTo>
                    <a:pt x="63950" y="1"/>
                  </a:moveTo>
                  <a:cubicBezTo>
                    <a:pt x="48934" y="1"/>
                    <a:pt x="33889" y="4993"/>
                    <a:pt x="22034" y="15335"/>
                  </a:cubicBezTo>
                  <a:cubicBezTo>
                    <a:pt x="12255" y="23864"/>
                    <a:pt x="5344" y="35309"/>
                    <a:pt x="2231" y="47833"/>
                  </a:cubicBezTo>
                  <a:cubicBezTo>
                    <a:pt x="785" y="53691"/>
                    <a:pt x="295" y="61901"/>
                    <a:pt x="74" y="68421"/>
                  </a:cubicBezTo>
                  <a:cubicBezTo>
                    <a:pt x="1" y="70381"/>
                    <a:pt x="663" y="72317"/>
                    <a:pt x="2011" y="73739"/>
                  </a:cubicBezTo>
                  <a:cubicBezTo>
                    <a:pt x="2035" y="73739"/>
                    <a:pt x="2035" y="73763"/>
                    <a:pt x="2035" y="73763"/>
                  </a:cubicBezTo>
                  <a:cubicBezTo>
                    <a:pt x="4486" y="76361"/>
                    <a:pt x="8113" y="77979"/>
                    <a:pt x="11814" y="77979"/>
                  </a:cubicBezTo>
                  <a:cubicBezTo>
                    <a:pt x="16275" y="77979"/>
                    <a:pt x="20172" y="75602"/>
                    <a:pt x="22304" y="72023"/>
                  </a:cubicBezTo>
                  <a:cubicBezTo>
                    <a:pt x="24436" y="75602"/>
                    <a:pt x="28333" y="77979"/>
                    <a:pt x="32769" y="77979"/>
                  </a:cubicBezTo>
                  <a:cubicBezTo>
                    <a:pt x="37230" y="77979"/>
                    <a:pt x="41127" y="75602"/>
                    <a:pt x="43259" y="72023"/>
                  </a:cubicBezTo>
                  <a:cubicBezTo>
                    <a:pt x="45391" y="75602"/>
                    <a:pt x="49288" y="77979"/>
                    <a:pt x="53749" y="77979"/>
                  </a:cubicBezTo>
                  <a:cubicBezTo>
                    <a:pt x="58185" y="77979"/>
                    <a:pt x="62082" y="75602"/>
                    <a:pt x="64214" y="72023"/>
                  </a:cubicBezTo>
                  <a:cubicBezTo>
                    <a:pt x="66346" y="75602"/>
                    <a:pt x="70243" y="77979"/>
                    <a:pt x="74704" y="77979"/>
                  </a:cubicBezTo>
                  <a:cubicBezTo>
                    <a:pt x="79164" y="77979"/>
                    <a:pt x="83061" y="75602"/>
                    <a:pt x="85193" y="72023"/>
                  </a:cubicBezTo>
                  <a:cubicBezTo>
                    <a:pt x="87326" y="75602"/>
                    <a:pt x="91222" y="77979"/>
                    <a:pt x="95659" y="77979"/>
                  </a:cubicBezTo>
                  <a:cubicBezTo>
                    <a:pt x="100119" y="77979"/>
                    <a:pt x="104016" y="75602"/>
                    <a:pt x="106148" y="72023"/>
                  </a:cubicBezTo>
                  <a:cubicBezTo>
                    <a:pt x="108281" y="75602"/>
                    <a:pt x="112177" y="77979"/>
                    <a:pt x="116638" y="77979"/>
                  </a:cubicBezTo>
                  <a:cubicBezTo>
                    <a:pt x="120388" y="77979"/>
                    <a:pt x="124089" y="76288"/>
                    <a:pt x="126540" y="73616"/>
                  </a:cubicBezTo>
                  <a:cubicBezTo>
                    <a:pt x="126687" y="73469"/>
                    <a:pt x="126834" y="73298"/>
                    <a:pt x="126981" y="73126"/>
                  </a:cubicBezTo>
                  <a:cubicBezTo>
                    <a:pt x="128133" y="71705"/>
                    <a:pt x="128721" y="69891"/>
                    <a:pt x="128623" y="68053"/>
                  </a:cubicBezTo>
                  <a:cubicBezTo>
                    <a:pt x="128549" y="65798"/>
                    <a:pt x="128402" y="63519"/>
                    <a:pt x="128206" y="61264"/>
                  </a:cubicBezTo>
                  <a:cubicBezTo>
                    <a:pt x="127863" y="57637"/>
                    <a:pt x="127324" y="51338"/>
                    <a:pt x="126466" y="47833"/>
                  </a:cubicBezTo>
                  <a:cubicBezTo>
                    <a:pt x="124456" y="39647"/>
                    <a:pt x="120805" y="31878"/>
                    <a:pt x="115731" y="25114"/>
                  </a:cubicBezTo>
                  <a:cubicBezTo>
                    <a:pt x="103408" y="8641"/>
                    <a:pt x="83705" y="1"/>
                    <a:pt x="63950"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93" name="Google Shape;2144;p46">
              <a:extLst>
                <a:ext uri="{FF2B5EF4-FFF2-40B4-BE49-F238E27FC236}">
                  <a16:creationId xmlns:a16="http://schemas.microsoft.com/office/drawing/2014/main" id="{64EB983D-8F2F-4D73-83D9-8BC0D6763927}"/>
                </a:ext>
              </a:extLst>
            </p:cNvPr>
            <p:cNvSpPr/>
            <p:nvPr/>
          </p:nvSpPr>
          <p:spPr>
            <a:xfrm>
              <a:off x="3068600" y="314475"/>
              <a:ext cx="2373075" cy="1949325"/>
            </a:xfrm>
            <a:custGeom>
              <a:avLst/>
              <a:gdLst/>
              <a:ahLst/>
              <a:cxnLst/>
              <a:rect l="l" t="t" r="r" b="b"/>
              <a:pathLst>
                <a:path w="94923" h="77973" extrusionOk="0">
                  <a:moveTo>
                    <a:pt x="30144" y="0"/>
                  </a:moveTo>
                  <a:cubicBezTo>
                    <a:pt x="19754" y="0"/>
                    <a:pt x="9350" y="2390"/>
                    <a:pt x="0" y="7289"/>
                  </a:cubicBezTo>
                  <a:cubicBezTo>
                    <a:pt x="6619" y="5133"/>
                    <a:pt x="13545" y="4073"/>
                    <a:pt x="20463" y="4073"/>
                  </a:cubicBezTo>
                  <a:cubicBezTo>
                    <a:pt x="40213" y="4073"/>
                    <a:pt x="59904" y="12712"/>
                    <a:pt x="72228" y="29175"/>
                  </a:cubicBezTo>
                  <a:cubicBezTo>
                    <a:pt x="77301" y="35939"/>
                    <a:pt x="80953" y="43709"/>
                    <a:pt x="82963" y="51895"/>
                  </a:cubicBezTo>
                  <a:cubicBezTo>
                    <a:pt x="83820" y="55399"/>
                    <a:pt x="84360" y="61698"/>
                    <a:pt x="84703" y="65325"/>
                  </a:cubicBezTo>
                  <a:cubicBezTo>
                    <a:pt x="84899" y="67605"/>
                    <a:pt x="85046" y="69860"/>
                    <a:pt x="85144" y="72114"/>
                  </a:cubicBezTo>
                  <a:cubicBezTo>
                    <a:pt x="85217" y="73953"/>
                    <a:pt x="84629" y="75766"/>
                    <a:pt x="83477" y="77188"/>
                  </a:cubicBezTo>
                  <a:cubicBezTo>
                    <a:pt x="83330" y="77359"/>
                    <a:pt x="83183" y="77531"/>
                    <a:pt x="83036" y="77678"/>
                  </a:cubicBezTo>
                  <a:cubicBezTo>
                    <a:pt x="82938" y="77776"/>
                    <a:pt x="82865" y="77874"/>
                    <a:pt x="82767" y="77972"/>
                  </a:cubicBezTo>
                  <a:lnTo>
                    <a:pt x="82840" y="77972"/>
                  </a:lnTo>
                  <a:cubicBezTo>
                    <a:pt x="86590" y="77972"/>
                    <a:pt x="90291" y="76281"/>
                    <a:pt x="92742" y="73609"/>
                  </a:cubicBezTo>
                  <a:cubicBezTo>
                    <a:pt x="92889" y="73438"/>
                    <a:pt x="93036" y="73291"/>
                    <a:pt x="93183" y="73119"/>
                  </a:cubicBezTo>
                  <a:cubicBezTo>
                    <a:pt x="94335" y="71698"/>
                    <a:pt x="94923" y="69884"/>
                    <a:pt x="94825" y="68046"/>
                  </a:cubicBezTo>
                  <a:cubicBezTo>
                    <a:pt x="94751" y="65791"/>
                    <a:pt x="94604" y="63512"/>
                    <a:pt x="94408" y="61257"/>
                  </a:cubicBezTo>
                  <a:cubicBezTo>
                    <a:pt x="94065" y="57630"/>
                    <a:pt x="93526" y="51331"/>
                    <a:pt x="92668" y="47826"/>
                  </a:cubicBezTo>
                  <a:cubicBezTo>
                    <a:pt x="90658" y="39640"/>
                    <a:pt x="87007" y="31871"/>
                    <a:pt x="81933" y="25107"/>
                  </a:cubicBezTo>
                  <a:cubicBezTo>
                    <a:pt x="69613" y="8643"/>
                    <a:pt x="49904" y="0"/>
                    <a:pt x="30144" y="0"/>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94" name="Google Shape;2145;p46">
              <a:extLst>
                <a:ext uri="{FF2B5EF4-FFF2-40B4-BE49-F238E27FC236}">
                  <a16:creationId xmlns:a16="http://schemas.microsoft.com/office/drawing/2014/main" id="{2E7A1BB0-3CE1-4F95-8219-960A853D2D71}"/>
                </a:ext>
              </a:extLst>
            </p:cNvPr>
            <p:cNvSpPr/>
            <p:nvPr/>
          </p:nvSpPr>
          <p:spPr>
            <a:xfrm>
              <a:off x="2929500" y="4010025"/>
              <a:ext cx="1787325" cy="1370050"/>
            </a:xfrm>
            <a:custGeom>
              <a:avLst/>
              <a:gdLst/>
              <a:ahLst/>
              <a:cxnLst/>
              <a:rect l="l" t="t" r="r" b="b"/>
              <a:pathLst>
                <a:path w="71493" h="54802" extrusionOk="0">
                  <a:moveTo>
                    <a:pt x="25147" y="0"/>
                  </a:moveTo>
                  <a:lnTo>
                    <a:pt x="25147" y="3382"/>
                  </a:lnTo>
                  <a:cubicBezTo>
                    <a:pt x="25147" y="8480"/>
                    <a:pt x="25098" y="8333"/>
                    <a:pt x="20221" y="9019"/>
                  </a:cubicBezTo>
                  <a:cubicBezTo>
                    <a:pt x="16446" y="9534"/>
                    <a:pt x="12843" y="11004"/>
                    <a:pt x="9780" y="13210"/>
                  </a:cubicBezTo>
                  <a:cubicBezTo>
                    <a:pt x="3677" y="17622"/>
                    <a:pt x="1" y="24803"/>
                    <a:pt x="1" y="32303"/>
                  </a:cubicBezTo>
                  <a:lnTo>
                    <a:pt x="1" y="54802"/>
                  </a:lnTo>
                  <a:lnTo>
                    <a:pt x="71493" y="54802"/>
                  </a:lnTo>
                  <a:lnTo>
                    <a:pt x="71493" y="32303"/>
                  </a:lnTo>
                  <a:cubicBezTo>
                    <a:pt x="71493" y="24803"/>
                    <a:pt x="67817" y="17622"/>
                    <a:pt x="61738" y="13210"/>
                  </a:cubicBezTo>
                  <a:cubicBezTo>
                    <a:pt x="58650" y="11004"/>
                    <a:pt x="55048" y="9534"/>
                    <a:pt x="51298" y="9019"/>
                  </a:cubicBezTo>
                  <a:cubicBezTo>
                    <a:pt x="46421" y="8333"/>
                    <a:pt x="46347" y="8480"/>
                    <a:pt x="46347" y="3382"/>
                  </a:cubicBezTo>
                  <a:lnTo>
                    <a:pt x="46347"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95" name="Google Shape;2146;p46">
              <a:extLst>
                <a:ext uri="{FF2B5EF4-FFF2-40B4-BE49-F238E27FC236}">
                  <a16:creationId xmlns:a16="http://schemas.microsoft.com/office/drawing/2014/main" id="{198B8D46-9DD2-4747-99BC-5305D31CA321}"/>
                </a:ext>
              </a:extLst>
            </p:cNvPr>
            <p:cNvSpPr/>
            <p:nvPr/>
          </p:nvSpPr>
          <p:spPr>
            <a:xfrm>
              <a:off x="2929500" y="4214650"/>
              <a:ext cx="1787325" cy="1165425"/>
            </a:xfrm>
            <a:custGeom>
              <a:avLst/>
              <a:gdLst/>
              <a:ahLst/>
              <a:cxnLst/>
              <a:rect l="l" t="t" r="r" b="b"/>
              <a:pathLst>
                <a:path w="71493" h="46617" extrusionOk="0">
                  <a:moveTo>
                    <a:pt x="24093" y="1"/>
                  </a:moveTo>
                  <a:cubicBezTo>
                    <a:pt x="23382" y="418"/>
                    <a:pt x="22206" y="540"/>
                    <a:pt x="20221" y="834"/>
                  </a:cubicBezTo>
                  <a:cubicBezTo>
                    <a:pt x="18873" y="1030"/>
                    <a:pt x="17525" y="1324"/>
                    <a:pt x="16226" y="1766"/>
                  </a:cubicBezTo>
                  <a:cubicBezTo>
                    <a:pt x="13922" y="2501"/>
                    <a:pt x="11741" y="3604"/>
                    <a:pt x="9780" y="5025"/>
                  </a:cubicBezTo>
                  <a:cubicBezTo>
                    <a:pt x="3677" y="9437"/>
                    <a:pt x="1" y="16618"/>
                    <a:pt x="1" y="24118"/>
                  </a:cubicBezTo>
                  <a:lnTo>
                    <a:pt x="1" y="46617"/>
                  </a:lnTo>
                  <a:lnTo>
                    <a:pt x="71493" y="46617"/>
                  </a:lnTo>
                  <a:lnTo>
                    <a:pt x="71493" y="24118"/>
                  </a:lnTo>
                  <a:cubicBezTo>
                    <a:pt x="71493" y="16618"/>
                    <a:pt x="67817" y="9437"/>
                    <a:pt x="61738" y="5025"/>
                  </a:cubicBezTo>
                  <a:cubicBezTo>
                    <a:pt x="59753" y="3604"/>
                    <a:pt x="57572" y="2501"/>
                    <a:pt x="55293" y="1766"/>
                  </a:cubicBezTo>
                  <a:cubicBezTo>
                    <a:pt x="53994" y="1324"/>
                    <a:pt x="52646" y="1030"/>
                    <a:pt x="51298" y="834"/>
                  </a:cubicBezTo>
                  <a:cubicBezTo>
                    <a:pt x="49288" y="540"/>
                    <a:pt x="48112" y="418"/>
                    <a:pt x="47401" y="1"/>
                  </a:cubicBezTo>
                  <a:lnTo>
                    <a:pt x="46494" y="197"/>
                  </a:lnTo>
                  <a:lnTo>
                    <a:pt x="44068" y="1545"/>
                  </a:lnTo>
                  <a:cubicBezTo>
                    <a:pt x="41474" y="2994"/>
                    <a:pt x="38602" y="3717"/>
                    <a:pt x="35731" y="3717"/>
                  </a:cubicBezTo>
                  <a:cubicBezTo>
                    <a:pt x="32824" y="3717"/>
                    <a:pt x="29918" y="2976"/>
                    <a:pt x="27304" y="1496"/>
                  </a:cubicBezTo>
                  <a:lnTo>
                    <a:pt x="25024" y="197"/>
                  </a:lnTo>
                  <a:lnTo>
                    <a:pt x="24093" y="1"/>
                  </a:lnTo>
                  <a:close/>
                </a:path>
              </a:pathLst>
            </a:custGeom>
            <a:solidFill>
              <a:srgbClr val="A9EAEF"/>
            </a:solidFill>
            <a:ln>
              <a:noFill/>
            </a:ln>
          </p:spPr>
          <p:txBody>
            <a:bodyPr spcFirstLastPara="1" wrap="square" lIns="97520" tIns="97520" rIns="97520" bIns="97520" anchor="ctr" anchorCtr="0">
              <a:noAutofit/>
            </a:bodyPr>
            <a:lstStyle/>
            <a:p>
              <a:endParaRPr sz="1920"/>
            </a:p>
          </p:txBody>
        </p:sp>
        <p:sp>
          <p:nvSpPr>
            <p:cNvPr id="96" name="Google Shape;2147;p46">
              <a:extLst>
                <a:ext uri="{FF2B5EF4-FFF2-40B4-BE49-F238E27FC236}">
                  <a16:creationId xmlns:a16="http://schemas.microsoft.com/office/drawing/2014/main" id="{01F2FB13-E8B2-43F7-BDB9-8ECE36399D8B}"/>
                </a:ext>
              </a:extLst>
            </p:cNvPr>
            <p:cNvSpPr/>
            <p:nvPr/>
          </p:nvSpPr>
          <p:spPr>
            <a:xfrm>
              <a:off x="4054475" y="4214650"/>
              <a:ext cx="662350" cy="1165425"/>
            </a:xfrm>
            <a:custGeom>
              <a:avLst/>
              <a:gdLst/>
              <a:ahLst/>
              <a:cxnLst/>
              <a:rect l="l" t="t" r="r" b="b"/>
              <a:pathLst>
                <a:path w="26494" h="46617" extrusionOk="0">
                  <a:moveTo>
                    <a:pt x="2402" y="1"/>
                  </a:moveTo>
                  <a:lnTo>
                    <a:pt x="1495" y="197"/>
                  </a:lnTo>
                  <a:lnTo>
                    <a:pt x="0" y="1030"/>
                  </a:lnTo>
                  <a:cubicBezTo>
                    <a:pt x="956" y="1202"/>
                    <a:pt x="1912" y="1471"/>
                    <a:pt x="2819" y="1766"/>
                  </a:cubicBezTo>
                  <a:cubicBezTo>
                    <a:pt x="5122" y="2501"/>
                    <a:pt x="7304" y="3604"/>
                    <a:pt x="9264" y="5025"/>
                  </a:cubicBezTo>
                  <a:cubicBezTo>
                    <a:pt x="15367" y="9437"/>
                    <a:pt x="19043" y="16618"/>
                    <a:pt x="19043" y="24118"/>
                  </a:cubicBezTo>
                  <a:lnTo>
                    <a:pt x="19043" y="46617"/>
                  </a:lnTo>
                  <a:lnTo>
                    <a:pt x="26494" y="46617"/>
                  </a:lnTo>
                  <a:lnTo>
                    <a:pt x="26494" y="24118"/>
                  </a:lnTo>
                  <a:cubicBezTo>
                    <a:pt x="26494" y="16618"/>
                    <a:pt x="22818" y="9437"/>
                    <a:pt x="16739" y="5025"/>
                  </a:cubicBezTo>
                  <a:cubicBezTo>
                    <a:pt x="14754" y="3604"/>
                    <a:pt x="12573" y="2501"/>
                    <a:pt x="10294" y="1766"/>
                  </a:cubicBezTo>
                  <a:cubicBezTo>
                    <a:pt x="8995" y="1349"/>
                    <a:pt x="7647" y="1030"/>
                    <a:pt x="6299" y="834"/>
                  </a:cubicBezTo>
                  <a:cubicBezTo>
                    <a:pt x="4289" y="540"/>
                    <a:pt x="3113" y="418"/>
                    <a:pt x="2402" y="1"/>
                  </a:cubicBezTo>
                  <a:close/>
                </a:path>
              </a:pathLst>
            </a:custGeom>
            <a:solidFill>
              <a:srgbClr val="566E79"/>
            </a:solidFill>
            <a:ln>
              <a:noFill/>
            </a:ln>
          </p:spPr>
          <p:txBody>
            <a:bodyPr spcFirstLastPara="1" wrap="square" lIns="97520" tIns="97520" rIns="97520" bIns="97520" anchor="ctr" anchorCtr="0">
              <a:noAutofit/>
            </a:bodyPr>
            <a:lstStyle/>
            <a:p>
              <a:endParaRPr sz="1920"/>
            </a:p>
          </p:txBody>
        </p:sp>
        <p:sp>
          <p:nvSpPr>
            <p:cNvPr id="97" name="Google Shape;2148;p46">
              <a:extLst>
                <a:ext uri="{FF2B5EF4-FFF2-40B4-BE49-F238E27FC236}">
                  <a16:creationId xmlns:a16="http://schemas.microsoft.com/office/drawing/2014/main" id="{065AE16C-0278-4DE6-BBBC-B4701425BB42}"/>
                </a:ext>
              </a:extLst>
            </p:cNvPr>
            <p:cNvSpPr/>
            <p:nvPr/>
          </p:nvSpPr>
          <p:spPr>
            <a:xfrm>
              <a:off x="1775750" y="238225"/>
              <a:ext cx="4113225" cy="5218450"/>
            </a:xfrm>
            <a:custGeom>
              <a:avLst/>
              <a:gdLst/>
              <a:ahLst/>
              <a:cxnLst/>
              <a:rect l="l" t="t" r="r" b="b"/>
              <a:pathLst>
                <a:path w="164529" h="208738" extrusionOk="0">
                  <a:moveTo>
                    <a:pt x="14584" y="83154"/>
                  </a:moveTo>
                  <a:lnTo>
                    <a:pt x="14584" y="104060"/>
                  </a:lnTo>
                  <a:lnTo>
                    <a:pt x="14584" y="104183"/>
                  </a:lnTo>
                  <a:cubicBezTo>
                    <a:pt x="9755" y="103153"/>
                    <a:pt x="6104" y="98815"/>
                    <a:pt x="6104" y="93669"/>
                  </a:cubicBezTo>
                  <a:cubicBezTo>
                    <a:pt x="6104" y="88522"/>
                    <a:pt x="9755" y="84184"/>
                    <a:pt x="14584" y="83154"/>
                  </a:cubicBezTo>
                  <a:close/>
                  <a:moveTo>
                    <a:pt x="149970" y="83154"/>
                  </a:moveTo>
                  <a:cubicBezTo>
                    <a:pt x="154798" y="84184"/>
                    <a:pt x="158426" y="88522"/>
                    <a:pt x="158426" y="93669"/>
                  </a:cubicBezTo>
                  <a:cubicBezTo>
                    <a:pt x="158426" y="98815"/>
                    <a:pt x="154798" y="103153"/>
                    <a:pt x="149946" y="104183"/>
                  </a:cubicBezTo>
                  <a:lnTo>
                    <a:pt x="149946" y="90409"/>
                  </a:lnTo>
                  <a:cubicBezTo>
                    <a:pt x="149946" y="87762"/>
                    <a:pt x="149970" y="85188"/>
                    <a:pt x="149970" y="83154"/>
                  </a:cubicBezTo>
                  <a:close/>
                  <a:moveTo>
                    <a:pt x="124064" y="79919"/>
                  </a:moveTo>
                  <a:cubicBezTo>
                    <a:pt x="126858" y="82542"/>
                    <a:pt x="130633" y="84086"/>
                    <a:pt x="134554" y="84086"/>
                  </a:cubicBezTo>
                  <a:cubicBezTo>
                    <a:pt x="137838" y="84086"/>
                    <a:pt x="141122" y="83032"/>
                    <a:pt x="143843" y="81194"/>
                  </a:cubicBezTo>
                  <a:lnTo>
                    <a:pt x="143843" y="90384"/>
                  </a:lnTo>
                  <a:lnTo>
                    <a:pt x="143843" y="104060"/>
                  </a:lnTo>
                  <a:cubicBezTo>
                    <a:pt x="143843" y="115702"/>
                    <a:pt x="139358" y="126633"/>
                    <a:pt x="131196" y="134892"/>
                  </a:cubicBezTo>
                  <a:cubicBezTo>
                    <a:pt x="123035" y="143127"/>
                    <a:pt x="112178" y="147710"/>
                    <a:pt x="100609" y="147808"/>
                  </a:cubicBezTo>
                  <a:lnTo>
                    <a:pt x="100536" y="147808"/>
                  </a:lnTo>
                  <a:cubicBezTo>
                    <a:pt x="100438" y="147833"/>
                    <a:pt x="100340" y="147833"/>
                    <a:pt x="100242" y="147833"/>
                  </a:cubicBezTo>
                  <a:lnTo>
                    <a:pt x="70954" y="147833"/>
                  </a:lnTo>
                  <a:cubicBezTo>
                    <a:pt x="62694" y="147833"/>
                    <a:pt x="54827" y="147539"/>
                    <a:pt x="47474" y="144451"/>
                  </a:cubicBezTo>
                  <a:cubicBezTo>
                    <a:pt x="44974" y="143397"/>
                    <a:pt x="42303" y="142858"/>
                    <a:pt x="39607" y="142858"/>
                  </a:cubicBezTo>
                  <a:cubicBezTo>
                    <a:pt x="39043" y="142858"/>
                    <a:pt x="38480" y="142882"/>
                    <a:pt x="37916" y="142931"/>
                  </a:cubicBezTo>
                  <a:cubicBezTo>
                    <a:pt x="37507" y="142961"/>
                    <a:pt x="37098" y="142982"/>
                    <a:pt x="36683" y="142982"/>
                  </a:cubicBezTo>
                  <a:cubicBezTo>
                    <a:pt x="36427" y="142982"/>
                    <a:pt x="36168" y="142974"/>
                    <a:pt x="35906" y="142956"/>
                  </a:cubicBezTo>
                  <a:cubicBezTo>
                    <a:pt x="28309" y="142588"/>
                    <a:pt x="22108" y="136363"/>
                    <a:pt x="21814" y="128765"/>
                  </a:cubicBezTo>
                  <a:cubicBezTo>
                    <a:pt x="21765" y="127442"/>
                    <a:pt x="21863" y="126143"/>
                    <a:pt x="22157" y="124893"/>
                  </a:cubicBezTo>
                  <a:cubicBezTo>
                    <a:pt x="22917" y="121461"/>
                    <a:pt x="22892" y="118177"/>
                    <a:pt x="22108" y="115114"/>
                  </a:cubicBezTo>
                  <a:cubicBezTo>
                    <a:pt x="21176" y="111535"/>
                    <a:pt x="20686" y="107810"/>
                    <a:pt x="20686" y="104060"/>
                  </a:cubicBezTo>
                  <a:lnTo>
                    <a:pt x="20686" y="81365"/>
                  </a:lnTo>
                  <a:cubicBezTo>
                    <a:pt x="23382" y="83105"/>
                    <a:pt x="26568" y="84086"/>
                    <a:pt x="29730" y="84086"/>
                  </a:cubicBezTo>
                  <a:cubicBezTo>
                    <a:pt x="33651" y="84086"/>
                    <a:pt x="37401" y="82542"/>
                    <a:pt x="40220" y="79919"/>
                  </a:cubicBezTo>
                  <a:cubicBezTo>
                    <a:pt x="43014" y="82542"/>
                    <a:pt x="46764" y="84086"/>
                    <a:pt x="50685" y="84086"/>
                  </a:cubicBezTo>
                  <a:cubicBezTo>
                    <a:pt x="54606" y="84086"/>
                    <a:pt x="58381" y="82542"/>
                    <a:pt x="61175" y="79919"/>
                  </a:cubicBezTo>
                  <a:cubicBezTo>
                    <a:pt x="63969" y="82542"/>
                    <a:pt x="67719" y="84086"/>
                    <a:pt x="71665" y="84086"/>
                  </a:cubicBezTo>
                  <a:cubicBezTo>
                    <a:pt x="75586" y="84086"/>
                    <a:pt x="79336" y="82542"/>
                    <a:pt x="82130" y="79919"/>
                  </a:cubicBezTo>
                  <a:cubicBezTo>
                    <a:pt x="84948" y="82542"/>
                    <a:pt x="88698" y="84086"/>
                    <a:pt x="92620" y="84086"/>
                  </a:cubicBezTo>
                  <a:cubicBezTo>
                    <a:pt x="96541" y="84086"/>
                    <a:pt x="100291" y="82542"/>
                    <a:pt x="103109" y="79919"/>
                  </a:cubicBezTo>
                  <a:cubicBezTo>
                    <a:pt x="105903" y="82542"/>
                    <a:pt x="109653" y="84086"/>
                    <a:pt x="113575" y="84086"/>
                  </a:cubicBezTo>
                  <a:cubicBezTo>
                    <a:pt x="117520" y="84086"/>
                    <a:pt x="121270" y="82542"/>
                    <a:pt x="124064" y="79919"/>
                  </a:cubicBezTo>
                  <a:close/>
                  <a:moveTo>
                    <a:pt x="89433" y="153936"/>
                  </a:moveTo>
                  <a:lnTo>
                    <a:pt x="89433" y="154254"/>
                  </a:lnTo>
                  <a:cubicBezTo>
                    <a:pt x="89433" y="155627"/>
                    <a:pt x="89433" y="156779"/>
                    <a:pt x="89580" y="157759"/>
                  </a:cubicBezTo>
                  <a:cubicBezTo>
                    <a:pt x="87002" y="158973"/>
                    <a:pt x="84529" y="159406"/>
                    <a:pt x="82313" y="159406"/>
                  </a:cubicBezTo>
                  <a:cubicBezTo>
                    <a:pt x="78757" y="159406"/>
                    <a:pt x="75863" y="158290"/>
                    <a:pt x="74262" y="157489"/>
                  </a:cubicBezTo>
                  <a:cubicBezTo>
                    <a:pt x="74360" y="156558"/>
                    <a:pt x="74360" y="155504"/>
                    <a:pt x="74360" y="154254"/>
                  </a:cubicBezTo>
                  <a:lnTo>
                    <a:pt x="74360" y="153936"/>
                  </a:lnTo>
                  <a:close/>
                  <a:moveTo>
                    <a:pt x="81948" y="0"/>
                  </a:moveTo>
                  <a:cubicBezTo>
                    <a:pt x="65602" y="0"/>
                    <a:pt x="49851" y="5704"/>
                    <a:pt x="37940" y="16074"/>
                  </a:cubicBezTo>
                  <a:cubicBezTo>
                    <a:pt x="27818" y="24921"/>
                    <a:pt x="20441" y="37029"/>
                    <a:pt x="17182" y="50141"/>
                  </a:cubicBezTo>
                  <a:cubicBezTo>
                    <a:pt x="15098" y="58621"/>
                    <a:pt x="14657" y="68106"/>
                    <a:pt x="14584" y="76954"/>
                  </a:cubicBezTo>
                  <a:cubicBezTo>
                    <a:pt x="6373" y="78056"/>
                    <a:pt x="1" y="85139"/>
                    <a:pt x="1" y="93669"/>
                  </a:cubicBezTo>
                  <a:cubicBezTo>
                    <a:pt x="1" y="102345"/>
                    <a:pt x="6569" y="109526"/>
                    <a:pt x="14976" y="110433"/>
                  </a:cubicBezTo>
                  <a:cubicBezTo>
                    <a:pt x="15245" y="112540"/>
                    <a:pt x="15637" y="114599"/>
                    <a:pt x="16177" y="116658"/>
                  </a:cubicBezTo>
                  <a:cubicBezTo>
                    <a:pt x="16740" y="118766"/>
                    <a:pt x="16740" y="121094"/>
                    <a:pt x="16177" y="123545"/>
                  </a:cubicBezTo>
                  <a:cubicBezTo>
                    <a:pt x="15785" y="125334"/>
                    <a:pt x="15613" y="127172"/>
                    <a:pt x="15711" y="129010"/>
                  </a:cubicBezTo>
                  <a:cubicBezTo>
                    <a:pt x="16128" y="139745"/>
                    <a:pt x="24877" y="148568"/>
                    <a:pt x="35612" y="149083"/>
                  </a:cubicBezTo>
                  <a:cubicBezTo>
                    <a:pt x="35951" y="149100"/>
                    <a:pt x="36286" y="149108"/>
                    <a:pt x="36620" y="149108"/>
                  </a:cubicBezTo>
                  <a:cubicBezTo>
                    <a:pt x="37228" y="149108"/>
                    <a:pt x="37829" y="149081"/>
                    <a:pt x="38431" y="149034"/>
                  </a:cubicBezTo>
                  <a:cubicBezTo>
                    <a:pt x="38830" y="148999"/>
                    <a:pt x="39230" y="148982"/>
                    <a:pt x="39630" y="148982"/>
                  </a:cubicBezTo>
                  <a:cubicBezTo>
                    <a:pt x="41511" y="148982"/>
                    <a:pt x="43379" y="149360"/>
                    <a:pt x="45097" y="150088"/>
                  </a:cubicBezTo>
                  <a:cubicBezTo>
                    <a:pt x="52646" y="153249"/>
                    <a:pt x="60489" y="153862"/>
                    <a:pt x="68258" y="153936"/>
                  </a:cubicBezTo>
                  <a:lnTo>
                    <a:pt x="68258" y="154254"/>
                  </a:lnTo>
                  <a:cubicBezTo>
                    <a:pt x="68258" y="154989"/>
                    <a:pt x="68258" y="155896"/>
                    <a:pt x="68209" y="156509"/>
                  </a:cubicBezTo>
                  <a:cubicBezTo>
                    <a:pt x="67719" y="156607"/>
                    <a:pt x="67008" y="156705"/>
                    <a:pt x="66371" y="156803"/>
                  </a:cubicBezTo>
                  <a:lnTo>
                    <a:pt x="65929" y="156852"/>
                  </a:lnTo>
                  <a:cubicBezTo>
                    <a:pt x="61714" y="157465"/>
                    <a:pt x="57621" y="159107"/>
                    <a:pt x="54141" y="161607"/>
                  </a:cubicBezTo>
                  <a:cubicBezTo>
                    <a:pt x="47229" y="166607"/>
                    <a:pt x="43087" y="174670"/>
                    <a:pt x="43087" y="183175"/>
                  </a:cubicBezTo>
                  <a:cubicBezTo>
                    <a:pt x="43087" y="184866"/>
                    <a:pt x="44460" y="186238"/>
                    <a:pt x="46151" y="186238"/>
                  </a:cubicBezTo>
                  <a:cubicBezTo>
                    <a:pt x="47842" y="186238"/>
                    <a:pt x="49214" y="184866"/>
                    <a:pt x="49214" y="183175"/>
                  </a:cubicBezTo>
                  <a:cubicBezTo>
                    <a:pt x="49214" y="176631"/>
                    <a:pt x="52401" y="170405"/>
                    <a:pt x="57719" y="166558"/>
                  </a:cubicBezTo>
                  <a:cubicBezTo>
                    <a:pt x="60390" y="164646"/>
                    <a:pt x="63528" y="163371"/>
                    <a:pt x="66787" y="162906"/>
                  </a:cubicBezTo>
                  <a:lnTo>
                    <a:pt x="67204" y="162857"/>
                  </a:lnTo>
                  <a:cubicBezTo>
                    <a:pt x="68405" y="162685"/>
                    <a:pt x="69410" y="162538"/>
                    <a:pt x="70292" y="162318"/>
                  </a:cubicBezTo>
                  <a:cubicBezTo>
                    <a:pt x="72106" y="163347"/>
                    <a:pt x="76615" y="165553"/>
                    <a:pt x="82399" y="165553"/>
                  </a:cubicBezTo>
                  <a:cubicBezTo>
                    <a:pt x="85880" y="165553"/>
                    <a:pt x="89826" y="164744"/>
                    <a:pt x="93918" y="162416"/>
                  </a:cubicBezTo>
                  <a:cubicBezTo>
                    <a:pt x="94703" y="162587"/>
                    <a:pt x="95585" y="162710"/>
                    <a:pt x="96590" y="162857"/>
                  </a:cubicBezTo>
                  <a:lnTo>
                    <a:pt x="97007" y="162906"/>
                  </a:lnTo>
                  <a:cubicBezTo>
                    <a:pt x="100266" y="163371"/>
                    <a:pt x="103403" y="164646"/>
                    <a:pt x="106099" y="166558"/>
                  </a:cubicBezTo>
                  <a:cubicBezTo>
                    <a:pt x="111418" y="170405"/>
                    <a:pt x="114604" y="176631"/>
                    <a:pt x="114604" y="183175"/>
                  </a:cubicBezTo>
                  <a:lnTo>
                    <a:pt x="114604" y="202610"/>
                  </a:lnTo>
                  <a:lnTo>
                    <a:pt x="105364" y="202610"/>
                  </a:lnTo>
                  <a:lnTo>
                    <a:pt x="105364" y="195502"/>
                  </a:lnTo>
                  <a:cubicBezTo>
                    <a:pt x="105364" y="193811"/>
                    <a:pt x="103992" y="192439"/>
                    <a:pt x="102300" y="192439"/>
                  </a:cubicBezTo>
                  <a:cubicBezTo>
                    <a:pt x="100609" y="192439"/>
                    <a:pt x="99237" y="193811"/>
                    <a:pt x="99237" y="195502"/>
                  </a:cubicBezTo>
                  <a:lnTo>
                    <a:pt x="99261" y="202610"/>
                  </a:lnTo>
                  <a:lnTo>
                    <a:pt x="64557" y="202610"/>
                  </a:lnTo>
                  <a:lnTo>
                    <a:pt x="64557" y="195502"/>
                  </a:lnTo>
                  <a:cubicBezTo>
                    <a:pt x="64557" y="193811"/>
                    <a:pt x="63184" y="192439"/>
                    <a:pt x="61493" y="192439"/>
                  </a:cubicBezTo>
                  <a:cubicBezTo>
                    <a:pt x="59802" y="192439"/>
                    <a:pt x="58430" y="193811"/>
                    <a:pt x="58430" y="195502"/>
                  </a:cubicBezTo>
                  <a:lnTo>
                    <a:pt x="58454" y="202610"/>
                  </a:lnTo>
                  <a:lnTo>
                    <a:pt x="49214" y="202610"/>
                  </a:lnTo>
                  <a:lnTo>
                    <a:pt x="49214" y="197316"/>
                  </a:lnTo>
                  <a:cubicBezTo>
                    <a:pt x="49214" y="195625"/>
                    <a:pt x="47842" y="194253"/>
                    <a:pt x="46151" y="194253"/>
                  </a:cubicBezTo>
                  <a:cubicBezTo>
                    <a:pt x="44460" y="194253"/>
                    <a:pt x="43087" y="195625"/>
                    <a:pt x="43087" y="197316"/>
                  </a:cubicBezTo>
                  <a:lnTo>
                    <a:pt x="43087" y="205674"/>
                  </a:lnTo>
                  <a:cubicBezTo>
                    <a:pt x="43087" y="207365"/>
                    <a:pt x="44460" y="208737"/>
                    <a:pt x="46151" y="208737"/>
                  </a:cubicBezTo>
                  <a:lnTo>
                    <a:pt x="117667" y="208737"/>
                  </a:lnTo>
                  <a:cubicBezTo>
                    <a:pt x="119334" y="208737"/>
                    <a:pt x="120707" y="207365"/>
                    <a:pt x="120707" y="205674"/>
                  </a:cubicBezTo>
                  <a:lnTo>
                    <a:pt x="120707" y="183175"/>
                  </a:lnTo>
                  <a:cubicBezTo>
                    <a:pt x="120707" y="174670"/>
                    <a:pt x="116589" y="166607"/>
                    <a:pt x="109678" y="161607"/>
                  </a:cubicBezTo>
                  <a:cubicBezTo>
                    <a:pt x="106197" y="159107"/>
                    <a:pt x="102104" y="157465"/>
                    <a:pt x="97864" y="156852"/>
                  </a:cubicBezTo>
                  <a:lnTo>
                    <a:pt x="97448" y="156803"/>
                  </a:lnTo>
                  <a:cubicBezTo>
                    <a:pt x="96786" y="156705"/>
                    <a:pt x="96100" y="156607"/>
                    <a:pt x="95610" y="156509"/>
                  </a:cubicBezTo>
                  <a:cubicBezTo>
                    <a:pt x="95561" y="155896"/>
                    <a:pt x="95561" y="154989"/>
                    <a:pt x="95561" y="154254"/>
                  </a:cubicBezTo>
                  <a:lnTo>
                    <a:pt x="95561" y="153936"/>
                  </a:lnTo>
                  <a:lnTo>
                    <a:pt x="100707" y="153936"/>
                  </a:lnTo>
                  <a:cubicBezTo>
                    <a:pt x="113893" y="153813"/>
                    <a:pt x="126246" y="148568"/>
                    <a:pt x="135534" y="139181"/>
                  </a:cubicBezTo>
                  <a:cubicBezTo>
                    <a:pt x="143328" y="131314"/>
                    <a:pt x="148181" y="121265"/>
                    <a:pt x="149553" y="110433"/>
                  </a:cubicBezTo>
                  <a:cubicBezTo>
                    <a:pt x="157960" y="109526"/>
                    <a:pt x="164528" y="102345"/>
                    <a:pt x="164528" y="93669"/>
                  </a:cubicBezTo>
                  <a:cubicBezTo>
                    <a:pt x="164528" y="85115"/>
                    <a:pt x="158156" y="78056"/>
                    <a:pt x="149921" y="76954"/>
                  </a:cubicBezTo>
                  <a:cubicBezTo>
                    <a:pt x="149921" y="75311"/>
                    <a:pt x="149872" y="73694"/>
                    <a:pt x="149798" y="72052"/>
                  </a:cubicBezTo>
                  <a:cubicBezTo>
                    <a:pt x="149651" y="68817"/>
                    <a:pt x="149431" y="65581"/>
                    <a:pt x="149186" y="62395"/>
                  </a:cubicBezTo>
                  <a:cubicBezTo>
                    <a:pt x="148843" y="58278"/>
                    <a:pt x="148352" y="54160"/>
                    <a:pt x="147348" y="50141"/>
                  </a:cubicBezTo>
                  <a:cubicBezTo>
                    <a:pt x="146294" y="45876"/>
                    <a:pt x="144823" y="41710"/>
                    <a:pt x="142961" y="37740"/>
                  </a:cubicBezTo>
                  <a:cubicBezTo>
                    <a:pt x="142429" y="36624"/>
                    <a:pt x="141335" y="35969"/>
                    <a:pt x="140195" y="35969"/>
                  </a:cubicBezTo>
                  <a:cubicBezTo>
                    <a:pt x="139758" y="35969"/>
                    <a:pt x="139314" y="36065"/>
                    <a:pt x="138892" y="36269"/>
                  </a:cubicBezTo>
                  <a:cubicBezTo>
                    <a:pt x="137348" y="36980"/>
                    <a:pt x="136711" y="38793"/>
                    <a:pt x="137422" y="40337"/>
                  </a:cubicBezTo>
                  <a:cubicBezTo>
                    <a:pt x="139113" y="43940"/>
                    <a:pt x="140461" y="47739"/>
                    <a:pt x="141416" y="51611"/>
                  </a:cubicBezTo>
                  <a:cubicBezTo>
                    <a:pt x="142152" y="54602"/>
                    <a:pt x="142642" y="60042"/>
                    <a:pt x="142985" y="63645"/>
                  </a:cubicBezTo>
                  <a:lnTo>
                    <a:pt x="143059" y="64601"/>
                  </a:lnTo>
                  <a:cubicBezTo>
                    <a:pt x="143255" y="66586"/>
                    <a:pt x="143402" y="68768"/>
                    <a:pt x="143500" y="71218"/>
                  </a:cubicBezTo>
                  <a:cubicBezTo>
                    <a:pt x="143549" y="72346"/>
                    <a:pt x="143206" y="73400"/>
                    <a:pt x="142519" y="74209"/>
                  </a:cubicBezTo>
                  <a:cubicBezTo>
                    <a:pt x="142421" y="74356"/>
                    <a:pt x="142323" y="74478"/>
                    <a:pt x="142201" y="74601"/>
                  </a:cubicBezTo>
                  <a:cubicBezTo>
                    <a:pt x="140289" y="76684"/>
                    <a:pt x="137373" y="77983"/>
                    <a:pt x="134554" y="77983"/>
                  </a:cubicBezTo>
                  <a:cubicBezTo>
                    <a:pt x="131294" y="77983"/>
                    <a:pt x="128353" y="76316"/>
                    <a:pt x="126687" y="73522"/>
                  </a:cubicBezTo>
                  <a:cubicBezTo>
                    <a:pt x="126148" y="72591"/>
                    <a:pt x="125143" y="72027"/>
                    <a:pt x="124064" y="72027"/>
                  </a:cubicBezTo>
                  <a:cubicBezTo>
                    <a:pt x="122986" y="72027"/>
                    <a:pt x="122006" y="72591"/>
                    <a:pt x="121442" y="73522"/>
                  </a:cubicBezTo>
                  <a:cubicBezTo>
                    <a:pt x="119775" y="76316"/>
                    <a:pt x="116834" y="77983"/>
                    <a:pt x="113575" y="77983"/>
                  </a:cubicBezTo>
                  <a:cubicBezTo>
                    <a:pt x="110339" y="77983"/>
                    <a:pt x="107398" y="76316"/>
                    <a:pt x="105732" y="73498"/>
                  </a:cubicBezTo>
                  <a:cubicBezTo>
                    <a:pt x="105168" y="72591"/>
                    <a:pt x="104188" y="72027"/>
                    <a:pt x="103109" y="72027"/>
                  </a:cubicBezTo>
                  <a:cubicBezTo>
                    <a:pt x="102031" y="72027"/>
                    <a:pt x="101026" y="72591"/>
                    <a:pt x="100487" y="73522"/>
                  </a:cubicBezTo>
                  <a:cubicBezTo>
                    <a:pt x="98820" y="76267"/>
                    <a:pt x="95830" y="77983"/>
                    <a:pt x="92620" y="77983"/>
                  </a:cubicBezTo>
                  <a:cubicBezTo>
                    <a:pt x="89384" y="77983"/>
                    <a:pt x="86443" y="76316"/>
                    <a:pt x="84752" y="73522"/>
                  </a:cubicBezTo>
                  <a:cubicBezTo>
                    <a:pt x="84213" y="72591"/>
                    <a:pt x="83208" y="72027"/>
                    <a:pt x="82130" y="72027"/>
                  </a:cubicBezTo>
                  <a:cubicBezTo>
                    <a:pt x="81076" y="72027"/>
                    <a:pt x="80071" y="72591"/>
                    <a:pt x="79507" y="73522"/>
                  </a:cubicBezTo>
                  <a:cubicBezTo>
                    <a:pt x="77841" y="76316"/>
                    <a:pt x="74900" y="77983"/>
                    <a:pt x="71665" y="77983"/>
                  </a:cubicBezTo>
                  <a:cubicBezTo>
                    <a:pt x="68405" y="77983"/>
                    <a:pt x="65464" y="76316"/>
                    <a:pt x="63797" y="73522"/>
                  </a:cubicBezTo>
                  <a:cubicBezTo>
                    <a:pt x="63258" y="72591"/>
                    <a:pt x="62253" y="72027"/>
                    <a:pt x="61175" y="72027"/>
                  </a:cubicBezTo>
                  <a:cubicBezTo>
                    <a:pt x="60096" y="72027"/>
                    <a:pt x="59092" y="72591"/>
                    <a:pt x="58552" y="73522"/>
                  </a:cubicBezTo>
                  <a:cubicBezTo>
                    <a:pt x="56886" y="76316"/>
                    <a:pt x="53945" y="77983"/>
                    <a:pt x="50685" y="77983"/>
                  </a:cubicBezTo>
                  <a:cubicBezTo>
                    <a:pt x="47499" y="77983"/>
                    <a:pt x="44484" y="76267"/>
                    <a:pt x="42842" y="73522"/>
                  </a:cubicBezTo>
                  <a:cubicBezTo>
                    <a:pt x="42279" y="72591"/>
                    <a:pt x="41298" y="72027"/>
                    <a:pt x="40220" y="72027"/>
                  </a:cubicBezTo>
                  <a:cubicBezTo>
                    <a:pt x="39141" y="72027"/>
                    <a:pt x="38137" y="72591"/>
                    <a:pt x="37597" y="73498"/>
                  </a:cubicBezTo>
                  <a:cubicBezTo>
                    <a:pt x="35906" y="76316"/>
                    <a:pt x="32990" y="77983"/>
                    <a:pt x="29730" y="77983"/>
                  </a:cubicBezTo>
                  <a:cubicBezTo>
                    <a:pt x="26985" y="77983"/>
                    <a:pt x="24093" y="76733"/>
                    <a:pt x="22206" y="74723"/>
                  </a:cubicBezTo>
                  <a:cubicBezTo>
                    <a:pt x="22181" y="74723"/>
                    <a:pt x="22157" y="74699"/>
                    <a:pt x="22157" y="74699"/>
                  </a:cubicBezTo>
                  <a:cubicBezTo>
                    <a:pt x="21397" y="73890"/>
                    <a:pt x="21005" y="72738"/>
                    <a:pt x="21054" y="71562"/>
                  </a:cubicBezTo>
                  <a:cubicBezTo>
                    <a:pt x="21250" y="65778"/>
                    <a:pt x="21691" y="57420"/>
                    <a:pt x="23113" y="51611"/>
                  </a:cubicBezTo>
                  <a:cubicBezTo>
                    <a:pt x="26078" y="39700"/>
                    <a:pt x="32769" y="28720"/>
                    <a:pt x="41960" y="20681"/>
                  </a:cubicBezTo>
                  <a:cubicBezTo>
                    <a:pt x="52756" y="11273"/>
                    <a:pt x="67061" y="6102"/>
                    <a:pt x="81925" y="6102"/>
                  </a:cubicBezTo>
                  <a:cubicBezTo>
                    <a:pt x="83865" y="6102"/>
                    <a:pt x="85814" y="6190"/>
                    <a:pt x="87767" y="6368"/>
                  </a:cubicBezTo>
                  <a:cubicBezTo>
                    <a:pt x="104702" y="7912"/>
                    <a:pt x="120143" y="16049"/>
                    <a:pt x="130191" y="28671"/>
                  </a:cubicBezTo>
                  <a:cubicBezTo>
                    <a:pt x="130797" y="29431"/>
                    <a:pt x="131685" y="29828"/>
                    <a:pt x="132582" y="29828"/>
                  </a:cubicBezTo>
                  <a:cubicBezTo>
                    <a:pt x="133247" y="29828"/>
                    <a:pt x="133917" y="29610"/>
                    <a:pt x="134481" y="29161"/>
                  </a:cubicBezTo>
                  <a:cubicBezTo>
                    <a:pt x="135804" y="28108"/>
                    <a:pt x="136025" y="26196"/>
                    <a:pt x="134971" y="24872"/>
                  </a:cubicBezTo>
                  <a:cubicBezTo>
                    <a:pt x="123917" y="10951"/>
                    <a:pt x="106908" y="1981"/>
                    <a:pt x="88330" y="290"/>
                  </a:cubicBezTo>
                  <a:cubicBezTo>
                    <a:pt x="86198" y="96"/>
                    <a:pt x="84068" y="0"/>
                    <a:pt x="8194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8" name="Google Shape;2149;p46">
              <a:extLst>
                <a:ext uri="{FF2B5EF4-FFF2-40B4-BE49-F238E27FC236}">
                  <a16:creationId xmlns:a16="http://schemas.microsoft.com/office/drawing/2014/main" id="{DD3A63B8-5487-4E90-8A10-2DCB56C9EAD4}"/>
                </a:ext>
              </a:extLst>
            </p:cNvPr>
            <p:cNvSpPr/>
            <p:nvPr/>
          </p:nvSpPr>
          <p:spPr>
            <a:xfrm>
              <a:off x="3610250" y="3358075"/>
              <a:ext cx="444225" cy="219375"/>
            </a:xfrm>
            <a:custGeom>
              <a:avLst/>
              <a:gdLst/>
              <a:ahLst/>
              <a:cxnLst/>
              <a:rect l="l" t="t" r="r" b="b"/>
              <a:pathLst>
                <a:path w="17769" h="8775" extrusionOk="0">
                  <a:moveTo>
                    <a:pt x="8897" y="1"/>
                  </a:moveTo>
                  <a:cubicBezTo>
                    <a:pt x="5784" y="1"/>
                    <a:pt x="2941" y="1398"/>
                    <a:pt x="1030" y="3849"/>
                  </a:cubicBezTo>
                  <a:cubicBezTo>
                    <a:pt x="0" y="5172"/>
                    <a:pt x="245" y="7108"/>
                    <a:pt x="1593" y="8138"/>
                  </a:cubicBezTo>
                  <a:cubicBezTo>
                    <a:pt x="2132" y="8579"/>
                    <a:pt x="2794" y="8775"/>
                    <a:pt x="3456" y="8775"/>
                  </a:cubicBezTo>
                  <a:cubicBezTo>
                    <a:pt x="4363" y="8775"/>
                    <a:pt x="5270" y="8358"/>
                    <a:pt x="5882" y="7598"/>
                  </a:cubicBezTo>
                  <a:cubicBezTo>
                    <a:pt x="6593" y="6643"/>
                    <a:pt x="7696" y="6103"/>
                    <a:pt x="8897" y="6103"/>
                  </a:cubicBezTo>
                  <a:cubicBezTo>
                    <a:pt x="10073" y="6103"/>
                    <a:pt x="11176" y="6643"/>
                    <a:pt x="11911" y="7598"/>
                  </a:cubicBezTo>
                  <a:cubicBezTo>
                    <a:pt x="12511" y="8370"/>
                    <a:pt x="13411" y="8775"/>
                    <a:pt x="14324" y="8775"/>
                  </a:cubicBezTo>
                  <a:cubicBezTo>
                    <a:pt x="14977" y="8775"/>
                    <a:pt x="15638" y="8567"/>
                    <a:pt x="16200" y="8138"/>
                  </a:cubicBezTo>
                  <a:cubicBezTo>
                    <a:pt x="17524" y="7108"/>
                    <a:pt x="17769" y="5172"/>
                    <a:pt x="16740" y="3849"/>
                  </a:cubicBezTo>
                  <a:cubicBezTo>
                    <a:pt x="14852" y="1398"/>
                    <a:pt x="11985" y="1"/>
                    <a:pt x="88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9" name="Google Shape;2150;p46">
              <a:extLst>
                <a:ext uri="{FF2B5EF4-FFF2-40B4-BE49-F238E27FC236}">
                  <a16:creationId xmlns:a16="http://schemas.microsoft.com/office/drawing/2014/main" id="{FEA6B820-95A2-455D-ADE8-B9147E22F747}"/>
                </a:ext>
              </a:extLst>
            </p:cNvPr>
            <p:cNvSpPr/>
            <p:nvPr/>
          </p:nvSpPr>
          <p:spPr>
            <a:xfrm>
              <a:off x="1723075" y="3572825"/>
              <a:ext cx="343750" cy="196425"/>
            </a:xfrm>
            <a:custGeom>
              <a:avLst/>
              <a:gdLst/>
              <a:ahLst/>
              <a:cxnLst/>
              <a:rect l="l" t="t" r="r" b="b"/>
              <a:pathLst>
                <a:path w="13750" h="7857" extrusionOk="0">
                  <a:moveTo>
                    <a:pt x="10384" y="1"/>
                  </a:moveTo>
                  <a:cubicBezTo>
                    <a:pt x="10145" y="1"/>
                    <a:pt x="9901" y="29"/>
                    <a:pt x="9657" y="87"/>
                  </a:cubicBezTo>
                  <a:lnTo>
                    <a:pt x="2647" y="1827"/>
                  </a:lnTo>
                  <a:cubicBezTo>
                    <a:pt x="1005" y="2219"/>
                    <a:pt x="0" y="3886"/>
                    <a:pt x="392" y="5528"/>
                  </a:cubicBezTo>
                  <a:cubicBezTo>
                    <a:pt x="735" y="6925"/>
                    <a:pt x="1985" y="7856"/>
                    <a:pt x="3358" y="7856"/>
                  </a:cubicBezTo>
                  <a:cubicBezTo>
                    <a:pt x="3603" y="7856"/>
                    <a:pt x="3848" y="7807"/>
                    <a:pt x="4093" y="7758"/>
                  </a:cubicBezTo>
                  <a:lnTo>
                    <a:pt x="11127" y="6018"/>
                  </a:lnTo>
                  <a:cubicBezTo>
                    <a:pt x="12745" y="5626"/>
                    <a:pt x="13750" y="3959"/>
                    <a:pt x="13357" y="2317"/>
                  </a:cubicBezTo>
                  <a:cubicBezTo>
                    <a:pt x="13003" y="919"/>
                    <a:pt x="11760" y="1"/>
                    <a:pt x="1038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0" name="Google Shape;2151;p46">
              <a:extLst>
                <a:ext uri="{FF2B5EF4-FFF2-40B4-BE49-F238E27FC236}">
                  <a16:creationId xmlns:a16="http://schemas.microsoft.com/office/drawing/2014/main" id="{E3C74212-16B4-449B-BFB0-57A41790F861}"/>
                </a:ext>
              </a:extLst>
            </p:cNvPr>
            <p:cNvSpPr/>
            <p:nvPr/>
          </p:nvSpPr>
          <p:spPr>
            <a:xfrm>
              <a:off x="1965100" y="3897725"/>
              <a:ext cx="294125" cy="282650"/>
            </a:xfrm>
            <a:custGeom>
              <a:avLst/>
              <a:gdLst/>
              <a:ahLst/>
              <a:cxnLst/>
              <a:rect l="l" t="t" r="r" b="b"/>
              <a:pathLst>
                <a:path w="11765" h="11306" extrusionOk="0">
                  <a:moveTo>
                    <a:pt x="8396" y="0"/>
                  </a:moveTo>
                  <a:cubicBezTo>
                    <a:pt x="7599" y="0"/>
                    <a:pt x="6801" y="313"/>
                    <a:pt x="6201" y="938"/>
                  </a:cubicBezTo>
                  <a:lnTo>
                    <a:pt x="1177" y="6110"/>
                  </a:lnTo>
                  <a:cubicBezTo>
                    <a:pt x="0" y="7335"/>
                    <a:pt x="25" y="9271"/>
                    <a:pt x="1226" y="10423"/>
                  </a:cubicBezTo>
                  <a:cubicBezTo>
                    <a:pt x="1814" y="11011"/>
                    <a:pt x="2598" y="11305"/>
                    <a:pt x="3358" y="11305"/>
                  </a:cubicBezTo>
                  <a:cubicBezTo>
                    <a:pt x="4167" y="11305"/>
                    <a:pt x="4951" y="10987"/>
                    <a:pt x="5564" y="10374"/>
                  </a:cubicBezTo>
                  <a:lnTo>
                    <a:pt x="10588" y="5178"/>
                  </a:lnTo>
                  <a:cubicBezTo>
                    <a:pt x="11764" y="3977"/>
                    <a:pt x="11740" y="2041"/>
                    <a:pt x="10514" y="865"/>
                  </a:cubicBezTo>
                  <a:cubicBezTo>
                    <a:pt x="9926" y="289"/>
                    <a:pt x="9162" y="0"/>
                    <a:pt x="839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1" name="Google Shape;2152;p46">
              <a:extLst>
                <a:ext uri="{FF2B5EF4-FFF2-40B4-BE49-F238E27FC236}">
                  <a16:creationId xmlns:a16="http://schemas.microsoft.com/office/drawing/2014/main" id="{8B560906-E786-41CC-9FB6-224486903E43}"/>
                </a:ext>
              </a:extLst>
            </p:cNvPr>
            <p:cNvSpPr/>
            <p:nvPr/>
          </p:nvSpPr>
          <p:spPr>
            <a:xfrm>
              <a:off x="2360900" y="4115350"/>
              <a:ext cx="185675" cy="332175"/>
            </a:xfrm>
            <a:custGeom>
              <a:avLst/>
              <a:gdLst/>
              <a:ahLst/>
              <a:cxnLst/>
              <a:rect l="l" t="t" r="r" b="b"/>
              <a:pathLst>
                <a:path w="7427" h="13287" extrusionOk="0">
                  <a:moveTo>
                    <a:pt x="4157" y="0"/>
                  </a:moveTo>
                  <a:cubicBezTo>
                    <a:pt x="2651" y="0"/>
                    <a:pt x="1333" y="1120"/>
                    <a:pt x="1153" y="2674"/>
                  </a:cubicBezTo>
                  <a:lnTo>
                    <a:pt x="221" y="9831"/>
                  </a:lnTo>
                  <a:cubicBezTo>
                    <a:pt x="1" y="11522"/>
                    <a:pt x="1177" y="13041"/>
                    <a:pt x="2868" y="13262"/>
                  </a:cubicBezTo>
                  <a:cubicBezTo>
                    <a:pt x="2991" y="13286"/>
                    <a:pt x="3113" y="13286"/>
                    <a:pt x="3260" y="13286"/>
                  </a:cubicBezTo>
                  <a:cubicBezTo>
                    <a:pt x="4780" y="13286"/>
                    <a:pt x="6079" y="12159"/>
                    <a:pt x="6275" y="10615"/>
                  </a:cubicBezTo>
                  <a:lnTo>
                    <a:pt x="7206" y="3458"/>
                  </a:lnTo>
                  <a:cubicBezTo>
                    <a:pt x="7427" y="1767"/>
                    <a:pt x="6250" y="248"/>
                    <a:pt x="4559" y="27"/>
                  </a:cubicBezTo>
                  <a:cubicBezTo>
                    <a:pt x="4424" y="9"/>
                    <a:pt x="4290" y="0"/>
                    <a:pt x="41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2" name="Google Shape;2153;p46">
              <a:extLst>
                <a:ext uri="{FF2B5EF4-FFF2-40B4-BE49-F238E27FC236}">
                  <a16:creationId xmlns:a16="http://schemas.microsoft.com/office/drawing/2014/main" id="{2FFF35C6-F53C-4E8A-B2AC-0CAE9D497FFA}"/>
                </a:ext>
              </a:extLst>
            </p:cNvPr>
            <p:cNvSpPr/>
            <p:nvPr/>
          </p:nvSpPr>
          <p:spPr>
            <a:xfrm>
              <a:off x="3099850" y="2466575"/>
              <a:ext cx="152600" cy="321700"/>
            </a:xfrm>
            <a:custGeom>
              <a:avLst/>
              <a:gdLst/>
              <a:ahLst/>
              <a:cxnLst/>
              <a:rect l="l" t="t" r="r" b="b"/>
              <a:pathLst>
                <a:path w="6104" h="12868" extrusionOk="0">
                  <a:moveTo>
                    <a:pt x="3039" y="0"/>
                  </a:moveTo>
                  <a:cubicBezTo>
                    <a:pt x="1373" y="0"/>
                    <a:pt x="0" y="1373"/>
                    <a:pt x="0" y="3064"/>
                  </a:cubicBezTo>
                  <a:lnTo>
                    <a:pt x="0" y="9804"/>
                  </a:lnTo>
                  <a:cubicBezTo>
                    <a:pt x="0" y="11495"/>
                    <a:pt x="1373" y="12868"/>
                    <a:pt x="3039" y="12868"/>
                  </a:cubicBezTo>
                  <a:cubicBezTo>
                    <a:pt x="4731" y="12868"/>
                    <a:pt x="6103" y="11495"/>
                    <a:pt x="6103" y="9804"/>
                  </a:cubicBezTo>
                  <a:lnTo>
                    <a:pt x="6103" y="3064"/>
                  </a:lnTo>
                  <a:cubicBezTo>
                    <a:pt x="6103" y="1373"/>
                    <a:pt x="4731" y="0"/>
                    <a:pt x="303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3" name="Google Shape;2154;p46">
              <a:extLst>
                <a:ext uri="{FF2B5EF4-FFF2-40B4-BE49-F238E27FC236}">
                  <a16:creationId xmlns:a16="http://schemas.microsoft.com/office/drawing/2014/main" id="{987AD0D7-895D-4855-A5D6-AE59C5BE214A}"/>
                </a:ext>
              </a:extLst>
            </p:cNvPr>
            <p:cNvSpPr/>
            <p:nvPr/>
          </p:nvSpPr>
          <p:spPr>
            <a:xfrm>
              <a:off x="4407400" y="2466575"/>
              <a:ext cx="153200" cy="321700"/>
            </a:xfrm>
            <a:custGeom>
              <a:avLst/>
              <a:gdLst/>
              <a:ahLst/>
              <a:cxnLst/>
              <a:rect l="l" t="t" r="r" b="b"/>
              <a:pathLst>
                <a:path w="6128" h="12868" extrusionOk="0">
                  <a:moveTo>
                    <a:pt x="3064" y="0"/>
                  </a:moveTo>
                  <a:cubicBezTo>
                    <a:pt x="1373" y="0"/>
                    <a:pt x="0" y="1373"/>
                    <a:pt x="0" y="3064"/>
                  </a:cubicBezTo>
                  <a:lnTo>
                    <a:pt x="0" y="9804"/>
                  </a:lnTo>
                  <a:cubicBezTo>
                    <a:pt x="0" y="11495"/>
                    <a:pt x="1373" y="12868"/>
                    <a:pt x="3064" y="12868"/>
                  </a:cubicBezTo>
                  <a:cubicBezTo>
                    <a:pt x="4755" y="12868"/>
                    <a:pt x="6127" y="11495"/>
                    <a:pt x="6127" y="9804"/>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104" name="Google Shape;2160;p46">
            <a:extLst>
              <a:ext uri="{FF2B5EF4-FFF2-40B4-BE49-F238E27FC236}">
                <a16:creationId xmlns:a16="http://schemas.microsoft.com/office/drawing/2014/main" id="{1DBA8C12-72D5-4E37-A2B4-DFB2897C9207}"/>
              </a:ext>
            </a:extLst>
          </p:cNvPr>
          <p:cNvGrpSpPr/>
          <p:nvPr/>
        </p:nvGrpSpPr>
        <p:grpSpPr>
          <a:xfrm>
            <a:off x="14279838" y="492387"/>
            <a:ext cx="1788918" cy="1744439"/>
            <a:chOff x="3587575" y="-42425"/>
            <a:chExt cx="5003475" cy="5228350"/>
          </a:xfrm>
        </p:grpSpPr>
        <p:grpSp>
          <p:nvGrpSpPr>
            <p:cNvPr id="105" name="Google Shape;2161;p46">
              <a:extLst>
                <a:ext uri="{FF2B5EF4-FFF2-40B4-BE49-F238E27FC236}">
                  <a16:creationId xmlns:a16="http://schemas.microsoft.com/office/drawing/2014/main" id="{2E5B9001-654D-41E7-992C-5F03010E604A}"/>
                </a:ext>
              </a:extLst>
            </p:cNvPr>
            <p:cNvGrpSpPr/>
            <p:nvPr/>
          </p:nvGrpSpPr>
          <p:grpSpPr>
            <a:xfrm>
              <a:off x="3587575" y="-42425"/>
              <a:ext cx="5003475" cy="5228350"/>
              <a:chOff x="1302750" y="238125"/>
              <a:chExt cx="5003475" cy="5228350"/>
            </a:xfrm>
          </p:grpSpPr>
          <p:sp>
            <p:nvSpPr>
              <p:cNvPr id="109" name="Google Shape;2162;p46">
                <a:extLst>
                  <a:ext uri="{FF2B5EF4-FFF2-40B4-BE49-F238E27FC236}">
                    <a16:creationId xmlns:a16="http://schemas.microsoft.com/office/drawing/2014/main" id="{97DE5EF1-224D-45FC-9953-F43CA0EF7F4E}"/>
                  </a:ext>
                </a:extLst>
              </p:cNvPr>
              <p:cNvSpPr/>
              <p:nvPr/>
            </p:nvSpPr>
            <p:spPr>
              <a:xfrm>
                <a:off x="2835775" y="4364775"/>
                <a:ext cx="1938050" cy="1025100"/>
              </a:xfrm>
              <a:custGeom>
                <a:avLst/>
                <a:gdLst/>
                <a:ahLst/>
                <a:cxnLst/>
                <a:rect l="l" t="t" r="r" b="b"/>
                <a:pathLst>
                  <a:path w="77522" h="41004" extrusionOk="0">
                    <a:moveTo>
                      <a:pt x="16298" y="1"/>
                    </a:moveTo>
                    <a:cubicBezTo>
                      <a:pt x="8578" y="5466"/>
                      <a:pt x="3113" y="14044"/>
                      <a:pt x="0" y="22990"/>
                    </a:cubicBezTo>
                    <a:lnTo>
                      <a:pt x="14166" y="41004"/>
                    </a:lnTo>
                    <a:lnTo>
                      <a:pt x="63355" y="41004"/>
                    </a:lnTo>
                    <a:lnTo>
                      <a:pt x="77521" y="22990"/>
                    </a:lnTo>
                    <a:cubicBezTo>
                      <a:pt x="74384" y="14044"/>
                      <a:pt x="68919" y="5466"/>
                      <a:pt x="61198" y="1"/>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10" name="Google Shape;2163;p46">
                <a:extLst>
                  <a:ext uri="{FF2B5EF4-FFF2-40B4-BE49-F238E27FC236}">
                    <a16:creationId xmlns:a16="http://schemas.microsoft.com/office/drawing/2014/main" id="{17C6C205-128C-4BC2-9594-6C517CEE21C1}"/>
                  </a:ext>
                </a:extLst>
              </p:cNvPr>
              <p:cNvSpPr/>
              <p:nvPr/>
            </p:nvSpPr>
            <p:spPr>
              <a:xfrm>
                <a:off x="1550900" y="314700"/>
                <a:ext cx="4507800" cy="2221125"/>
              </a:xfrm>
              <a:custGeom>
                <a:avLst/>
                <a:gdLst/>
                <a:ahLst/>
                <a:cxnLst/>
                <a:rect l="l" t="t" r="r" b="b"/>
                <a:pathLst>
                  <a:path w="180312" h="88845" extrusionOk="0">
                    <a:moveTo>
                      <a:pt x="90143" y="1"/>
                    </a:moveTo>
                    <a:cubicBezTo>
                      <a:pt x="66100" y="1"/>
                      <a:pt x="43503" y="9216"/>
                      <a:pt x="26470" y="25955"/>
                    </a:cubicBezTo>
                    <a:cubicBezTo>
                      <a:pt x="9387" y="42744"/>
                      <a:pt x="0" y="65071"/>
                      <a:pt x="0" y="88845"/>
                    </a:cubicBezTo>
                    <a:lnTo>
                      <a:pt x="180311" y="88845"/>
                    </a:lnTo>
                    <a:cubicBezTo>
                      <a:pt x="180311" y="65071"/>
                      <a:pt x="170900" y="42744"/>
                      <a:pt x="153817" y="25955"/>
                    </a:cubicBezTo>
                    <a:cubicBezTo>
                      <a:pt x="136808" y="9216"/>
                      <a:pt x="114187" y="1"/>
                      <a:pt x="90143" y="1"/>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111" name="Google Shape;2164;p46">
                <a:extLst>
                  <a:ext uri="{FF2B5EF4-FFF2-40B4-BE49-F238E27FC236}">
                    <a16:creationId xmlns:a16="http://schemas.microsoft.com/office/drawing/2014/main" id="{EE943E14-29A8-4923-9B00-9F9282047A2C}"/>
                  </a:ext>
                </a:extLst>
              </p:cNvPr>
              <p:cNvSpPr/>
              <p:nvPr/>
            </p:nvSpPr>
            <p:spPr>
              <a:xfrm>
                <a:off x="1550900" y="314700"/>
                <a:ext cx="2458250" cy="2221125"/>
              </a:xfrm>
              <a:custGeom>
                <a:avLst/>
                <a:gdLst/>
                <a:ahLst/>
                <a:cxnLst/>
                <a:rect l="l" t="t" r="r" b="b"/>
                <a:pathLst>
                  <a:path w="98330" h="88845" extrusionOk="0">
                    <a:moveTo>
                      <a:pt x="90143" y="1"/>
                    </a:moveTo>
                    <a:cubicBezTo>
                      <a:pt x="66100" y="1"/>
                      <a:pt x="43503" y="9216"/>
                      <a:pt x="26470" y="25955"/>
                    </a:cubicBezTo>
                    <a:cubicBezTo>
                      <a:pt x="9387" y="42744"/>
                      <a:pt x="0" y="65071"/>
                      <a:pt x="0" y="88845"/>
                    </a:cubicBezTo>
                    <a:lnTo>
                      <a:pt x="16323" y="88845"/>
                    </a:lnTo>
                    <a:cubicBezTo>
                      <a:pt x="16323" y="65071"/>
                      <a:pt x="25734" y="42744"/>
                      <a:pt x="42817" y="25955"/>
                    </a:cubicBezTo>
                    <a:cubicBezTo>
                      <a:pt x="57890" y="11128"/>
                      <a:pt x="77350" y="2206"/>
                      <a:pt x="98329" y="368"/>
                    </a:cubicBezTo>
                    <a:cubicBezTo>
                      <a:pt x="95609" y="123"/>
                      <a:pt x="92888" y="1"/>
                      <a:pt x="90143"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112" name="Google Shape;2165;p46">
                <a:extLst>
                  <a:ext uri="{FF2B5EF4-FFF2-40B4-BE49-F238E27FC236}">
                    <a16:creationId xmlns:a16="http://schemas.microsoft.com/office/drawing/2014/main" id="{E32DC2FA-2A15-4A93-95EB-593C97E4E4CF}"/>
                  </a:ext>
                </a:extLst>
              </p:cNvPr>
              <p:cNvSpPr/>
              <p:nvPr/>
            </p:nvSpPr>
            <p:spPr>
              <a:xfrm>
                <a:off x="5265800" y="2157150"/>
                <a:ext cx="963850" cy="963825"/>
              </a:xfrm>
              <a:custGeom>
                <a:avLst/>
                <a:gdLst/>
                <a:ahLst/>
                <a:cxnLst/>
                <a:rect l="l" t="t" r="r" b="b"/>
                <a:pathLst>
                  <a:path w="38554" h="38553" extrusionOk="0">
                    <a:moveTo>
                      <a:pt x="19265" y="0"/>
                    </a:moveTo>
                    <a:cubicBezTo>
                      <a:pt x="8628" y="0"/>
                      <a:pt x="1" y="8628"/>
                      <a:pt x="1" y="19289"/>
                    </a:cubicBezTo>
                    <a:cubicBezTo>
                      <a:pt x="1" y="29926"/>
                      <a:pt x="8628" y="38553"/>
                      <a:pt x="19265" y="38553"/>
                    </a:cubicBezTo>
                    <a:cubicBezTo>
                      <a:pt x="29926" y="38553"/>
                      <a:pt x="38553" y="29926"/>
                      <a:pt x="38553" y="19289"/>
                    </a:cubicBezTo>
                    <a:cubicBezTo>
                      <a:pt x="38553" y="8628"/>
                      <a:pt x="29926" y="0"/>
                      <a:pt x="19265"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113" name="Google Shape;2166;p46">
                <a:extLst>
                  <a:ext uri="{FF2B5EF4-FFF2-40B4-BE49-F238E27FC236}">
                    <a16:creationId xmlns:a16="http://schemas.microsoft.com/office/drawing/2014/main" id="{F467C677-6CEE-490F-A0C5-162B43D1FF7F}"/>
                  </a:ext>
                </a:extLst>
              </p:cNvPr>
              <p:cNvSpPr/>
              <p:nvPr/>
            </p:nvSpPr>
            <p:spPr>
              <a:xfrm>
                <a:off x="3421525" y="4062700"/>
                <a:ext cx="765925" cy="765925"/>
              </a:xfrm>
              <a:custGeom>
                <a:avLst/>
                <a:gdLst/>
                <a:ahLst/>
                <a:cxnLst/>
                <a:rect l="l" t="t" r="r" b="b"/>
                <a:pathLst>
                  <a:path w="30637" h="30637" extrusionOk="0">
                    <a:moveTo>
                      <a:pt x="15318" y="1"/>
                    </a:moveTo>
                    <a:cubicBezTo>
                      <a:pt x="6863" y="1"/>
                      <a:pt x="0" y="6863"/>
                      <a:pt x="0" y="15319"/>
                    </a:cubicBezTo>
                    <a:cubicBezTo>
                      <a:pt x="0" y="23774"/>
                      <a:pt x="6863" y="30637"/>
                      <a:pt x="15318" y="30637"/>
                    </a:cubicBezTo>
                    <a:cubicBezTo>
                      <a:pt x="23774" y="30637"/>
                      <a:pt x="30636" y="23774"/>
                      <a:pt x="30636" y="15319"/>
                    </a:cubicBezTo>
                    <a:cubicBezTo>
                      <a:pt x="30636" y="6863"/>
                      <a:pt x="23774" y="1"/>
                      <a:pt x="15318" y="1"/>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114" name="Google Shape;2167;p46">
                <a:extLst>
                  <a:ext uri="{FF2B5EF4-FFF2-40B4-BE49-F238E27FC236}">
                    <a16:creationId xmlns:a16="http://schemas.microsoft.com/office/drawing/2014/main" id="{36EE16F6-E061-4B9D-801A-9D5EA4C4430A}"/>
                  </a:ext>
                </a:extLst>
              </p:cNvPr>
              <p:cNvSpPr/>
              <p:nvPr/>
            </p:nvSpPr>
            <p:spPr>
              <a:xfrm>
                <a:off x="1861550" y="1556225"/>
                <a:ext cx="3885875" cy="2889450"/>
              </a:xfrm>
              <a:custGeom>
                <a:avLst/>
                <a:gdLst/>
                <a:ahLst/>
                <a:cxnLst/>
                <a:rect l="l" t="t" r="r" b="b"/>
                <a:pathLst>
                  <a:path w="155435" h="115578" extrusionOk="0">
                    <a:moveTo>
                      <a:pt x="54748" y="0"/>
                    </a:moveTo>
                    <a:cubicBezTo>
                      <a:pt x="50830" y="0"/>
                      <a:pt x="46910" y="932"/>
                      <a:pt x="43332" y="2788"/>
                    </a:cubicBezTo>
                    <a:cubicBezTo>
                      <a:pt x="39646" y="4700"/>
                      <a:pt x="35617" y="5681"/>
                      <a:pt x="31594" y="5681"/>
                    </a:cubicBezTo>
                    <a:cubicBezTo>
                      <a:pt x="27725" y="5681"/>
                      <a:pt x="23863" y="4773"/>
                      <a:pt x="20318" y="2911"/>
                    </a:cubicBezTo>
                    <a:cubicBezTo>
                      <a:pt x="18874" y="2149"/>
                      <a:pt x="17328" y="1789"/>
                      <a:pt x="15805" y="1789"/>
                    </a:cubicBezTo>
                    <a:cubicBezTo>
                      <a:pt x="12184" y="1789"/>
                      <a:pt x="8698" y="3827"/>
                      <a:pt x="7059" y="7347"/>
                    </a:cubicBezTo>
                    <a:cubicBezTo>
                      <a:pt x="2525" y="17028"/>
                      <a:pt x="0" y="27812"/>
                      <a:pt x="0" y="39184"/>
                    </a:cubicBezTo>
                    <a:cubicBezTo>
                      <a:pt x="0" y="81363"/>
                      <a:pt x="34803" y="115578"/>
                      <a:pt x="77717" y="115578"/>
                    </a:cubicBezTo>
                    <a:cubicBezTo>
                      <a:pt x="120657" y="115578"/>
                      <a:pt x="155435" y="81363"/>
                      <a:pt x="155435" y="39184"/>
                    </a:cubicBezTo>
                    <a:cubicBezTo>
                      <a:pt x="155435" y="27812"/>
                      <a:pt x="152910" y="17028"/>
                      <a:pt x="148401" y="7347"/>
                    </a:cubicBezTo>
                    <a:cubicBezTo>
                      <a:pt x="146744" y="3827"/>
                      <a:pt x="143253" y="1789"/>
                      <a:pt x="139630" y="1789"/>
                    </a:cubicBezTo>
                    <a:cubicBezTo>
                      <a:pt x="138107" y="1789"/>
                      <a:pt x="136561" y="2149"/>
                      <a:pt x="135117" y="2911"/>
                    </a:cubicBezTo>
                    <a:cubicBezTo>
                      <a:pt x="131584" y="4773"/>
                      <a:pt x="127722" y="5681"/>
                      <a:pt x="123850" y="5681"/>
                    </a:cubicBezTo>
                    <a:cubicBezTo>
                      <a:pt x="119824" y="5681"/>
                      <a:pt x="115789" y="4700"/>
                      <a:pt x="112103" y="2788"/>
                    </a:cubicBezTo>
                    <a:cubicBezTo>
                      <a:pt x="108537" y="932"/>
                      <a:pt x="104623" y="0"/>
                      <a:pt x="100708" y="0"/>
                    </a:cubicBezTo>
                    <a:cubicBezTo>
                      <a:pt x="96768" y="0"/>
                      <a:pt x="92827" y="944"/>
                      <a:pt x="89237" y="2837"/>
                    </a:cubicBezTo>
                    <a:cubicBezTo>
                      <a:pt x="85622" y="4737"/>
                      <a:pt x="81669" y="5687"/>
                      <a:pt x="77720" y="5687"/>
                    </a:cubicBezTo>
                    <a:cubicBezTo>
                      <a:pt x="73772" y="5687"/>
                      <a:pt x="69826" y="4737"/>
                      <a:pt x="66223" y="2837"/>
                    </a:cubicBezTo>
                    <a:cubicBezTo>
                      <a:pt x="62633" y="944"/>
                      <a:pt x="58691" y="0"/>
                      <a:pt x="54748" y="0"/>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15" name="Google Shape;2168;p46">
                <a:extLst>
                  <a:ext uri="{FF2B5EF4-FFF2-40B4-BE49-F238E27FC236}">
                    <a16:creationId xmlns:a16="http://schemas.microsoft.com/office/drawing/2014/main" id="{6BE30741-40FD-4802-B5AF-0CD44BF26DBD}"/>
                  </a:ext>
                </a:extLst>
              </p:cNvPr>
              <p:cNvSpPr/>
              <p:nvPr/>
            </p:nvSpPr>
            <p:spPr>
              <a:xfrm>
                <a:off x="1379325" y="1600950"/>
                <a:ext cx="2578350" cy="2844725"/>
              </a:xfrm>
              <a:custGeom>
                <a:avLst/>
                <a:gdLst/>
                <a:ahLst/>
                <a:cxnLst/>
                <a:rect l="l" t="t" r="r" b="b"/>
                <a:pathLst>
                  <a:path w="103134" h="113789" extrusionOk="0">
                    <a:moveTo>
                      <a:pt x="35094" y="0"/>
                    </a:moveTo>
                    <a:cubicBezTo>
                      <a:pt x="31473" y="0"/>
                      <a:pt x="27987" y="2038"/>
                      <a:pt x="26348" y="5558"/>
                    </a:cubicBezTo>
                    <a:cubicBezTo>
                      <a:pt x="23872" y="10852"/>
                      <a:pt x="21985" y="16464"/>
                      <a:pt x="20809" y="22322"/>
                    </a:cubicBezTo>
                    <a:cubicBezTo>
                      <a:pt x="20318" y="22273"/>
                      <a:pt x="19828" y="22248"/>
                      <a:pt x="19289" y="22248"/>
                    </a:cubicBezTo>
                    <a:cubicBezTo>
                      <a:pt x="8628" y="22248"/>
                      <a:pt x="1" y="30876"/>
                      <a:pt x="1" y="41537"/>
                    </a:cubicBezTo>
                    <a:cubicBezTo>
                      <a:pt x="1" y="52174"/>
                      <a:pt x="8628" y="60801"/>
                      <a:pt x="19289" y="60801"/>
                    </a:cubicBezTo>
                    <a:cubicBezTo>
                      <a:pt x="20637" y="60801"/>
                      <a:pt x="21838" y="60678"/>
                      <a:pt x="22867" y="60409"/>
                    </a:cubicBezTo>
                    <a:cubicBezTo>
                      <a:pt x="32818" y="91363"/>
                      <a:pt x="62253" y="113789"/>
                      <a:pt x="97006" y="113789"/>
                    </a:cubicBezTo>
                    <a:cubicBezTo>
                      <a:pt x="99065" y="113789"/>
                      <a:pt x="101124" y="113715"/>
                      <a:pt x="103134" y="113568"/>
                    </a:cubicBezTo>
                    <a:cubicBezTo>
                      <a:pt x="63086" y="110480"/>
                      <a:pt x="31543" y="77565"/>
                      <a:pt x="31543" y="37395"/>
                    </a:cubicBezTo>
                    <a:cubicBezTo>
                      <a:pt x="31543" y="26023"/>
                      <a:pt x="34068" y="15239"/>
                      <a:pt x="38602" y="5558"/>
                    </a:cubicBezTo>
                    <a:cubicBezTo>
                      <a:pt x="39288" y="4087"/>
                      <a:pt x="40269" y="2887"/>
                      <a:pt x="41470" y="1980"/>
                    </a:cubicBezTo>
                    <a:cubicBezTo>
                      <a:pt x="40832" y="1735"/>
                      <a:pt x="40220" y="1441"/>
                      <a:pt x="39607" y="1122"/>
                    </a:cubicBezTo>
                    <a:cubicBezTo>
                      <a:pt x="38163" y="360"/>
                      <a:pt x="36617" y="0"/>
                      <a:pt x="35094"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116" name="Google Shape;2169;p46">
                <a:extLst>
                  <a:ext uri="{FF2B5EF4-FFF2-40B4-BE49-F238E27FC236}">
                    <a16:creationId xmlns:a16="http://schemas.microsoft.com/office/drawing/2014/main" id="{4931AF8C-DEB4-4347-BA5A-61F79F7FF88A}"/>
                  </a:ext>
                </a:extLst>
              </p:cNvPr>
              <p:cNvSpPr/>
              <p:nvPr/>
            </p:nvSpPr>
            <p:spPr>
              <a:xfrm>
                <a:off x="2758550" y="4939500"/>
                <a:ext cx="431400" cy="450375"/>
              </a:xfrm>
              <a:custGeom>
                <a:avLst/>
                <a:gdLst/>
                <a:ahLst/>
                <a:cxnLst/>
                <a:rect l="l" t="t" r="r" b="b"/>
                <a:pathLst>
                  <a:path w="17256" h="18015" extrusionOk="0">
                    <a:moveTo>
                      <a:pt x="3089" y="1"/>
                    </a:moveTo>
                    <a:cubicBezTo>
                      <a:pt x="2721" y="1030"/>
                      <a:pt x="2378" y="2084"/>
                      <a:pt x="2084" y="3138"/>
                    </a:cubicBezTo>
                    <a:cubicBezTo>
                      <a:pt x="687" y="7966"/>
                      <a:pt x="1" y="12990"/>
                      <a:pt x="1" y="18015"/>
                    </a:cubicBezTo>
                    <a:lnTo>
                      <a:pt x="17255" y="18015"/>
                    </a:lnTo>
                    <a:lnTo>
                      <a:pt x="17255" y="1"/>
                    </a:ln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17" name="Google Shape;2170;p46">
                <a:extLst>
                  <a:ext uri="{FF2B5EF4-FFF2-40B4-BE49-F238E27FC236}">
                    <a16:creationId xmlns:a16="http://schemas.microsoft.com/office/drawing/2014/main" id="{008658EF-A54A-42E7-9C1B-0D7A6DEDE501}"/>
                  </a:ext>
                </a:extLst>
              </p:cNvPr>
              <p:cNvSpPr/>
              <p:nvPr/>
            </p:nvSpPr>
            <p:spPr>
              <a:xfrm>
                <a:off x="4419650" y="4939500"/>
                <a:ext cx="430750" cy="450375"/>
              </a:xfrm>
              <a:custGeom>
                <a:avLst/>
                <a:gdLst/>
                <a:ahLst/>
                <a:cxnLst/>
                <a:rect l="l" t="t" r="r" b="b"/>
                <a:pathLst>
                  <a:path w="17230" h="18015" extrusionOk="0">
                    <a:moveTo>
                      <a:pt x="0" y="1"/>
                    </a:moveTo>
                    <a:lnTo>
                      <a:pt x="0" y="18015"/>
                    </a:lnTo>
                    <a:lnTo>
                      <a:pt x="17230" y="18015"/>
                    </a:lnTo>
                    <a:cubicBezTo>
                      <a:pt x="17230" y="12990"/>
                      <a:pt x="16544" y="7966"/>
                      <a:pt x="15171" y="3138"/>
                    </a:cubicBezTo>
                    <a:cubicBezTo>
                      <a:pt x="14853" y="2084"/>
                      <a:pt x="14534" y="1030"/>
                      <a:pt x="14166" y="1"/>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18" name="Google Shape;2171;p46">
                <a:extLst>
                  <a:ext uri="{FF2B5EF4-FFF2-40B4-BE49-F238E27FC236}">
                    <a16:creationId xmlns:a16="http://schemas.microsoft.com/office/drawing/2014/main" id="{9B480A64-D979-4B2E-85FC-7F92D5204F86}"/>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27" y="6127"/>
                      <a:pt x="13775" y="4755"/>
                      <a:pt x="13775" y="3064"/>
                    </a:cubicBezTo>
                    <a:cubicBezTo>
                      <a:pt x="13775" y="1373"/>
                      <a:pt x="12402" y="0"/>
                      <a:pt x="10711"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19" name="Google Shape;2172;p46">
                <a:extLst>
                  <a:ext uri="{FF2B5EF4-FFF2-40B4-BE49-F238E27FC236}">
                    <a16:creationId xmlns:a16="http://schemas.microsoft.com/office/drawing/2014/main" id="{2B892B1A-C233-4E66-90F3-33B520093D5A}"/>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20" name="Google Shape;2173;p46">
                <a:extLst>
                  <a:ext uri="{FF2B5EF4-FFF2-40B4-BE49-F238E27FC236}">
                    <a16:creationId xmlns:a16="http://schemas.microsoft.com/office/drawing/2014/main" id="{56E75BDB-2508-4B46-820D-5151A5DFC324}"/>
                  </a:ext>
                </a:extLst>
              </p:cNvPr>
              <p:cNvSpPr/>
              <p:nvPr/>
            </p:nvSpPr>
            <p:spPr>
              <a:xfrm>
                <a:off x="5536025" y="3815550"/>
                <a:ext cx="303925" cy="288850"/>
              </a:xfrm>
              <a:custGeom>
                <a:avLst/>
                <a:gdLst/>
                <a:ahLst/>
                <a:cxnLst/>
                <a:rect l="l" t="t" r="r" b="b"/>
                <a:pathLst>
                  <a:path w="12157" h="11554" extrusionOk="0">
                    <a:moveTo>
                      <a:pt x="3358" y="1"/>
                    </a:moveTo>
                    <a:cubicBezTo>
                      <a:pt x="2578" y="1"/>
                      <a:pt x="1799" y="295"/>
                      <a:pt x="1201" y="892"/>
                    </a:cubicBezTo>
                    <a:cubicBezTo>
                      <a:pt x="0" y="2093"/>
                      <a:pt x="0" y="4029"/>
                      <a:pt x="1201" y="5230"/>
                    </a:cubicBezTo>
                    <a:lnTo>
                      <a:pt x="6618" y="10647"/>
                    </a:lnTo>
                    <a:cubicBezTo>
                      <a:pt x="7230" y="11259"/>
                      <a:pt x="8015" y="11553"/>
                      <a:pt x="8799" y="11553"/>
                    </a:cubicBezTo>
                    <a:cubicBezTo>
                      <a:pt x="9583" y="11553"/>
                      <a:pt x="10367" y="11259"/>
                      <a:pt x="10956" y="10647"/>
                    </a:cubicBezTo>
                    <a:cubicBezTo>
                      <a:pt x="12157" y="9470"/>
                      <a:pt x="12157" y="7509"/>
                      <a:pt x="10956" y="6333"/>
                    </a:cubicBezTo>
                    <a:lnTo>
                      <a:pt x="5539" y="892"/>
                    </a:lnTo>
                    <a:cubicBezTo>
                      <a:pt x="4936" y="301"/>
                      <a:pt x="4146" y="1"/>
                      <a:pt x="3358" y="1"/>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21" name="Google Shape;2174;p46">
                <a:extLst>
                  <a:ext uri="{FF2B5EF4-FFF2-40B4-BE49-F238E27FC236}">
                    <a16:creationId xmlns:a16="http://schemas.microsoft.com/office/drawing/2014/main" id="{92916745-FBFE-490B-A09C-7CBF0CEBDD55}"/>
                  </a:ext>
                </a:extLst>
              </p:cNvPr>
              <p:cNvSpPr/>
              <p:nvPr/>
            </p:nvSpPr>
            <p:spPr>
              <a:xfrm>
                <a:off x="4711900" y="2400400"/>
                <a:ext cx="153225" cy="344375"/>
              </a:xfrm>
              <a:custGeom>
                <a:avLst/>
                <a:gdLst/>
                <a:ahLst/>
                <a:cxnLst/>
                <a:rect l="l" t="t" r="r" b="b"/>
                <a:pathLst>
                  <a:path w="6129" h="13775" extrusionOk="0">
                    <a:moveTo>
                      <a:pt x="3065" y="0"/>
                    </a:moveTo>
                    <a:cubicBezTo>
                      <a:pt x="1373" y="0"/>
                      <a:pt x="1" y="1373"/>
                      <a:pt x="1" y="3064"/>
                    </a:cubicBezTo>
                    <a:lnTo>
                      <a:pt x="1" y="10711"/>
                    </a:lnTo>
                    <a:cubicBezTo>
                      <a:pt x="1" y="12402"/>
                      <a:pt x="1373" y="13774"/>
                      <a:pt x="3065" y="13774"/>
                    </a:cubicBezTo>
                    <a:cubicBezTo>
                      <a:pt x="4756" y="13774"/>
                      <a:pt x="6128" y="12402"/>
                      <a:pt x="6128" y="10711"/>
                    </a:cubicBezTo>
                    <a:lnTo>
                      <a:pt x="6128" y="3064"/>
                    </a:lnTo>
                    <a:cubicBezTo>
                      <a:pt x="6128" y="1373"/>
                      <a:pt x="4756" y="0"/>
                      <a:pt x="306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2" name="Google Shape;2175;p46">
                <a:extLst>
                  <a:ext uri="{FF2B5EF4-FFF2-40B4-BE49-F238E27FC236}">
                    <a16:creationId xmlns:a16="http://schemas.microsoft.com/office/drawing/2014/main" id="{822036FC-19B2-458A-9A40-17EE99E89AAF}"/>
                  </a:ext>
                </a:extLst>
              </p:cNvPr>
              <p:cNvSpPr/>
              <p:nvPr/>
            </p:nvSpPr>
            <p:spPr>
              <a:xfrm>
                <a:off x="2744475" y="2400400"/>
                <a:ext cx="153200" cy="344375"/>
              </a:xfrm>
              <a:custGeom>
                <a:avLst/>
                <a:gdLst/>
                <a:ahLst/>
                <a:cxnLst/>
                <a:rect l="l" t="t" r="r" b="b"/>
                <a:pathLst>
                  <a:path w="6128" h="13775" extrusionOk="0">
                    <a:moveTo>
                      <a:pt x="3064" y="0"/>
                    </a:moveTo>
                    <a:cubicBezTo>
                      <a:pt x="1373" y="0"/>
                      <a:pt x="0" y="1373"/>
                      <a:pt x="0" y="3064"/>
                    </a:cubicBezTo>
                    <a:lnTo>
                      <a:pt x="0" y="10711"/>
                    </a:lnTo>
                    <a:cubicBezTo>
                      <a:pt x="0" y="12402"/>
                      <a:pt x="1373" y="13774"/>
                      <a:pt x="3064" y="13774"/>
                    </a:cubicBezTo>
                    <a:cubicBezTo>
                      <a:pt x="4755" y="13774"/>
                      <a:pt x="6127" y="12402"/>
                      <a:pt x="6127" y="10711"/>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3" name="Google Shape;2176;p46">
                <a:extLst>
                  <a:ext uri="{FF2B5EF4-FFF2-40B4-BE49-F238E27FC236}">
                    <a16:creationId xmlns:a16="http://schemas.microsoft.com/office/drawing/2014/main" id="{DB87E0EF-D899-4147-BECC-E57A233EF110}"/>
                  </a:ext>
                </a:extLst>
              </p:cNvPr>
              <p:cNvSpPr/>
              <p:nvPr/>
            </p:nvSpPr>
            <p:spPr>
              <a:xfrm>
                <a:off x="3543450" y="2921000"/>
                <a:ext cx="673400" cy="462225"/>
              </a:xfrm>
              <a:custGeom>
                <a:avLst/>
                <a:gdLst/>
                <a:ahLst/>
                <a:cxnLst/>
                <a:rect l="l" t="t" r="r" b="b"/>
                <a:pathLst>
                  <a:path w="26936" h="18489" extrusionOk="0">
                    <a:moveTo>
                      <a:pt x="23610" y="0"/>
                    </a:moveTo>
                    <a:cubicBezTo>
                      <a:pt x="23381" y="0"/>
                      <a:pt x="23149" y="27"/>
                      <a:pt x="22916" y="82"/>
                    </a:cubicBezTo>
                    <a:cubicBezTo>
                      <a:pt x="20662" y="573"/>
                      <a:pt x="18603" y="1749"/>
                      <a:pt x="16961" y="3391"/>
                    </a:cubicBezTo>
                    <a:cubicBezTo>
                      <a:pt x="15049" y="2215"/>
                      <a:pt x="12794" y="1577"/>
                      <a:pt x="10441" y="1577"/>
                    </a:cubicBezTo>
                    <a:cubicBezTo>
                      <a:pt x="6814" y="1577"/>
                      <a:pt x="3407" y="3097"/>
                      <a:pt x="1104" y="5744"/>
                    </a:cubicBezTo>
                    <a:cubicBezTo>
                      <a:pt x="1" y="7018"/>
                      <a:pt x="123" y="8955"/>
                      <a:pt x="1398" y="10058"/>
                    </a:cubicBezTo>
                    <a:cubicBezTo>
                      <a:pt x="1968" y="10561"/>
                      <a:pt x="2686" y="10809"/>
                      <a:pt x="3403" y="10809"/>
                    </a:cubicBezTo>
                    <a:cubicBezTo>
                      <a:pt x="4258" y="10809"/>
                      <a:pt x="5112" y="10456"/>
                      <a:pt x="5711" y="9763"/>
                    </a:cubicBezTo>
                    <a:cubicBezTo>
                      <a:pt x="6863" y="8464"/>
                      <a:pt x="8579" y="7705"/>
                      <a:pt x="10441" y="7705"/>
                    </a:cubicBezTo>
                    <a:cubicBezTo>
                      <a:pt x="11667" y="7705"/>
                      <a:pt x="12819" y="8048"/>
                      <a:pt x="13799" y="8636"/>
                    </a:cubicBezTo>
                    <a:cubicBezTo>
                      <a:pt x="13015" y="11209"/>
                      <a:pt x="13064" y="13979"/>
                      <a:pt x="13995" y="16479"/>
                    </a:cubicBezTo>
                    <a:cubicBezTo>
                      <a:pt x="14436" y="17729"/>
                      <a:pt x="15613" y="18489"/>
                      <a:pt x="16863" y="18489"/>
                    </a:cubicBezTo>
                    <a:cubicBezTo>
                      <a:pt x="18946" y="18489"/>
                      <a:pt x="20466" y="16332"/>
                      <a:pt x="19730" y="14371"/>
                    </a:cubicBezTo>
                    <a:cubicBezTo>
                      <a:pt x="19118" y="12729"/>
                      <a:pt x="19289" y="10842"/>
                      <a:pt x="20171" y="9224"/>
                    </a:cubicBezTo>
                    <a:cubicBezTo>
                      <a:pt x="21054" y="7582"/>
                      <a:pt x="22549" y="6430"/>
                      <a:pt x="24240" y="6038"/>
                    </a:cubicBezTo>
                    <a:cubicBezTo>
                      <a:pt x="25906" y="5670"/>
                      <a:pt x="26936" y="4053"/>
                      <a:pt x="26568" y="2386"/>
                    </a:cubicBezTo>
                    <a:cubicBezTo>
                      <a:pt x="26253" y="977"/>
                      <a:pt x="24998" y="0"/>
                      <a:pt x="2361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4" name="Google Shape;2177;p46">
                <a:extLst>
                  <a:ext uri="{FF2B5EF4-FFF2-40B4-BE49-F238E27FC236}">
                    <a16:creationId xmlns:a16="http://schemas.microsoft.com/office/drawing/2014/main" id="{98826A7C-8482-45AF-8766-02537018139B}"/>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02" y="6127"/>
                      <a:pt x="13775" y="4755"/>
                      <a:pt x="13775" y="3064"/>
                    </a:cubicBezTo>
                    <a:cubicBezTo>
                      <a:pt x="13775" y="1373"/>
                      <a:pt x="12402" y="0"/>
                      <a:pt x="107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5" name="Google Shape;2178;p46">
                <a:extLst>
                  <a:ext uri="{FF2B5EF4-FFF2-40B4-BE49-F238E27FC236}">
                    <a16:creationId xmlns:a16="http://schemas.microsoft.com/office/drawing/2014/main" id="{B31C4AD6-4DF8-46A5-B48A-5AECEC6F48EB}"/>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6" name="Google Shape;2179;p46">
                <a:extLst>
                  <a:ext uri="{FF2B5EF4-FFF2-40B4-BE49-F238E27FC236}">
                    <a16:creationId xmlns:a16="http://schemas.microsoft.com/office/drawing/2014/main" id="{12BB2B07-2966-4DBB-BB4B-ADF361B550D5}"/>
                  </a:ext>
                </a:extLst>
              </p:cNvPr>
              <p:cNvSpPr/>
              <p:nvPr/>
            </p:nvSpPr>
            <p:spPr>
              <a:xfrm>
                <a:off x="5536025" y="3815325"/>
                <a:ext cx="303925" cy="288450"/>
              </a:xfrm>
              <a:custGeom>
                <a:avLst/>
                <a:gdLst/>
                <a:ahLst/>
                <a:cxnLst/>
                <a:rect l="l" t="t" r="r" b="b"/>
                <a:pathLst>
                  <a:path w="12157" h="11538" extrusionOk="0">
                    <a:moveTo>
                      <a:pt x="3370" y="0"/>
                    </a:moveTo>
                    <a:cubicBezTo>
                      <a:pt x="2586" y="0"/>
                      <a:pt x="1802" y="301"/>
                      <a:pt x="1201" y="901"/>
                    </a:cubicBezTo>
                    <a:cubicBezTo>
                      <a:pt x="0" y="2102"/>
                      <a:pt x="0" y="4038"/>
                      <a:pt x="1201" y="5239"/>
                    </a:cubicBezTo>
                    <a:lnTo>
                      <a:pt x="6618" y="10656"/>
                    </a:lnTo>
                    <a:cubicBezTo>
                      <a:pt x="7181" y="11219"/>
                      <a:pt x="7990" y="11538"/>
                      <a:pt x="8799" y="11538"/>
                    </a:cubicBezTo>
                    <a:cubicBezTo>
                      <a:pt x="9583" y="11538"/>
                      <a:pt x="10367" y="11244"/>
                      <a:pt x="10956" y="10656"/>
                    </a:cubicBezTo>
                    <a:cubicBezTo>
                      <a:pt x="12157" y="9479"/>
                      <a:pt x="12157" y="7518"/>
                      <a:pt x="10956" y="6342"/>
                    </a:cubicBezTo>
                    <a:lnTo>
                      <a:pt x="5539" y="901"/>
                    </a:lnTo>
                    <a:cubicBezTo>
                      <a:pt x="4939" y="301"/>
                      <a:pt x="4154" y="0"/>
                      <a:pt x="337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7" name="Google Shape;2180;p46">
                <a:extLst>
                  <a:ext uri="{FF2B5EF4-FFF2-40B4-BE49-F238E27FC236}">
                    <a16:creationId xmlns:a16="http://schemas.microsoft.com/office/drawing/2014/main" id="{80E32B22-3C33-4497-BA97-C9C7F75DB3BE}"/>
                  </a:ext>
                </a:extLst>
              </p:cNvPr>
              <p:cNvSpPr/>
              <p:nvPr/>
            </p:nvSpPr>
            <p:spPr>
              <a:xfrm>
                <a:off x="1302750" y="238125"/>
                <a:ext cx="5003475" cy="5228350"/>
              </a:xfrm>
              <a:custGeom>
                <a:avLst/>
                <a:gdLst/>
                <a:ahLst/>
                <a:cxnLst/>
                <a:rect l="l" t="t" r="r" b="b"/>
                <a:pathLst>
                  <a:path w="200139" h="209134" extrusionOk="0">
                    <a:moveTo>
                      <a:pt x="20195" y="79972"/>
                    </a:moveTo>
                    <a:cubicBezTo>
                      <a:pt x="19779" y="82693"/>
                      <a:pt x="19509" y="85438"/>
                      <a:pt x="19387" y="88232"/>
                    </a:cubicBezTo>
                    <a:cubicBezTo>
                      <a:pt x="19019" y="96246"/>
                      <a:pt x="19877" y="104456"/>
                      <a:pt x="21960" y="112250"/>
                    </a:cubicBezTo>
                    <a:cubicBezTo>
                      <a:pt x="13210" y="112054"/>
                      <a:pt x="6127" y="104849"/>
                      <a:pt x="6127" y="96050"/>
                    </a:cubicBezTo>
                    <a:cubicBezTo>
                      <a:pt x="6127" y="88085"/>
                      <a:pt x="11887" y="81467"/>
                      <a:pt x="19460" y="80095"/>
                    </a:cubicBezTo>
                    <a:cubicBezTo>
                      <a:pt x="19705" y="80046"/>
                      <a:pt x="19926" y="80021"/>
                      <a:pt x="20171" y="79972"/>
                    </a:cubicBezTo>
                    <a:close/>
                    <a:moveTo>
                      <a:pt x="179993" y="79972"/>
                    </a:moveTo>
                    <a:cubicBezTo>
                      <a:pt x="180213" y="80021"/>
                      <a:pt x="180458" y="80046"/>
                      <a:pt x="180703" y="80095"/>
                    </a:cubicBezTo>
                    <a:cubicBezTo>
                      <a:pt x="183130" y="80536"/>
                      <a:pt x="185384" y="81516"/>
                      <a:pt x="187321" y="82938"/>
                    </a:cubicBezTo>
                    <a:cubicBezTo>
                      <a:pt x="191365" y="85879"/>
                      <a:pt x="194012" y="90658"/>
                      <a:pt x="194012" y="96050"/>
                    </a:cubicBezTo>
                    <a:cubicBezTo>
                      <a:pt x="194012" y="104849"/>
                      <a:pt x="186953" y="112054"/>
                      <a:pt x="178179" y="112250"/>
                    </a:cubicBezTo>
                    <a:cubicBezTo>
                      <a:pt x="180287" y="104456"/>
                      <a:pt x="181144" y="96295"/>
                      <a:pt x="180777" y="88232"/>
                    </a:cubicBezTo>
                    <a:cubicBezTo>
                      <a:pt x="180654" y="85438"/>
                      <a:pt x="180385" y="82693"/>
                      <a:pt x="179968" y="79972"/>
                    </a:cubicBezTo>
                    <a:close/>
                    <a:moveTo>
                      <a:pt x="77165" y="55789"/>
                    </a:moveTo>
                    <a:cubicBezTo>
                      <a:pt x="77982" y="55789"/>
                      <a:pt x="78797" y="55836"/>
                      <a:pt x="79605" y="55929"/>
                    </a:cubicBezTo>
                    <a:cubicBezTo>
                      <a:pt x="79629" y="55954"/>
                      <a:pt x="79654" y="55954"/>
                      <a:pt x="79678" y="55954"/>
                    </a:cubicBezTo>
                    <a:cubicBezTo>
                      <a:pt x="84997" y="56615"/>
                      <a:pt x="89359" y="59850"/>
                      <a:pt x="94579" y="60929"/>
                    </a:cubicBezTo>
                    <a:cubicBezTo>
                      <a:pt x="96393" y="61296"/>
                      <a:pt x="98231" y="61480"/>
                      <a:pt x="100069" y="61480"/>
                    </a:cubicBezTo>
                    <a:cubicBezTo>
                      <a:pt x="101908" y="61480"/>
                      <a:pt x="103746" y="61296"/>
                      <a:pt x="105559" y="60929"/>
                    </a:cubicBezTo>
                    <a:cubicBezTo>
                      <a:pt x="111123" y="59801"/>
                      <a:pt x="115976" y="56199"/>
                      <a:pt x="121735" y="55831"/>
                    </a:cubicBezTo>
                    <a:cubicBezTo>
                      <a:pt x="122087" y="55809"/>
                      <a:pt x="122433" y="55798"/>
                      <a:pt x="122775" y="55798"/>
                    </a:cubicBezTo>
                    <a:cubicBezTo>
                      <a:pt x="128917" y="55798"/>
                      <a:pt x="133580" y="59195"/>
                      <a:pt x="139431" y="60635"/>
                    </a:cubicBezTo>
                    <a:cubicBezTo>
                      <a:pt x="141651" y="61177"/>
                      <a:pt x="143929" y="61453"/>
                      <a:pt x="146206" y="61453"/>
                    </a:cubicBezTo>
                    <a:cubicBezTo>
                      <a:pt x="148353" y="61453"/>
                      <a:pt x="150498" y="61208"/>
                      <a:pt x="152592" y="60708"/>
                    </a:cubicBezTo>
                    <a:cubicBezTo>
                      <a:pt x="155663" y="59969"/>
                      <a:pt x="158954" y="57631"/>
                      <a:pt x="162227" y="57631"/>
                    </a:cubicBezTo>
                    <a:cubicBezTo>
                      <a:pt x="163185" y="57631"/>
                      <a:pt x="164142" y="57831"/>
                      <a:pt x="165091" y="58331"/>
                    </a:cubicBezTo>
                    <a:cubicBezTo>
                      <a:pt x="167616" y="59679"/>
                      <a:pt x="168645" y="62742"/>
                      <a:pt x="169650" y="65242"/>
                    </a:cubicBezTo>
                    <a:cubicBezTo>
                      <a:pt x="169650" y="65242"/>
                      <a:pt x="169650" y="65267"/>
                      <a:pt x="169650" y="65267"/>
                    </a:cubicBezTo>
                    <a:cubicBezTo>
                      <a:pt x="174208" y="76639"/>
                      <a:pt x="175703" y="89212"/>
                      <a:pt x="174110" y="101344"/>
                    </a:cubicBezTo>
                    <a:cubicBezTo>
                      <a:pt x="169968" y="132936"/>
                      <a:pt x="145264" y="158302"/>
                      <a:pt x="113647" y="164013"/>
                    </a:cubicBezTo>
                    <a:cubicBezTo>
                      <a:pt x="109174" y="164834"/>
                      <a:pt x="104622" y="165244"/>
                      <a:pt x="100069" y="165244"/>
                    </a:cubicBezTo>
                    <a:cubicBezTo>
                      <a:pt x="95517" y="165244"/>
                      <a:pt x="90964" y="164834"/>
                      <a:pt x="86492" y="164013"/>
                    </a:cubicBezTo>
                    <a:cubicBezTo>
                      <a:pt x="54875" y="158302"/>
                      <a:pt x="30170" y="132936"/>
                      <a:pt x="26028" y="101344"/>
                    </a:cubicBezTo>
                    <a:cubicBezTo>
                      <a:pt x="24484" y="89555"/>
                      <a:pt x="25881" y="77399"/>
                      <a:pt x="30097" y="66296"/>
                    </a:cubicBezTo>
                    <a:cubicBezTo>
                      <a:pt x="31175" y="63453"/>
                      <a:pt x="32156" y="59924"/>
                      <a:pt x="34999" y="58380"/>
                    </a:cubicBezTo>
                    <a:cubicBezTo>
                      <a:pt x="35979" y="57850"/>
                      <a:pt x="37074" y="57585"/>
                      <a:pt x="38171" y="57585"/>
                    </a:cubicBezTo>
                    <a:cubicBezTo>
                      <a:pt x="39104" y="57585"/>
                      <a:pt x="40038" y="57776"/>
                      <a:pt x="40905" y="58159"/>
                    </a:cubicBezTo>
                    <a:cubicBezTo>
                      <a:pt x="45377" y="60178"/>
                      <a:pt x="49982" y="61317"/>
                      <a:pt x="54577" y="61317"/>
                    </a:cubicBezTo>
                    <a:cubicBezTo>
                      <a:pt x="58798" y="61317"/>
                      <a:pt x="63010" y="60356"/>
                      <a:pt x="67105" y="58233"/>
                    </a:cubicBezTo>
                    <a:cubicBezTo>
                      <a:pt x="70181" y="56626"/>
                      <a:pt x="73690" y="55789"/>
                      <a:pt x="77165" y="55789"/>
                    </a:cubicBezTo>
                    <a:close/>
                    <a:moveTo>
                      <a:pt x="88011" y="170483"/>
                    </a:moveTo>
                    <a:lnTo>
                      <a:pt x="88011" y="170483"/>
                    </a:lnTo>
                    <a:cubicBezTo>
                      <a:pt x="88109" y="170508"/>
                      <a:pt x="88183" y="170508"/>
                      <a:pt x="88281" y="170532"/>
                    </a:cubicBezTo>
                    <a:cubicBezTo>
                      <a:pt x="92178" y="171096"/>
                      <a:pt x="96124" y="171365"/>
                      <a:pt x="100069" y="171365"/>
                    </a:cubicBezTo>
                    <a:cubicBezTo>
                      <a:pt x="104015" y="171365"/>
                      <a:pt x="107961" y="171071"/>
                      <a:pt x="111883" y="170532"/>
                    </a:cubicBezTo>
                    <a:cubicBezTo>
                      <a:pt x="111956" y="170508"/>
                      <a:pt x="112054" y="170508"/>
                      <a:pt x="112128" y="170483"/>
                    </a:cubicBezTo>
                    <a:lnTo>
                      <a:pt x="112128" y="170483"/>
                    </a:lnTo>
                    <a:cubicBezTo>
                      <a:pt x="111098" y="176218"/>
                      <a:pt x="106099" y="180556"/>
                      <a:pt x="100069" y="180556"/>
                    </a:cubicBezTo>
                    <a:cubicBezTo>
                      <a:pt x="94065" y="180556"/>
                      <a:pt x="89040" y="176218"/>
                      <a:pt x="88011" y="170483"/>
                    </a:cubicBezTo>
                    <a:close/>
                    <a:moveTo>
                      <a:pt x="72424" y="191119"/>
                    </a:moveTo>
                    <a:lnTo>
                      <a:pt x="72424" y="203006"/>
                    </a:lnTo>
                    <a:lnTo>
                      <a:pt x="61395" y="203006"/>
                    </a:lnTo>
                    <a:cubicBezTo>
                      <a:pt x="61615" y="199256"/>
                      <a:pt x="62228" y="195580"/>
                      <a:pt x="63257" y="192051"/>
                    </a:cubicBezTo>
                    <a:cubicBezTo>
                      <a:pt x="63331" y="191732"/>
                      <a:pt x="63429" y="191414"/>
                      <a:pt x="63527" y="191119"/>
                    </a:cubicBezTo>
                    <a:close/>
                    <a:moveTo>
                      <a:pt x="121907" y="168424"/>
                    </a:moveTo>
                    <a:cubicBezTo>
                      <a:pt x="126980" y="172370"/>
                      <a:pt x="131294" y="178105"/>
                      <a:pt x="134333" y="184992"/>
                    </a:cubicBezTo>
                    <a:lnTo>
                      <a:pt x="124676" y="184992"/>
                    </a:lnTo>
                    <a:cubicBezTo>
                      <a:pt x="122985" y="184992"/>
                      <a:pt x="121613" y="186365"/>
                      <a:pt x="121613" y="188056"/>
                    </a:cubicBezTo>
                    <a:lnTo>
                      <a:pt x="121613" y="203006"/>
                    </a:lnTo>
                    <a:lnTo>
                      <a:pt x="78551" y="203006"/>
                    </a:lnTo>
                    <a:lnTo>
                      <a:pt x="78551" y="188056"/>
                    </a:lnTo>
                    <a:cubicBezTo>
                      <a:pt x="78551" y="186365"/>
                      <a:pt x="77178" y="184992"/>
                      <a:pt x="75487" y="184992"/>
                    </a:cubicBezTo>
                    <a:lnTo>
                      <a:pt x="65831" y="184992"/>
                    </a:lnTo>
                    <a:cubicBezTo>
                      <a:pt x="68870" y="178105"/>
                      <a:pt x="73159" y="172370"/>
                      <a:pt x="78232" y="168424"/>
                    </a:cubicBezTo>
                    <a:cubicBezTo>
                      <a:pt x="79384" y="168743"/>
                      <a:pt x="80560" y="169037"/>
                      <a:pt x="81712" y="169307"/>
                    </a:cubicBezTo>
                    <a:cubicBezTo>
                      <a:pt x="82227" y="178988"/>
                      <a:pt x="90266" y="186683"/>
                      <a:pt x="100069" y="186683"/>
                    </a:cubicBezTo>
                    <a:cubicBezTo>
                      <a:pt x="109873" y="186683"/>
                      <a:pt x="117912" y="178988"/>
                      <a:pt x="118426" y="169307"/>
                    </a:cubicBezTo>
                    <a:cubicBezTo>
                      <a:pt x="119603" y="169037"/>
                      <a:pt x="120755" y="168743"/>
                      <a:pt x="121907" y="168424"/>
                    </a:cubicBezTo>
                    <a:close/>
                    <a:moveTo>
                      <a:pt x="136612" y="191119"/>
                    </a:moveTo>
                    <a:cubicBezTo>
                      <a:pt x="136710" y="191414"/>
                      <a:pt x="136808" y="191732"/>
                      <a:pt x="136906" y="192051"/>
                    </a:cubicBezTo>
                    <a:cubicBezTo>
                      <a:pt x="137911" y="195580"/>
                      <a:pt x="138548" y="199256"/>
                      <a:pt x="138769" y="203006"/>
                    </a:cubicBezTo>
                    <a:lnTo>
                      <a:pt x="127740" y="203006"/>
                    </a:lnTo>
                    <a:lnTo>
                      <a:pt x="127740" y="191119"/>
                    </a:lnTo>
                    <a:close/>
                    <a:moveTo>
                      <a:pt x="100069" y="0"/>
                    </a:moveTo>
                    <a:cubicBezTo>
                      <a:pt x="75218" y="0"/>
                      <a:pt x="51836" y="9534"/>
                      <a:pt x="34239" y="26813"/>
                    </a:cubicBezTo>
                    <a:cubicBezTo>
                      <a:pt x="19656" y="41150"/>
                      <a:pt x="10514" y="59238"/>
                      <a:pt x="7745" y="79163"/>
                    </a:cubicBezTo>
                    <a:cubicBezTo>
                      <a:pt x="3015" y="83256"/>
                      <a:pt x="0" y="89310"/>
                      <a:pt x="0" y="96050"/>
                    </a:cubicBezTo>
                    <a:cubicBezTo>
                      <a:pt x="0" y="108378"/>
                      <a:pt x="10024" y="118377"/>
                      <a:pt x="22352" y="118377"/>
                    </a:cubicBezTo>
                    <a:cubicBezTo>
                      <a:pt x="22867" y="118377"/>
                      <a:pt x="23381" y="118353"/>
                      <a:pt x="23896" y="118328"/>
                    </a:cubicBezTo>
                    <a:cubicBezTo>
                      <a:pt x="31788" y="140337"/>
                      <a:pt x="49312" y="157935"/>
                      <a:pt x="71443" y="166218"/>
                    </a:cubicBezTo>
                    <a:cubicBezTo>
                      <a:pt x="65880" y="171512"/>
                      <a:pt x="61321" y="178718"/>
                      <a:pt x="58429" y="187051"/>
                    </a:cubicBezTo>
                    <a:cubicBezTo>
                      <a:pt x="56297" y="193154"/>
                      <a:pt x="55169" y="199599"/>
                      <a:pt x="55169" y="206070"/>
                    </a:cubicBezTo>
                    <a:cubicBezTo>
                      <a:pt x="55169" y="207761"/>
                      <a:pt x="56542" y="209133"/>
                      <a:pt x="58233" y="209133"/>
                    </a:cubicBezTo>
                    <a:lnTo>
                      <a:pt x="141930" y="209133"/>
                    </a:lnTo>
                    <a:cubicBezTo>
                      <a:pt x="143622" y="209133"/>
                      <a:pt x="144994" y="207761"/>
                      <a:pt x="144994" y="206070"/>
                    </a:cubicBezTo>
                    <a:cubicBezTo>
                      <a:pt x="144994" y="205996"/>
                      <a:pt x="144969" y="205923"/>
                      <a:pt x="144969" y="205849"/>
                    </a:cubicBezTo>
                    <a:cubicBezTo>
                      <a:pt x="144528" y="199599"/>
                      <a:pt x="144259" y="192737"/>
                      <a:pt x="141661" y="186806"/>
                    </a:cubicBezTo>
                    <a:cubicBezTo>
                      <a:pt x="138744" y="178595"/>
                      <a:pt x="134235" y="171463"/>
                      <a:pt x="128696" y="166218"/>
                    </a:cubicBezTo>
                    <a:cubicBezTo>
                      <a:pt x="150827" y="157935"/>
                      <a:pt x="168351" y="140337"/>
                      <a:pt x="176267" y="118328"/>
                    </a:cubicBezTo>
                    <a:cubicBezTo>
                      <a:pt x="176782" y="118353"/>
                      <a:pt x="177297" y="118377"/>
                      <a:pt x="177787" y="118377"/>
                    </a:cubicBezTo>
                    <a:cubicBezTo>
                      <a:pt x="190115" y="118377"/>
                      <a:pt x="200139" y="108378"/>
                      <a:pt x="200139" y="96050"/>
                    </a:cubicBezTo>
                    <a:cubicBezTo>
                      <a:pt x="200139" y="89310"/>
                      <a:pt x="197149" y="83256"/>
                      <a:pt x="192418" y="79163"/>
                    </a:cubicBezTo>
                    <a:cubicBezTo>
                      <a:pt x="189624" y="59238"/>
                      <a:pt x="180483" y="41150"/>
                      <a:pt x="165900" y="26813"/>
                    </a:cubicBezTo>
                    <a:cubicBezTo>
                      <a:pt x="164797" y="25734"/>
                      <a:pt x="163645" y="24656"/>
                      <a:pt x="162469" y="23602"/>
                    </a:cubicBezTo>
                    <a:cubicBezTo>
                      <a:pt x="161883" y="23084"/>
                      <a:pt x="161159" y="22830"/>
                      <a:pt x="160437" y="22830"/>
                    </a:cubicBezTo>
                    <a:cubicBezTo>
                      <a:pt x="159586" y="22830"/>
                      <a:pt x="158740" y="23182"/>
                      <a:pt x="158131" y="23872"/>
                    </a:cubicBezTo>
                    <a:cubicBezTo>
                      <a:pt x="157003" y="25121"/>
                      <a:pt x="157126" y="27058"/>
                      <a:pt x="158376" y="28185"/>
                    </a:cubicBezTo>
                    <a:cubicBezTo>
                      <a:pt x="159479" y="29165"/>
                      <a:pt x="160582" y="30170"/>
                      <a:pt x="161611" y="31200"/>
                    </a:cubicBezTo>
                    <a:cubicBezTo>
                      <a:pt x="173988" y="43381"/>
                      <a:pt x="182174" y="58453"/>
                      <a:pt x="185507" y="75070"/>
                    </a:cubicBezTo>
                    <a:cubicBezTo>
                      <a:pt x="183791" y="74433"/>
                      <a:pt x="182002" y="74016"/>
                      <a:pt x="180164" y="73845"/>
                    </a:cubicBezTo>
                    <a:cubicBezTo>
                      <a:pt x="179698" y="73796"/>
                      <a:pt x="179208" y="73747"/>
                      <a:pt x="178743" y="73722"/>
                    </a:cubicBezTo>
                    <a:cubicBezTo>
                      <a:pt x="177983" y="70512"/>
                      <a:pt x="177002" y="67350"/>
                      <a:pt x="175826" y="64237"/>
                    </a:cubicBezTo>
                    <a:cubicBezTo>
                      <a:pt x="175017" y="62081"/>
                      <a:pt x="174208" y="59899"/>
                      <a:pt x="173057" y="57890"/>
                    </a:cubicBezTo>
                    <a:cubicBezTo>
                      <a:pt x="171537" y="55169"/>
                      <a:pt x="169086" y="53135"/>
                      <a:pt x="166072" y="52106"/>
                    </a:cubicBezTo>
                    <a:cubicBezTo>
                      <a:pt x="164786" y="51677"/>
                      <a:pt x="163397" y="51461"/>
                      <a:pt x="162006" y="51461"/>
                    </a:cubicBezTo>
                    <a:cubicBezTo>
                      <a:pt x="160852" y="51461"/>
                      <a:pt x="159697" y="51610"/>
                      <a:pt x="158596" y="51910"/>
                    </a:cubicBezTo>
                    <a:cubicBezTo>
                      <a:pt x="155974" y="52645"/>
                      <a:pt x="153670" y="54164"/>
                      <a:pt x="150999" y="54777"/>
                    </a:cubicBezTo>
                    <a:cubicBezTo>
                      <a:pt x="149424" y="55141"/>
                      <a:pt x="147818" y="55317"/>
                      <a:pt x="146216" y="55317"/>
                    </a:cubicBezTo>
                    <a:cubicBezTo>
                      <a:pt x="142631" y="55317"/>
                      <a:pt x="139061" y="54435"/>
                      <a:pt x="135877" y="52792"/>
                    </a:cubicBezTo>
                    <a:cubicBezTo>
                      <a:pt x="131931" y="50733"/>
                      <a:pt x="127519" y="49655"/>
                      <a:pt x="123083" y="49655"/>
                    </a:cubicBezTo>
                    <a:cubicBezTo>
                      <a:pt x="118574" y="49655"/>
                      <a:pt x="114137" y="50758"/>
                      <a:pt x="110143" y="52865"/>
                    </a:cubicBezTo>
                    <a:cubicBezTo>
                      <a:pt x="107030" y="54495"/>
                      <a:pt x="103556" y="55310"/>
                      <a:pt x="100079" y="55310"/>
                    </a:cubicBezTo>
                    <a:cubicBezTo>
                      <a:pt x="96601" y="55310"/>
                      <a:pt x="93121" y="54495"/>
                      <a:pt x="89996" y="52865"/>
                    </a:cubicBezTo>
                    <a:cubicBezTo>
                      <a:pt x="86026" y="50758"/>
                      <a:pt x="81565" y="49655"/>
                      <a:pt x="77080" y="49655"/>
                    </a:cubicBezTo>
                    <a:cubicBezTo>
                      <a:pt x="72693" y="49655"/>
                      <a:pt x="68208" y="50733"/>
                      <a:pt x="64262" y="52792"/>
                    </a:cubicBezTo>
                    <a:cubicBezTo>
                      <a:pt x="61092" y="54446"/>
                      <a:pt x="57524" y="55299"/>
                      <a:pt x="53963" y="55299"/>
                    </a:cubicBezTo>
                    <a:cubicBezTo>
                      <a:pt x="50558" y="55299"/>
                      <a:pt x="47158" y="54520"/>
                      <a:pt x="44116" y="52914"/>
                    </a:cubicBezTo>
                    <a:cubicBezTo>
                      <a:pt x="42269" y="51954"/>
                      <a:pt x="40190" y="51466"/>
                      <a:pt x="38116" y="51466"/>
                    </a:cubicBezTo>
                    <a:cubicBezTo>
                      <a:pt x="36750" y="51466"/>
                      <a:pt x="35386" y="51677"/>
                      <a:pt x="34092" y="52106"/>
                    </a:cubicBezTo>
                    <a:cubicBezTo>
                      <a:pt x="30832" y="53209"/>
                      <a:pt x="28087" y="55659"/>
                      <a:pt x="26641" y="58772"/>
                    </a:cubicBezTo>
                    <a:cubicBezTo>
                      <a:pt x="24386" y="63551"/>
                      <a:pt x="22646" y="68576"/>
                      <a:pt x="21421" y="73722"/>
                    </a:cubicBezTo>
                    <a:cubicBezTo>
                      <a:pt x="21372" y="73722"/>
                      <a:pt x="20416" y="73771"/>
                      <a:pt x="19975" y="73820"/>
                    </a:cubicBezTo>
                    <a:cubicBezTo>
                      <a:pt x="18137" y="74016"/>
                      <a:pt x="16347" y="74433"/>
                      <a:pt x="14632" y="75070"/>
                    </a:cubicBezTo>
                    <a:cubicBezTo>
                      <a:pt x="17965" y="58429"/>
                      <a:pt x="26151" y="43381"/>
                      <a:pt x="38552" y="31200"/>
                    </a:cubicBezTo>
                    <a:cubicBezTo>
                      <a:pt x="54998" y="15024"/>
                      <a:pt x="76835" y="6127"/>
                      <a:pt x="100069" y="6127"/>
                    </a:cubicBezTo>
                    <a:cubicBezTo>
                      <a:pt x="117642" y="6127"/>
                      <a:pt x="134553" y="11225"/>
                      <a:pt x="148940" y="20881"/>
                    </a:cubicBezTo>
                    <a:cubicBezTo>
                      <a:pt x="149469" y="21237"/>
                      <a:pt x="150063" y="21406"/>
                      <a:pt x="150649" y="21406"/>
                    </a:cubicBezTo>
                    <a:cubicBezTo>
                      <a:pt x="151637" y="21406"/>
                      <a:pt x="152604" y="20925"/>
                      <a:pt x="153204" y="20048"/>
                    </a:cubicBezTo>
                    <a:cubicBezTo>
                      <a:pt x="154136" y="18651"/>
                      <a:pt x="153768" y="16739"/>
                      <a:pt x="152371" y="15784"/>
                    </a:cubicBezTo>
                    <a:cubicBezTo>
                      <a:pt x="136955" y="5465"/>
                      <a:pt x="118868" y="0"/>
                      <a:pt x="10006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106" name="Google Shape;2181;p46">
              <a:extLst>
                <a:ext uri="{FF2B5EF4-FFF2-40B4-BE49-F238E27FC236}">
                  <a16:creationId xmlns:a16="http://schemas.microsoft.com/office/drawing/2014/main" id="{65FB43D6-E1DC-4DC9-B0DB-5002D8B4AC88}"/>
                </a:ext>
              </a:extLst>
            </p:cNvPr>
            <p:cNvGrpSpPr/>
            <p:nvPr/>
          </p:nvGrpSpPr>
          <p:grpSpPr>
            <a:xfrm>
              <a:off x="4430586" y="2419727"/>
              <a:ext cx="3317443" cy="515264"/>
              <a:chOff x="2691775" y="2748425"/>
              <a:chExt cx="2276275" cy="353550"/>
            </a:xfrm>
          </p:grpSpPr>
          <p:sp>
            <p:nvSpPr>
              <p:cNvPr id="107" name="Google Shape;2182;p46">
                <a:extLst>
                  <a:ext uri="{FF2B5EF4-FFF2-40B4-BE49-F238E27FC236}">
                    <a16:creationId xmlns:a16="http://schemas.microsoft.com/office/drawing/2014/main" id="{9BE4FC50-CE4E-4B82-A6C4-D3E7FACF6540}"/>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108" name="Google Shape;2183;p46">
                <a:extLst>
                  <a:ext uri="{FF2B5EF4-FFF2-40B4-BE49-F238E27FC236}">
                    <a16:creationId xmlns:a16="http://schemas.microsoft.com/office/drawing/2014/main" id="{85B654A9-3A33-4AD1-AFC0-8AE3D36BF5E4}"/>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grpSp>
      </p:grpSp>
      <p:cxnSp>
        <p:nvCxnSpPr>
          <p:cNvPr id="4096" name="Straight Connector 4095">
            <a:extLst>
              <a:ext uri="{FF2B5EF4-FFF2-40B4-BE49-F238E27FC236}">
                <a16:creationId xmlns:a16="http://schemas.microsoft.com/office/drawing/2014/main" id="{2ABA2285-9D1B-4BF4-A982-11716BC61519}"/>
              </a:ext>
            </a:extLst>
          </p:cNvPr>
          <p:cNvCxnSpPr>
            <a:cxnSpLocks/>
          </p:cNvCxnSpPr>
          <p:nvPr/>
        </p:nvCxnSpPr>
        <p:spPr>
          <a:xfrm>
            <a:off x="1573933" y="6757267"/>
            <a:ext cx="14160304"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4A2F2608-7248-4298-A64E-191CA5EDE21B}"/>
              </a:ext>
            </a:extLst>
          </p:cNvPr>
          <p:cNvGrpSpPr/>
          <p:nvPr/>
        </p:nvGrpSpPr>
        <p:grpSpPr>
          <a:xfrm>
            <a:off x="3317530" y="7069394"/>
            <a:ext cx="2562695" cy="1575090"/>
            <a:chOff x="-114300" y="9525"/>
            <a:chExt cx="798393" cy="1575090"/>
          </a:xfrm>
        </p:grpSpPr>
        <p:sp>
          <p:nvSpPr>
            <p:cNvPr id="132" name="Text Box 529">
              <a:extLst>
                <a:ext uri="{FF2B5EF4-FFF2-40B4-BE49-F238E27FC236}">
                  <a16:creationId xmlns:a16="http://schemas.microsoft.com/office/drawing/2014/main" id="{792B3140-E6B8-424E-8EB3-17E1B13AB8D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792</a:t>
              </a:r>
            </a:p>
            <a:p>
              <a:pPr marL="0" marR="0" algn="just">
                <a:lnSpc>
                  <a:spcPct val="115000"/>
                </a:lnSpc>
                <a:spcBef>
                  <a:spcPts val="0"/>
                </a:spcBef>
                <a:spcAft>
                  <a:spcPts val="1000"/>
                </a:spcAft>
              </a:pPr>
              <a:r>
                <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rPr>
                <a:t>386</a:t>
              </a:r>
            </a:p>
          </p:txBody>
        </p:sp>
        <p:sp>
          <p:nvSpPr>
            <p:cNvPr id="133" name="Text Box 530">
              <a:extLst>
                <a:ext uri="{FF2B5EF4-FFF2-40B4-BE49-F238E27FC236}">
                  <a16:creationId xmlns:a16="http://schemas.microsoft.com/office/drawing/2014/main" id="{6885E58D-A579-4FF8-9CF7-E2E53C2869F9}"/>
                </a:ext>
              </a:extLst>
            </p:cNvPr>
            <p:cNvSpPr txBox="1"/>
            <p:nvPr/>
          </p:nvSpPr>
          <p:spPr>
            <a:xfrm>
              <a:off x="-11430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34" name="Straight Connector 133">
              <a:extLst>
                <a:ext uri="{FF2B5EF4-FFF2-40B4-BE49-F238E27FC236}">
                  <a16:creationId xmlns:a16="http://schemas.microsoft.com/office/drawing/2014/main" id="{BAABD130-808A-4D83-9276-DAA875D61E52}"/>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35" name="Rectangle 134">
            <a:extLst>
              <a:ext uri="{FF2B5EF4-FFF2-40B4-BE49-F238E27FC236}">
                <a16:creationId xmlns:a16="http://schemas.microsoft.com/office/drawing/2014/main" id="{B0B56358-3291-4B1A-92FC-66E36451FB88}"/>
              </a:ext>
            </a:extLst>
          </p:cNvPr>
          <p:cNvSpPr/>
          <p:nvPr/>
        </p:nvSpPr>
        <p:spPr>
          <a:xfrm>
            <a:off x="4123501" y="8819877"/>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136" name="TextBox 135">
            <a:extLst>
              <a:ext uri="{FF2B5EF4-FFF2-40B4-BE49-F238E27FC236}">
                <a16:creationId xmlns:a16="http://schemas.microsoft.com/office/drawing/2014/main" id="{7DA930E2-0933-4F8C-9F5E-47550866E56E}"/>
              </a:ext>
            </a:extLst>
          </p:cNvPr>
          <p:cNvSpPr txBox="1"/>
          <p:nvPr/>
        </p:nvSpPr>
        <p:spPr>
          <a:xfrm>
            <a:off x="2106728" y="6952475"/>
            <a:ext cx="1017472"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b)</a:t>
            </a:r>
          </a:p>
        </p:txBody>
      </p:sp>
      <p:grpSp>
        <p:nvGrpSpPr>
          <p:cNvPr id="137" name="Group 136">
            <a:extLst>
              <a:ext uri="{FF2B5EF4-FFF2-40B4-BE49-F238E27FC236}">
                <a16:creationId xmlns:a16="http://schemas.microsoft.com/office/drawing/2014/main" id="{A0B167A3-E989-4D87-A023-111E9CDE3E7F}"/>
              </a:ext>
            </a:extLst>
          </p:cNvPr>
          <p:cNvGrpSpPr/>
          <p:nvPr/>
        </p:nvGrpSpPr>
        <p:grpSpPr>
          <a:xfrm>
            <a:off x="7840080" y="6801332"/>
            <a:ext cx="2410113" cy="1575090"/>
            <a:chOff x="-66764" y="9525"/>
            <a:chExt cx="750857" cy="1575090"/>
          </a:xfrm>
        </p:grpSpPr>
        <p:sp>
          <p:nvSpPr>
            <p:cNvPr id="138" name="Text Box 529">
              <a:extLst>
                <a:ext uri="{FF2B5EF4-FFF2-40B4-BE49-F238E27FC236}">
                  <a16:creationId xmlns:a16="http://schemas.microsoft.com/office/drawing/2014/main" id="{C40C6099-419E-48A9-9E93-7163D322BE9B}"/>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628</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  37</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9" name="Text Box 530">
              <a:extLst>
                <a:ext uri="{FF2B5EF4-FFF2-40B4-BE49-F238E27FC236}">
                  <a16:creationId xmlns:a16="http://schemas.microsoft.com/office/drawing/2014/main" id="{69D4C307-8F7F-4A41-BA17-08691EA9C2AF}"/>
                </a:ext>
              </a:extLst>
            </p:cNvPr>
            <p:cNvSpPr txBox="1"/>
            <p:nvPr/>
          </p:nvSpPr>
          <p:spPr>
            <a:xfrm>
              <a:off x="-66764"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40" name="Straight Connector 139">
              <a:extLst>
                <a:ext uri="{FF2B5EF4-FFF2-40B4-BE49-F238E27FC236}">
                  <a16:creationId xmlns:a16="http://schemas.microsoft.com/office/drawing/2014/main" id="{5F76E218-4EA4-44CD-96AA-1E6D619428F8}"/>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41" name="Rectangle 140">
            <a:extLst>
              <a:ext uri="{FF2B5EF4-FFF2-40B4-BE49-F238E27FC236}">
                <a16:creationId xmlns:a16="http://schemas.microsoft.com/office/drawing/2014/main" id="{2F060439-D32A-4AD7-BF51-9A779D6FEEEB}"/>
              </a:ext>
            </a:extLst>
          </p:cNvPr>
          <p:cNvSpPr/>
          <p:nvPr/>
        </p:nvSpPr>
        <p:spPr>
          <a:xfrm>
            <a:off x="8493469" y="8551815"/>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grpSp>
        <p:nvGrpSpPr>
          <p:cNvPr id="142" name="Group 141">
            <a:extLst>
              <a:ext uri="{FF2B5EF4-FFF2-40B4-BE49-F238E27FC236}">
                <a16:creationId xmlns:a16="http://schemas.microsoft.com/office/drawing/2014/main" id="{B91D6D72-4A9C-49DA-9F15-C34A65C11095}"/>
              </a:ext>
            </a:extLst>
          </p:cNvPr>
          <p:cNvGrpSpPr/>
          <p:nvPr/>
        </p:nvGrpSpPr>
        <p:grpSpPr>
          <a:xfrm>
            <a:off x="12757810" y="6894001"/>
            <a:ext cx="2410113" cy="1575090"/>
            <a:chOff x="-66764" y="9525"/>
            <a:chExt cx="750857" cy="1575090"/>
          </a:xfrm>
        </p:grpSpPr>
        <p:sp>
          <p:nvSpPr>
            <p:cNvPr id="143" name="Text Box 529">
              <a:extLst>
                <a:ext uri="{FF2B5EF4-FFF2-40B4-BE49-F238E27FC236}">
                  <a16:creationId xmlns:a16="http://schemas.microsoft.com/office/drawing/2014/main" id="{8CD2EE2B-A3CF-4A50-A9C4-EDEF488B23E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247</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    9</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4" name="Text Box 530">
              <a:extLst>
                <a:ext uri="{FF2B5EF4-FFF2-40B4-BE49-F238E27FC236}">
                  <a16:creationId xmlns:a16="http://schemas.microsoft.com/office/drawing/2014/main" id="{A89318ED-B789-4E3F-BD3B-B0653E639088}"/>
                </a:ext>
              </a:extLst>
            </p:cNvPr>
            <p:cNvSpPr txBox="1"/>
            <p:nvPr/>
          </p:nvSpPr>
          <p:spPr>
            <a:xfrm>
              <a:off x="-66764"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45" name="Straight Connector 144">
              <a:extLst>
                <a:ext uri="{FF2B5EF4-FFF2-40B4-BE49-F238E27FC236}">
                  <a16:creationId xmlns:a16="http://schemas.microsoft.com/office/drawing/2014/main" id="{4ED393C9-1529-404A-A765-DA6A4E7B2ED4}"/>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46" name="Rectangle 145">
            <a:extLst>
              <a:ext uri="{FF2B5EF4-FFF2-40B4-BE49-F238E27FC236}">
                <a16:creationId xmlns:a16="http://schemas.microsoft.com/office/drawing/2014/main" id="{74E56376-30A3-4450-A364-AC5AA0619476}"/>
              </a:ext>
            </a:extLst>
          </p:cNvPr>
          <p:cNvSpPr/>
          <p:nvPr/>
        </p:nvSpPr>
        <p:spPr>
          <a:xfrm>
            <a:off x="13411199" y="8644484"/>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148" name="Rectangle 147">
            <a:extLst>
              <a:ext uri="{FF2B5EF4-FFF2-40B4-BE49-F238E27FC236}">
                <a16:creationId xmlns:a16="http://schemas.microsoft.com/office/drawing/2014/main" id="{E9CAC0AC-8941-4D1C-894E-8C5B601DAE22}"/>
              </a:ext>
            </a:extLst>
          </p:cNvPr>
          <p:cNvSpPr/>
          <p:nvPr/>
        </p:nvSpPr>
        <p:spPr>
          <a:xfrm>
            <a:off x="4117182" y="5372265"/>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759</a:t>
            </a:r>
          </a:p>
        </p:txBody>
      </p:sp>
      <p:sp>
        <p:nvSpPr>
          <p:cNvPr id="149" name="Rectangle 148">
            <a:extLst>
              <a:ext uri="{FF2B5EF4-FFF2-40B4-BE49-F238E27FC236}">
                <a16:creationId xmlns:a16="http://schemas.microsoft.com/office/drawing/2014/main" id="{6FAF6B28-4128-41D5-8BA4-B5509994F8AA}"/>
              </a:ext>
            </a:extLst>
          </p:cNvPr>
          <p:cNvSpPr/>
          <p:nvPr/>
        </p:nvSpPr>
        <p:spPr>
          <a:xfrm>
            <a:off x="8476027" y="5158393"/>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170</a:t>
            </a:r>
          </a:p>
        </p:txBody>
      </p:sp>
      <p:sp>
        <p:nvSpPr>
          <p:cNvPr id="150" name="Rectangle 149">
            <a:extLst>
              <a:ext uri="{FF2B5EF4-FFF2-40B4-BE49-F238E27FC236}">
                <a16:creationId xmlns:a16="http://schemas.microsoft.com/office/drawing/2014/main" id="{CE132131-4570-42A1-84BD-D2BBD7A60045}"/>
              </a:ext>
            </a:extLst>
          </p:cNvPr>
          <p:cNvSpPr/>
          <p:nvPr/>
        </p:nvSpPr>
        <p:spPr>
          <a:xfrm>
            <a:off x="13400570" y="5229738"/>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131</a:t>
            </a:r>
          </a:p>
        </p:txBody>
      </p:sp>
      <p:sp>
        <p:nvSpPr>
          <p:cNvPr id="151" name="Rectangle 150">
            <a:extLst>
              <a:ext uri="{FF2B5EF4-FFF2-40B4-BE49-F238E27FC236}">
                <a16:creationId xmlns:a16="http://schemas.microsoft.com/office/drawing/2014/main" id="{133B21E0-2896-46D1-998E-2EA888D06FC9}"/>
              </a:ext>
            </a:extLst>
          </p:cNvPr>
          <p:cNvSpPr/>
          <p:nvPr/>
        </p:nvSpPr>
        <p:spPr>
          <a:xfrm>
            <a:off x="4004706" y="8761036"/>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406</a:t>
            </a:r>
          </a:p>
        </p:txBody>
      </p:sp>
      <p:sp>
        <p:nvSpPr>
          <p:cNvPr id="152" name="Rectangle 151">
            <a:extLst>
              <a:ext uri="{FF2B5EF4-FFF2-40B4-BE49-F238E27FC236}">
                <a16:creationId xmlns:a16="http://schemas.microsoft.com/office/drawing/2014/main" id="{AF4492EA-D110-4947-B026-83177D665ED8}"/>
              </a:ext>
            </a:extLst>
          </p:cNvPr>
          <p:cNvSpPr/>
          <p:nvPr/>
        </p:nvSpPr>
        <p:spPr>
          <a:xfrm>
            <a:off x="8374674" y="8515265"/>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591</a:t>
            </a:r>
          </a:p>
        </p:txBody>
      </p:sp>
      <p:sp>
        <p:nvSpPr>
          <p:cNvPr id="153" name="Rectangle 152">
            <a:extLst>
              <a:ext uri="{FF2B5EF4-FFF2-40B4-BE49-F238E27FC236}">
                <a16:creationId xmlns:a16="http://schemas.microsoft.com/office/drawing/2014/main" id="{FB580760-6F93-4BD3-9F02-992D53ADA1D3}"/>
              </a:ext>
            </a:extLst>
          </p:cNvPr>
          <p:cNvSpPr/>
          <p:nvPr/>
        </p:nvSpPr>
        <p:spPr>
          <a:xfrm>
            <a:off x="13281763" y="8603554"/>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238</a:t>
            </a: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096"/>
                                        </p:tgtEl>
                                        <p:attrNameLst>
                                          <p:attrName>style.visibility</p:attrName>
                                        </p:attrNameLst>
                                      </p:cBhvr>
                                      <p:to>
                                        <p:strVal val="visible"/>
                                      </p:to>
                                    </p:set>
                                    <p:animEffect transition="in" filter="barn(inVertical)">
                                      <p:cBhvr>
                                        <p:cTn id="38" dur="500"/>
                                        <p:tgtEl>
                                          <p:spTgt spid="409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6"/>
                                        </p:tgtEl>
                                        <p:attrNameLst>
                                          <p:attrName>style.visibility</p:attrName>
                                        </p:attrNameLst>
                                      </p:cBhvr>
                                      <p:to>
                                        <p:strVal val="visible"/>
                                      </p:to>
                                    </p:set>
                                    <p:animEffect transition="in" filter="barn(inVertical)">
                                      <p:cBhvr>
                                        <p:cTn id="43" dur="500"/>
                                        <p:tgtEl>
                                          <p:spTgt spid="13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31"/>
                                        </p:tgtEl>
                                        <p:attrNameLst>
                                          <p:attrName>style.visibility</p:attrName>
                                        </p:attrNameLst>
                                      </p:cBhvr>
                                      <p:to>
                                        <p:strVal val="visible"/>
                                      </p:to>
                                    </p:set>
                                    <p:anim calcmode="lin" valueType="num">
                                      <p:cBhvr additive="base">
                                        <p:cTn id="48" dur="500" fill="hold"/>
                                        <p:tgtEl>
                                          <p:spTgt spid="131"/>
                                        </p:tgtEl>
                                        <p:attrNameLst>
                                          <p:attrName>ppt_x</p:attrName>
                                        </p:attrNameLst>
                                      </p:cBhvr>
                                      <p:tavLst>
                                        <p:tav tm="0">
                                          <p:val>
                                            <p:strVal val="#ppt_x"/>
                                          </p:val>
                                        </p:tav>
                                        <p:tav tm="100000">
                                          <p:val>
                                            <p:strVal val="#ppt_x"/>
                                          </p:val>
                                        </p:tav>
                                      </p:tavLst>
                                    </p:anim>
                                    <p:anim calcmode="lin" valueType="num">
                                      <p:cBhvr additive="base">
                                        <p:cTn id="49" dur="500" fill="hold"/>
                                        <p:tgtEl>
                                          <p:spTgt spid="13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35"/>
                                        </p:tgtEl>
                                        <p:attrNameLst>
                                          <p:attrName>style.visibility</p:attrName>
                                        </p:attrNameLst>
                                      </p:cBhvr>
                                      <p:to>
                                        <p:strVal val="visible"/>
                                      </p:to>
                                    </p:set>
                                    <p:anim calcmode="lin" valueType="num">
                                      <p:cBhvr additive="base">
                                        <p:cTn id="52" dur="500" fill="hold"/>
                                        <p:tgtEl>
                                          <p:spTgt spid="135"/>
                                        </p:tgtEl>
                                        <p:attrNameLst>
                                          <p:attrName>ppt_x</p:attrName>
                                        </p:attrNameLst>
                                      </p:cBhvr>
                                      <p:tavLst>
                                        <p:tav tm="0">
                                          <p:val>
                                            <p:strVal val="#ppt_x"/>
                                          </p:val>
                                        </p:tav>
                                        <p:tav tm="100000">
                                          <p:val>
                                            <p:strVal val="#ppt_x"/>
                                          </p:val>
                                        </p:tav>
                                      </p:tavLst>
                                    </p:anim>
                                    <p:anim calcmode="lin" valueType="num">
                                      <p:cBhvr additive="base">
                                        <p:cTn id="53" dur="500" fill="hold"/>
                                        <p:tgtEl>
                                          <p:spTgt spid="13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37"/>
                                        </p:tgtEl>
                                        <p:attrNameLst>
                                          <p:attrName>style.visibility</p:attrName>
                                        </p:attrNameLst>
                                      </p:cBhvr>
                                      <p:to>
                                        <p:strVal val="visible"/>
                                      </p:to>
                                    </p:set>
                                    <p:anim calcmode="lin" valueType="num">
                                      <p:cBhvr additive="base">
                                        <p:cTn id="56" dur="500" fill="hold"/>
                                        <p:tgtEl>
                                          <p:spTgt spid="137"/>
                                        </p:tgtEl>
                                        <p:attrNameLst>
                                          <p:attrName>ppt_x</p:attrName>
                                        </p:attrNameLst>
                                      </p:cBhvr>
                                      <p:tavLst>
                                        <p:tav tm="0">
                                          <p:val>
                                            <p:strVal val="#ppt_x"/>
                                          </p:val>
                                        </p:tav>
                                        <p:tav tm="100000">
                                          <p:val>
                                            <p:strVal val="#ppt_x"/>
                                          </p:val>
                                        </p:tav>
                                      </p:tavLst>
                                    </p:anim>
                                    <p:anim calcmode="lin" valueType="num">
                                      <p:cBhvr additive="base">
                                        <p:cTn id="57" dur="500" fill="hold"/>
                                        <p:tgtEl>
                                          <p:spTgt spid="137"/>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41"/>
                                        </p:tgtEl>
                                        <p:attrNameLst>
                                          <p:attrName>style.visibility</p:attrName>
                                        </p:attrNameLst>
                                      </p:cBhvr>
                                      <p:to>
                                        <p:strVal val="visible"/>
                                      </p:to>
                                    </p:set>
                                    <p:anim calcmode="lin" valueType="num">
                                      <p:cBhvr additive="base">
                                        <p:cTn id="60" dur="500" fill="hold"/>
                                        <p:tgtEl>
                                          <p:spTgt spid="141"/>
                                        </p:tgtEl>
                                        <p:attrNameLst>
                                          <p:attrName>ppt_x</p:attrName>
                                        </p:attrNameLst>
                                      </p:cBhvr>
                                      <p:tavLst>
                                        <p:tav tm="0">
                                          <p:val>
                                            <p:strVal val="#ppt_x"/>
                                          </p:val>
                                        </p:tav>
                                        <p:tav tm="100000">
                                          <p:val>
                                            <p:strVal val="#ppt_x"/>
                                          </p:val>
                                        </p:tav>
                                      </p:tavLst>
                                    </p:anim>
                                    <p:anim calcmode="lin" valueType="num">
                                      <p:cBhvr additive="base">
                                        <p:cTn id="61" dur="500" fill="hold"/>
                                        <p:tgtEl>
                                          <p:spTgt spid="14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42"/>
                                        </p:tgtEl>
                                        <p:attrNameLst>
                                          <p:attrName>style.visibility</p:attrName>
                                        </p:attrNameLst>
                                      </p:cBhvr>
                                      <p:to>
                                        <p:strVal val="visible"/>
                                      </p:to>
                                    </p:set>
                                    <p:anim calcmode="lin" valueType="num">
                                      <p:cBhvr additive="base">
                                        <p:cTn id="64" dur="500" fill="hold"/>
                                        <p:tgtEl>
                                          <p:spTgt spid="142"/>
                                        </p:tgtEl>
                                        <p:attrNameLst>
                                          <p:attrName>ppt_x</p:attrName>
                                        </p:attrNameLst>
                                      </p:cBhvr>
                                      <p:tavLst>
                                        <p:tav tm="0">
                                          <p:val>
                                            <p:strVal val="#ppt_x"/>
                                          </p:val>
                                        </p:tav>
                                        <p:tav tm="100000">
                                          <p:val>
                                            <p:strVal val="#ppt_x"/>
                                          </p:val>
                                        </p:tav>
                                      </p:tavLst>
                                    </p:anim>
                                    <p:anim calcmode="lin" valueType="num">
                                      <p:cBhvr additive="base">
                                        <p:cTn id="65" dur="500" fill="hold"/>
                                        <p:tgtEl>
                                          <p:spTgt spid="142"/>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46"/>
                                        </p:tgtEl>
                                        <p:attrNameLst>
                                          <p:attrName>style.visibility</p:attrName>
                                        </p:attrNameLst>
                                      </p:cBhvr>
                                      <p:to>
                                        <p:strVal val="visible"/>
                                      </p:to>
                                    </p:set>
                                    <p:anim calcmode="lin" valueType="num">
                                      <p:cBhvr additive="base">
                                        <p:cTn id="68" dur="500" fill="hold"/>
                                        <p:tgtEl>
                                          <p:spTgt spid="146"/>
                                        </p:tgtEl>
                                        <p:attrNameLst>
                                          <p:attrName>ppt_x</p:attrName>
                                        </p:attrNameLst>
                                      </p:cBhvr>
                                      <p:tavLst>
                                        <p:tav tm="0">
                                          <p:val>
                                            <p:strVal val="#ppt_x"/>
                                          </p:val>
                                        </p:tav>
                                        <p:tav tm="100000">
                                          <p:val>
                                            <p:strVal val="#ppt_x"/>
                                          </p:val>
                                        </p:tav>
                                      </p:tavLst>
                                    </p:anim>
                                    <p:anim calcmode="lin" valueType="num">
                                      <p:cBhvr additive="base">
                                        <p:cTn id="69"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48"/>
                                        </p:tgtEl>
                                        <p:attrNameLst>
                                          <p:attrName>style.visibility</p:attrName>
                                        </p:attrNameLst>
                                      </p:cBhvr>
                                      <p:to>
                                        <p:strVal val="visible"/>
                                      </p:to>
                                    </p:set>
                                    <p:animEffect transition="in" filter="wipe(down)">
                                      <p:cBhvr>
                                        <p:cTn id="74" dur="580">
                                          <p:stCondLst>
                                            <p:cond delay="0"/>
                                          </p:stCondLst>
                                        </p:cTn>
                                        <p:tgtEl>
                                          <p:spTgt spid="148"/>
                                        </p:tgtEl>
                                      </p:cBhvr>
                                    </p:animEffect>
                                    <p:anim calcmode="lin" valueType="num">
                                      <p:cBhvr>
                                        <p:cTn id="75" dur="1822" tmFilter="0,0; 0.14,0.36; 0.43,0.73; 0.71,0.91; 1.0,1.0">
                                          <p:stCondLst>
                                            <p:cond delay="0"/>
                                          </p:stCondLst>
                                        </p:cTn>
                                        <p:tgtEl>
                                          <p:spTgt spid="148"/>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48"/>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48"/>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48"/>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48"/>
                                        </p:tgtEl>
                                        <p:attrNameLst>
                                          <p:attrName>ppt_y</p:attrName>
                                        </p:attrNameLst>
                                      </p:cBhvr>
                                      <p:tavLst>
                                        <p:tav tm="0" fmla="#ppt_y-sin(pi*$)/81">
                                          <p:val>
                                            <p:fltVal val="0"/>
                                          </p:val>
                                        </p:tav>
                                        <p:tav tm="100000">
                                          <p:val>
                                            <p:fltVal val="1"/>
                                          </p:val>
                                        </p:tav>
                                      </p:tavLst>
                                    </p:anim>
                                    <p:animScale>
                                      <p:cBhvr>
                                        <p:cTn id="80" dur="26">
                                          <p:stCondLst>
                                            <p:cond delay="650"/>
                                          </p:stCondLst>
                                        </p:cTn>
                                        <p:tgtEl>
                                          <p:spTgt spid="148"/>
                                        </p:tgtEl>
                                      </p:cBhvr>
                                      <p:to x="100000" y="60000"/>
                                    </p:animScale>
                                    <p:animScale>
                                      <p:cBhvr>
                                        <p:cTn id="81" dur="166" decel="50000">
                                          <p:stCondLst>
                                            <p:cond delay="676"/>
                                          </p:stCondLst>
                                        </p:cTn>
                                        <p:tgtEl>
                                          <p:spTgt spid="148"/>
                                        </p:tgtEl>
                                      </p:cBhvr>
                                      <p:to x="100000" y="100000"/>
                                    </p:animScale>
                                    <p:animScale>
                                      <p:cBhvr>
                                        <p:cTn id="82" dur="26">
                                          <p:stCondLst>
                                            <p:cond delay="1312"/>
                                          </p:stCondLst>
                                        </p:cTn>
                                        <p:tgtEl>
                                          <p:spTgt spid="148"/>
                                        </p:tgtEl>
                                      </p:cBhvr>
                                      <p:to x="100000" y="80000"/>
                                    </p:animScale>
                                    <p:animScale>
                                      <p:cBhvr>
                                        <p:cTn id="83" dur="166" decel="50000">
                                          <p:stCondLst>
                                            <p:cond delay="1338"/>
                                          </p:stCondLst>
                                        </p:cTn>
                                        <p:tgtEl>
                                          <p:spTgt spid="148"/>
                                        </p:tgtEl>
                                      </p:cBhvr>
                                      <p:to x="100000" y="100000"/>
                                    </p:animScale>
                                    <p:animScale>
                                      <p:cBhvr>
                                        <p:cTn id="84" dur="26">
                                          <p:stCondLst>
                                            <p:cond delay="1642"/>
                                          </p:stCondLst>
                                        </p:cTn>
                                        <p:tgtEl>
                                          <p:spTgt spid="148"/>
                                        </p:tgtEl>
                                      </p:cBhvr>
                                      <p:to x="100000" y="90000"/>
                                    </p:animScale>
                                    <p:animScale>
                                      <p:cBhvr>
                                        <p:cTn id="85" dur="166" decel="50000">
                                          <p:stCondLst>
                                            <p:cond delay="1668"/>
                                          </p:stCondLst>
                                        </p:cTn>
                                        <p:tgtEl>
                                          <p:spTgt spid="148"/>
                                        </p:tgtEl>
                                      </p:cBhvr>
                                      <p:to x="100000" y="100000"/>
                                    </p:animScale>
                                    <p:animScale>
                                      <p:cBhvr>
                                        <p:cTn id="86" dur="26">
                                          <p:stCondLst>
                                            <p:cond delay="1808"/>
                                          </p:stCondLst>
                                        </p:cTn>
                                        <p:tgtEl>
                                          <p:spTgt spid="148"/>
                                        </p:tgtEl>
                                      </p:cBhvr>
                                      <p:to x="100000" y="95000"/>
                                    </p:animScale>
                                    <p:animScale>
                                      <p:cBhvr>
                                        <p:cTn id="87" dur="166" decel="50000">
                                          <p:stCondLst>
                                            <p:cond delay="1834"/>
                                          </p:stCondLst>
                                        </p:cTn>
                                        <p:tgtEl>
                                          <p:spTgt spid="148"/>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49"/>
                                        </p:tgtEl>
                                        <p:attrNameLst>
                                          <p:attrName>style.visibility</p:attrName>
                                        </p:attrNameLst>
                                      </p:cBhvr>
                                      <p:to>
                                        <p:strVal val="visible"/>
                                      </p:to>
                                    </p:set>
                                    <p:animEffect transition="in" filter="wipe(down)">
                                      <p:cBhvr>
                                        <p:cTn id="92" dur="580">
                                          <p:stCondLst>
                                            <p:cond delay="0"/>
                                          </p:stCondLst>
                                        </p:cTn>
                                        <p:tgtEl>
                                          <p:spTgt spid="149"/>
                                        </p:tgtEl>
                                      </p:cBhvr>
                                    </p:animEffect>
                                    <p:anim calcmode="lin" valueType="num">
                                      <p:cBhvr>
                                        <p:cTn id="93" dur="182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4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4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49"/>
                                        </p:tgtEl>
                                        <p:attrNameLst>
                                          <p:attrName>ppt_y</p:attrName>
                                        </p:attrNameLst>
                                      </p:cBhvr>
                                      <p:tavLst>
                                        <p:tav tm="0" fmla="#ppt_y-sin(pi*$)/81">
                                          <p:val>
                                            <p:fltVal val="0"/>
                                          </p:val>
                                        </p:tav>
                                        <p:tav tm="100000">
                                          <p:val>
                                            <p:fltVal val="1"/>
                                          </p:val>
                                        </p:tav>
                                      </p:tavLst>
                                    </p:anim>
                                    <p:animScale>
                                      <p:cBhvr>
                                        <p:cTn id="98" dur="26">
                                          <p:stCondLst>
                                            <p:cond delay="650"/>
                                          </p:stCondLst>
                                        </p:cTn>
                                        <p:tgtEl>
                                          <p:spTgt spid="149"/>
                                        </p:tgtEl>
                                      </p:cBhvr>
                                      <p:to x="100000" y="60000"/>
                                    </p:animScale>
                                    <p:animScale>
                                      <p:cBhvr>
                                        <p:cTn id="99" dur="166" decel="50000">
                                          <p:stCondLst>
                                            <p:cond delay="676"/>
                                          </p:stCondLst>
                                        </p:cTn>
                                        <p:tgtEl>
                                          <p:spTgt spid="149"/>
                                        </p:tgtEl>
                                      </p:cBhvr>
                                      <p:to x="100000" y="100000"/>
                                    </p:animScale>
                                    <p:animScale>
                                      <p:cBhvr>
                                        <p:cTn id="100" dur="26">
                                          <p:stCondLst>
                                            <p:cond delay="1312"/>
                                          </p:stCondLst>
                                        </p:cTn>
                                        <p:tgtEl>
                                          <p:spTgt spid="149"/>
                                        </p:tgtEl>
                                      </p:cBhvr>
                                      <p:to x="100000" y="80000"/>
                                    </p:animScale>
                                    <p:animScale>
                                      <p:cBhvr>
                                        <p:cTn id="101" dur="166" decel="50000">
                                          <p:stCondLst>
                                            <p:cond delay="1338"/>
                                          </p:stCondLst>
                                        </p:cTn>
                                        <p:tgtEl>
                                          <p:spTgt spid="149"/>
                                        </p:tgtEl>
                                      </p:cBhvr>
                                      <p:to x="100000" y="100000"/>
                                    </p:animScale>
                                    <p:animScale>
                                      <p:cBhvr>
                                        <p:cTn id="102" dur="26">
                                          <p:stCondLst>
                                            <p:cond delay="1642"/>
                                          </p:stCondLst>
                                        </p:cTn>
                                        <p:tgtEl>
                                          <p:spTgt spid="149"/>
                                        </p:tgtEl>
                                      </p:cBhvr>
                                      <p:to x="100000" y="90000"/>
                                    </p:animScale>
                                    <p:animScale>
                                      <p:cBhvr>
                                        <p:cTn id="103" dur="166" decel="50000">
                                          <p:stCondLst>
                                            <p:cond delay="1668"/>
                                          </p:stCondLst>
                                        </p:cTn>
                                        <p:tgtEl>
                                          <p:spTgt spid="149"/>
                                        </p:tgtEl>
                                      </p:cBhvr>
                                      <p:to x="100000" y="100000"/>
                                    </p:animScale>
                                    <p:animScale>
                                      <p:cBhvr>
                                        <p:cTn id="104" dur="26">
                                          <p:stCondLst>
                                            <p:cond delay="1808"/>
                                          </p:stCondLst>
                                        </p:cTn>
                                        <p:tgtEl>
                                          <p:spTgt spid="149"/>
                                        </p:tgtEl>
                                      </p:cBhvr>
                                      <p:to x="100000" y="95000"/>
                                    </p:animScale>
                                    <p:animScale>
                                      <p:cBhvr>
                                        <p:cTn id="105" dur="166" decel="50000">
                                          <p:stCondLst>
                                            <p:cond delay="1834"/>
                                          </p:stCondLst>
                                        </p:cTn>
                                        <p:tgtEl>
                                          <p:spTgt spid="149"/>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50"/>
                                        </p:tgtEl>
                                        <p:attrNameLst>
                                          <p:attrName>style.visibility</p:attrName>
                                        </p:attrNameLst>
                                      </p:cBhvr>
                                      <p:to>
                                        <p:strVal val="visible"/>
                                      </p:to>
                                    </p:set>
                                    <p:animEffect transition="in" filter="wipe(down)">
                                      <p:cBhvr>
                                        <p:cTn id="110" dur="580">
                                          <p:stCondLst>
                                            <p:cond delay="0"/>
                                          </p:stCondLst>
                                        </p:cTn>
                                        <p:tgtEl>
                                          <p:spTgt spid="150"/>
                                        </p:tgtEl>
                                      </p:cBhvr>
                                    </p:animEffect>
                                    <p:anim calcmode="lin" valueType="num">
                                      <p:cBhvr>
                                        <p:cTn id="111" dur="182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50"/>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50"/>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50"/>
                                        </p:tgtEl>
                                        <p:attrNameLst>
                                          <p:attrName>ppt_y</p:attrName>
                                        </p:attrNameLst>
                                      </p:cBhvr>
                                      <p:tavLst>
                                        <p:tav tm="0" fmla="#ppt_y-sin(pi*$)/81">
                                          <p:val>
                                            <p:fltVal val="0"/>
                                          </p:val>
                                        </p:tav>
                                        <p:tav tm="100000">
                                          <p:val>
                                            <p:fltVal val="1"/>
                                          </p:val>
                                        </p:tav>
                                      </p:tavLst>
                                    </p:anim>
                                    <p:animScale>
                                      <p:cBhvr>
                                        <p:cTn id="116" dur="26">
                                          <p:stCondLst>
                                            <p:cond delay="650"/>
                                          </p:stCondLst>
                                        </p:cTn>
                                        <p:tgtEl>
                                          <p:spTgt spid="150"/>
                                        </p:tgtEl>
                                      </p:cBhvr>
                                      <p:to x="100000" y="60000"/>
                                    </p:animScale>
                                    <p:animScale>
                                      <p:cBhvr>
                                        <p:cTn id="117" dur="166" decel="50000">
                                          <p:stCondLst>
                                            <p:cond delay="676"/>
                                          </p:stCondLst>
                                        </p:cTn>
                                        <p:tgtEl>
                                          <p:spTgt spid="150"/>
                                        </p:tgtEl>
                                      </p:cBhvr>
                                      <p:to x="100000" y="100000"/>
                                    </p:animScale>
                                    <p:animScale>
                                      <p:cBhvr>
                                        <p:cTn id="118" dur="26">
                                          <p:stCondLst>
                                            <p:cond delay="1312"/>
                                          </p:stCondLst>
                                        </p:cTn>
                                        <p:tgtEl>
                                          <p:spTgt spid="150"/>
                                        </p:tgtEl>
                                      </p:cBhvr>
                                      <p:to x="100000" y="80000"/>
                                    </p:animScale>
                                    <p:animScale>
                                      <p:cBhvr>
                                        <p:cTn id="119" dur="166" decel="50000">
                                          <p:stCondLst>
                                            <p:cond delay="1338"/>
                                          </p:stCondLst>
                                        </p:cTn>
                                        <p:tgtEl>
                                          <p:spTgt spid="150"/>
                                        </p:tgtEl>
                                      </p:cBhvr>
                                      <p:to x="100000" y="100000"/>
                                    </p:animScale>
                                    <p:animScale>
                                      <p:cBhvr>
                                        <p:cTn id="120" dur="26">
                                          <p:stCondLst>
                                            <p:cond delay="1642"/>
                                          </p:stCondLst>
                                        </p:cTn>
                                        <p:tgtEl>
                                          <p:spTgt spid="150"/>
                                        </p:tgtEl>
                                      </p:cBhvr>
                                      <p:to x="100000" y="90000"/>
                                    </p:animScale>
                                    <p:animScale>
                                      <p:cBhvr>
                                        <p:cTn id="121" dur="166" decel="50000">
                                          <p:stCondLst>
                                            <p:cond delay="1668"/>
                                          </p:stCondLst>
                                        </p:cTn>
                                        <p:tgtEl>
                                          <p:spTgt spid="150"/>
                                        </p:tgtEl>
                                      </p:cBhvr>
                                      <p:to x="100000" y="100000"/>
                                    </p:animScale>
                                    <p:animScale>
                                      <p:cBhvr>
                                        <p:cTn id="122" dur="26">
                                          <p:stCondLst>
                                            <p:cond delay="1808"/>
                                          </p:stCondLst>
                                        </p:cTn>
                                        <p:tgtEl>
                                          <p:spTgt spid="150"/>
                                        </p:tgtEl>
                                      </p:cBhvr>
                                      <p:to x="100000" y="95000"/>
                                    </p:animScale>
                                    <p:animScale>
                                      <p:cBhvr>
                                        <p:cTn id="123" dur="166" decel="50000">
                                          <p:stCondLst>
                                            <p:cond delay="1834"/>
                                          </p:stCondLst>
                                        </p:cTn>
                                        <p:tgtEl>
                                          <p:spTgt spid="150"/>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151"/>
                                        </p:tgtEl>
                                        <p:attrNameLst>
                                          <p:attrName>style.visibility</p:attrName>
                                        </p:attrNameLst>
                                      </p:cBhvr>
                                      <p:to>
                                        <p:strVal val="visible"/>
                                      </p:to>
                                    </p:set>
                                    <p:anim calcmode="lin" valueType="num">
                                      <p:cBhvr additive="base">
                                        <p:cTn id="128" dur="500" fill="hold"/>
                                        <p:tgtEl>
                                          <p:spTgt spid="151"/>
                                        </p:tgtEl>
                                        <p:attrNameLst>
                                          <p:attrName>ppt_x</p:attrName>
                                        </p:attrNameLst>
                                      </p:cBhvr>
                                      <p:tavLst>
                                        <p:tav tm="0">
                                          <p:val>
                                            <p:strVal val="#ppt_x"/>
                                          </p:val>
                                        </p:tav>
                                        <p:tav tm="100000">
                                          <p:val>
                                            <p:strVal val="#ppt_x"/>
                                          </p:val>
                                        </p:tav>
                                      </p:tavLst>
                                    </p:anim>
                                    <p:anim calcmode="lin" valueType="num">
                                      <p:cBhvr additive="base">
                                        <p:cTn id="129"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152"/>
                                        </p:tgtEl>
                                        <p:attrNameLst>
                                          <p:attrName>style.visibility</p:attrName>
                                        </p:attrNameLst>
                                      </p:cBhvr>
                                      <p:to>
                                        <p:strVal val="visible"/>
                                      </p:to>
                                    </p:set>
                                    <p:anim calcmode="lin" valueType="num">
                                      <p:cBhvr additive="base">
                                        <p:cTn id="134" dur="500" fill="hold"/>
                                        <p:tgtEl>
                                          <p:spTgt spid="152"/>
                                        </p:tgtEl>
                                        <p:attrNameLst>
                                          <p:attrName>ppt_x</p:attrName>
                                        </p:attrNameLst>
                                      </p:cBhvr>
                                      <p:tavLst>
                                        <p:tav tm="0">
                                          <p:val>
                                            <p:strVal val="#ppt_x"/>
                                          </p:val>
                                        </p:tav>
                                        <p:tav tm="100000">
                                          <p:val>
                                            <p:strVal val="#ppt_x"/>
                                          </p:val>
                                        </p:tav>
                                      </p:tavLst>
                                    </p:anim>
                                    <p:anim calcmode="lin" valueType="num">
                                      <p:cBhvr additive="base">
                                        <p:cTn id="135"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153"/>
                                        </p:tgtEl>
                                        <p:attrNameLst>
                                          <p:attrName>style.visibility</p:attrName>
                                        </p:attrNameLst>
                                      </p:cBhvr>
                                      <p:to>
                                        <p:strVal val="visible"/>
                                      </p:to>
                                    </p:set>
                                    <p:anim calcmode="lin" valueType="num">
                                      <p:cBhvr additive="base">
                                        <p:cTn id="140" dur="500" fill="hold"/>
                                        <p:tgtEl>
                                          <p:spTgt spid="153"/>
                                        </p:tgtEl>
                                        <p:attrNameLst>
                                          <p:attrName>ppt_x</p:attrName>
                                        </p:attrNameLst>
                                      </p:cBhvr>
                                      <p:tavLst>
                                        <p:tav tm="0">
                                          <p:val>
                                            <p:strVal val="#ppt_x"/>
                                          </p:val>
                                        </p:tav>
                                        <p:tav tm="100000">
                                          <p:val>
                                            <p:strVal val="#ppt_x"/>
                                          </p:val>
                                        </p:tav>
                                      </p:tavLst>
                                    </p:anim>
                                    <p:anim calcmode="lin" valueType="num">
                                      <p:cBhvr additive="base">
                                        <p:cTn id="141"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2" grpId="0" animBg="1"/>
      <p:bldP spid="27" grpId="0" animBg="1"/>
      <p:bldP spid="135" grpId="0" animBg="1"/>
      <p:bldP spid="136" grpId="0"/>
      <p:bldP spid="141" grpId="0" animBg="1"/>
      <p:bldP spid="146" grpId="0" animBg="1"/>
      <p:bldP spid="148" grpId="0" animBg="1"/>
      <p:bldP spid="149" grpId="0" animBg="1"/>
      <p:bldP spid="150" grpId="0" animBg="1"/>
      <p:bldP spid="151" grpId="0" animBg="1"/>
      <p:bldP spid="152" grpId="0" animBg="1"/>
      <p:bldP spid="1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868BF91-E211-4CBA-B616-EB1797EB2B3C}"/>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9" name="Rectangle 8">
            <a:extLst>
              <a:ext uri="{FF2B5EF4-FFF2-40B4-BE49-F238E27FC236}">
                <a16:creationId xmlns:a16="http://schemas.microsoft.com/office/drawing/2014/main" id="{602A8C7B-0394-423D-85D3-0ED00B37D6E8}"/>
              </a:ext>
            </a:extLst>
          </p:cNvPr>
          <p:cNvSpPr/>
          <p:nvPr/>
        </p:nvSpPr>
        <p:spPr>
          <a:xfrm>
            <a:off x="1752600" y="2247900"/>
            <a:ext cx="5257800" cy="1015663"/>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Đặt tính rồi tính</a:t>
            </a:r>
          </a:p>
        </p:txBody>
      </p:sp>
      <p:grpSp>
        <p:nvGrpSpPr>
          <p:cNvPr id="10" name="Google Shape;2136;p46">
            <a:extLst>
              <a:ext uri="{FF2B5EF4-FFF2-40B4-BE49-F238E27FC236}">
                <a16:creationId xmlns:a16="http://schemas.microsoft.com/office/drawing/2014/main" id="{9963D6EE-253F-4C7E-A77D-6871A1A85534}"/>
              </a:ext>
            </a:extLst>
          </p:cNvPr>
          <p:cNvGrpSpPr/>
          <p:nvPr/>
        </p:nvGrpSpPr>
        <p:grpSpPr>
          <a:xfrm>
            <a:off x="2032997" y="315137"/>
            <a:ext cx="1680622" cy="1964601"/>
            <a:chOff x="1723075" y="238225"/>
            <a:chExt cx="4165900" cy="5218450"/>
          </a:xfrm>
        </p:grpSpPr>
        <p:sp>
          <p:nvSpPr>
            <p:cNvPr id="11" name="Google Shape;2137;p46">
              <a:extLst>
                <a:ext uri="{FF2B5EF4-FFF2-40B4-BE49-F238E27FC236}">
                  <a16:creationId xmlns:a16="http://schemas.microsoft.com/office/drawing/2014/main" id="{E4100A5B-60E5-4A71-B5A1-A3EAB0A21445}"/>
                </a:ext>
              </a:extLst>
            </p:cNvPr>
            <p:cNvSpPr/>
            <p:nvPr/>
          </p:nvSpPr>
          <p:spPr>
            <a:xfrm>
              <a:off x="2216925" y="599625"/>
              <a:ext cx="3231500" cy="3410425"/>
            </a:xfrm>
            <a:custGeom>
              <a:avLst/>
              <a:gdLst/>
              <a:ahLst/>
              <a:cxnLst/>
              <a:rect l="l" t="t" r="r" b="b"/>
              <a:pathLst>
                <a:path w="129260" h="136417" extrusionOk="0">
                  <a:moveTo>
                    <a:pt x="64581" y="0"/>
                  </a:moveTo>
                  <a:cubicBezTo>
                    <a:pt x="28798" y="25"/>
                    <a:pt x="0" y="29484"/>
                    <a:pt x="0" y="65267"/>
                  </a:cubicBezTo>
                  <a:lnTo>
                    <a:pt x="0" y="89604"/>
                  </a:lnTo>
                  <a:cubicBezTo>
                    <a:pt x="0" y="93697"/>
                    <a:pt x="515" y="97643"/>
                    <a:pt x="1495" y="101417"/>
                  </a:cubicBezTo>
                  <a:cubicBezTo>
                    <a:pt x="2206" y="104162"/>
                    <a:pt x="2132" y="107005"/>
                    <a:pt x="1520" y="109750"/>
                  </a:cubicBezTo>
                  <a:cubicBezTo>
                    <a:pt x="1177" y="111245"/>
                    <a:pt x="1030" y="112814"/>
                    <a:pt x="1103" y="114432"/>
                  </a:cubicBezTo>
                  <a:cubicBezTo>
                    <a:pt x="1471" y="123622"/>
                    <a:pt x="8921" y="131122"/>
                    <a:pt x="18112" y="131563"/>
                  </a:cubicBezTo>
                  <a:cubicBezTo>
                    <a:pt x="18407" y="131581"/>
                    <a:pt x="18696" y="131589"/>
                    <a:pt x="18983" y="131589"/>
                  </a:cubicBezTo>
                  <a:cubicBezTo>
                    <a:pt x="19504" y="131589"/>
                    <a:pt x="20016" y="131562"/>
                    <a:pt x="20539" y="131514"/>
                  </a:cubicBezTo>
                  <a:cubicBezTo>
                    <a:pt x="21002" y="131477"/>
                    <a:pt x="21465" y="131459"/>
                    <a:pt x="21927" y="131459"/>
                  </a:cubicBezTo>
                  <a:cubicBezTo>
                    <a:pt x="24229" y="131459"/>
                    <a:pt x="26508" y="131915"/>
                    <a:pt x="28651" y="132813"/>
                  </a:cubicBezTo>
                  <a:cubicBezTo>
                    <a:pt x="34067" y="135093"/>
                    <a:pt x="39999" y="136367"/>
                    <a:pt x="46248" y="136416"/>
                  </a:cubicBezTo>
                  <a:lnTo>
                    <a:pt x="82987" y="136416"/>
                  </a:lnTo>
                  <a:cubicBezTo>
                    <a:pt x="108574" y="136195"/>
                    <a:pt x="129259" y="115338"/>
                    <a:pt x="129259" y="89604"/>
                  </a:cubicBezTo>
                  <a:lnTo>
                    <a:pt x="129259" y="73110"/>
                  </a:lnTo>
                  <a:lnTo>
                    <a:pt x="129259" y="64654"/>
                  </a:lnTo>
                  <a:cubicBezTo>
                    <a:pt x="129259" y="28945"/>
                    <a:pt x="100290" y="0"/>
                    <a:pt x="64581"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12" name="Google Shape;2138;p46">
              <a:extLst>
                <a:ext uri="{FF2B5EF4-FFF2-40B4-BE49-F238E27FC236}">
                  <a16:creationId xmlns:a16="http://schemas.microsoft.com/office/drawing/2014/main" id="{FEA55719-8FA6-487F-B7D9-C7524D8B4BBC}"/>
                </a:ext>
              </a:extLst>
            </p:cNvPr>
            <p:cNvSpPr/>
            <p:nvPr/>
          </p:nvSpPr>
          <p:spPr>
            <a:xfrm>
              <a:off x="3695400" y="599625"/>
              <a:ext cx="1753025" cy="3410425"/>
            </a:xfrm>
            <a:custGeom>
              <a:avLst/>
              <a:gdLst/>
              <a:ahLst/>
              <a:cxnLst/>
              <a:rect l="l" t="t" r="r" b="b"/>
              <a:pathLst>
                <a:path w="70121" h="136417" extrusionOk="0">
                  <a:moveTo>
                    <a:pt x="5442" y="0"/>
                  </a:moveTo>
                  <a:cubicBezTo>
                    <a:pt x="3628" y="0"/>
                    <a:pt x="1790" y="98"/>
                    <a:pt x="1" y="245"/>
                  </a:cubicBezTo>
                  <a:cubicBezTo>
                    <a:pt x="33112" y="3064"/>
                    <a:pt x="59092" y="30808"/>
                    <a:pt x="59092" y="64630"/>
                  </a:cubicBezTo>
                  <a:lnTo>
                    <a:pt x="59092" y="73110"/>
                  </a:lnTo>
                  <a:lnTo>
                    <a:pt x="59092" y="89604"/>
                  </a:lnTo>
                  <a:cubicBezTo>
                    <a:pt x="59092" y="115338"/>
                    <a:pt x="38431" y="136195"/>
                    <a:pt x="12843" y="136416"/>
                  </a:cubicBezTo>
                  <a:lnTo>
                    <a:pt x="23848" y="136416"/>
                  </a:lnTo>
                  <a:cubicBezTo>
                    <a:pt x="49435" y="136195"/>
                    <a:pt x="70120" y="115338"/>
                    <a:pt x="70120" y="89604"/>
                  </a:cubicBezTo>
                  <a:lnTo>
                    <a:pt x="70120" y="64630"/>
                  </a:lnTo>
                  <a:cubicBezTo>
                    <a:pt x="70120" y="28945"/>
                    <a:pt x="41151" y="0"/>
                    <a:pt x="5442" y="0"/>
                  </a:cubicBezTo>
                  <a:close/>
                </a:path>
              </a:pathLst>
            </a:custGeom>
            <a:solidFill>
              <a:srgbClr val="E8C0A8"/>
            </a:solidFill>
            <a:ln>
              <a:noFill/>
            </a:ln>
          </p:spPr>
          <p:txBody>
            <a:bodyPr spcFirstLastPara="1" wrap="square" lIns="97520" tIns="97520" rIns="97520" bIns="97520" anchor="ctr" anchorCtr="0">
              <a:noAutofit/>
            </a:bodyPr>
            <a:lstStyle/>
            <a:p>
              <a:endParaRPr sz="1920"/>
            </a:p>
          </p:txBody>
        </p:sp>
        <p:sp>
          <p:nvSpPr>
            <p:cNvPr id="13" name="Google Shape;2139;p46">
              <a:extLst>
                <a:ext uri="{FF2B5EF4-FFF2-40B4-BE49-F238E27FC236}">
                  <a16:creationId xmlns:a16="http://schemas.microsoft.com/office/drawing/2014/main" id="{5475FFDC-05DB-4836-87B9-07AF989EC818}"/>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14" name="Google Shape;2140;p46">
              <a:extLst>
                <a:ext uri="{FF2B5EF4-FFF2-40B4-BE49-F238E27FC236}">
                  <a16:creationId xmlns:a16="http://schemas.microsoft.com/office/drawing/2014/main" id="{284FA816-B157-4030-A99E-D9B11DE61865}"/>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15" name="Google Shape;2141;p46">
              <a:extLst>
                <a:ext uri="{FF2B5EF4-FFF2-40B4-BE49-F238E27FC236}">
                  <a16:creationId xmlns:a16="http://schemas.microsoft.com/office/drawing/2014/main" id="{ECA3BAE9-F4BB-43FE-8612-90AEF8143694}"/>
                </a:ext>
              </a:extLst>
            </p:cNvPr>
            <p:cNvSpPr/>
            <p:nvPr/>
          </p:nvSpPr>
          <p:spPr>
            <a:xfrm>
              <a:off x="1852350" y="2234975"/>
              <a:ext cx="364600" cy="690550"/>
            </a:xfrm>
            <a:custGeom>
              <a:avLst/>
              <a:gdLst/>
              <a:ahLst/>
              <a:cxnLst/>
              <a:rect l="l" t="t" r="r" b="b"/>
              <a:pathLst>
                <a:path w="14584" h="27622" extrusionOk="0">
                  <a:moveTo>
                    <a:pt x="13750" y="0"/>
                  </a:moveTo>
                  <a:cubicBezTo>
                    <a:pt x="6152" y="0"/>
                    <a:pt x="0" y="6176"/>
                    <a:pt x="0" y="13799"/>
                  </a:cubicBezTo>
                  <a:cubicBezTo>
                    <a:pt x="0" y="21421"/>
                    <a:pt x="6152" y="27621"/>
                    <a:pt x="13750" y="27621"/>
                  </a:cubicBezTo>
                  <a:lnTo>
                    <a:pt x="14583" y="27621"/>
                  </a:lnTo>
                  <a:lnTo>
                    <a:pt x="14583"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16" name="Google Shape;2142;p46">
              <a:extLst>
                <a:ext uri="{FF2B5EF4-FFF2-40B4-BE49-F238E27FC236}">
                  <a16:creationId xmlns:a16="http://schemas.microsoft.com/office/drawing/2014/main" id="{5B235976-8EE8-46DE-B244-EA5CBD9781B8}"/>
                </a:ext>
              </a:extLst>
            </p:cNvPr>
            <p:cNvSpPr/>
            <p:nvPr/>
          </p:nvSpPr>
          <p:spPr>
            <a:xfrm>
              <a:off x="5448400" y="2234975"/>
              <a:ext cx="364600" cy="690550"/>
            </a:xfrm>
            <a:custGeom>
              <a:avLst/>
              <a:gdLst/>
              <a:ahLst/>
              <a:cxnLst/>
              <a:rect l="l" t="t" r="r" b="b"/>
              <a:pathLst>
                <a:path w="14584" h="27622" extrusionOk="0">
                  <a:moveTo>
                    <a:pt x="0" y="0"/>
                  </a:moveTo>
                  <a:lnTo>
                    <a:pt x="0" y="27621"/>
                  </a:lnTo>
                  <a:lnTo>
                    <a:pt x="809" y="27621"/>
                  </a:lnTo>
                  <a:cubicBezTo>
                    <a:pt x="8407" y="27621"/>
                    <a:pt x="14583" y="21421"/>
                    <a:pt x="14583" y="13799"/>
                  </a:cubicBezTo>
                  <a:cubicBezTo>
                    <a:pt x="14583" y="6176"/>
                    <a:pt x="8407" y="0"/>
                    <a:pt x="809"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17" name="Google Shape;2143;p46">
              <a:extLst>
                <a:ext uri="{FF2B5EF4-FFF2-40B4-BE49-F238E27FC236}">
                  <a16:creationId xmlns:a16="http://schemas.microsoft.com/office/drawing/2014/main" id="{B7969681-7134-4C07-97BC-9A701B857DEF}"/>
                </a:ext>
              </a:extLst>
            </p:cNvPr>
            <p:cNvSpPr/>
            <p:nvPr/>
          </p:nvSpPr>
          <p:spPr>
            <a:xfrm>
              <a:off x="2223650" y="314300"/>
              <a:ext cx="3218025" cy="1949475"/>
            </a:xfrm>
            <a:custGeom>
              <a:avLst/>
              <a:gdLst/>
              <a:ahLst/>
              <a:cxnLst/>
              <a:rect l="l" t="t" r="r" b="b"/>
              <a:pathLst>
                <a:path w="128721" h="77979" extrusionOk="0">
                  <a:moveTo>
                    <a:pt x="63950" y="1"/>
                  </a:moveTo>
                  <a:cubicBezTo>
                    <a:pt x="48934" y="1"/>
                    <a:pt x="33889" y="4993"/>
                    <a:pt x="22034" y="15335"/>
                  </a:cubicBezTo>
                  <a:cubicBezTo>
                    <a:pt x="12255" y="23864"/>
                    <a:pt x="5344" y="35309"/>
                    <a:pt x="2231" y="47833"/>
                  </a:cubicBezTo>
                  <a:cubicBezTo>
                    <a:pt x="785" y="53691"/>
                    <a:pt x="295" y="61901"/>
                    <a:pt x="74" y="68421"/>
                  </a:cubicBezTo>
                  <a:cubicBezTo>
                    <a:pt x="1" y="70381"/>
                    <a:pt x="663" y="72317"/>
                    <a:pt x="2011" y="73739"/>
                  </a:cubicBezTo>
                  <a:cubicBezTo>
                    <a:pt x="2035" y="73739"/>
                    <a:pt x="2035" y="73763"/>
                    <a:pt x="2035" y="73763"/>
                  </a:cubicBezTo>
                  <a:cubicBezTo>
                    <a:pt x="4486" y="76361"/>
                    <a:pt x="8113" y="77979"/>
                    <a:pt x="11814" y="77979"/>
                  </a:cubicBezTo>
                  <a:cubicBezTo>
                    <a:pt x="16275" y="77979"/>
                    <a:pt x="20172" y="75602"/>
                    <a:pt x="22304" y="72023"/>
                  </a:cubicBezTo>
                  <a:cubicBezTo>
                    <a:pt x="24436" y="75602"/>
                    <a:pt x="28333" y="77979"/>
                    <a:pt x="32769" y="77979"/>
                  </a:cubicBezTo>
                  <a:cubicBezTo>
                    <a:pt x="37230" y="77979"/>
                    <a:pt x="41127" y="75602"/>
                    <a:pt x="43259" y="72023"/>
                  </a:cubicBezTo>
                  <a:cubicBezTo>
                    <a:pt x="45391" y="75602"/>
                    <a:pt x="49288" y="77979"/>
                    <a:pt x="53749" y="77979"/>
                  </a:cubicBezTo>
                  <a:cubicBezTo>
                    <a:pt x="58185" y="77979"/>
                    <a:pt x="62082" y="75602"/>
                    <a:pt x="64214" y="72023"/>
                  </a:cubicBezTo>
                  <a:cubicBezTo>
                    <a:pt x="66346" y="75602"/>
                    <a:pt x="70243" y="77979"/>
                    <a:pt x="74704" y="77979"/>
                  </a:cubicBezTo>
                  <a:cubicBezTo>
                    <a:pt x="79164" y="77979"/>
                    <a:pt x="83061" y="75602"/>
                    <a:pt x="85193" y="72023"/>
                  </a:cubicBezTo>
                  <a:cubicBezTo>
                    <a:pt x="87326" y="75602"/>
                    <a:pt x="91222" y="77979"/>
                    <a:pt x="95659" y="77979"/>
                  </a:cubicBezTo>
                  <a:cubicBezTo>
                    <a:pt x="100119" y="77979"/>
                    <a:pt x="104016" y="75602"/>
                    <a:pt x="106148" y="72023"/>
                  </a:cubicBezTo>
                  <a:cubicBezTo>
                    <a:pt x="108281" y="75602"/>
                    <a:pt x="112177" y="77979"/>
                    <a:pt x="116638" y="77979"/>
                  </a:cubicBezTo>
                  <a:cubicBezTo>
                    <a:pt x="120388" y="77979"/>
                    <a:pt x="124089" y="76288"/>
                    <a:pt x="126540" y="73616"/>
                  </a:cubicBezTo>
                  <a:cubicBezTo>
                    <a:pt x="126687" y="73469"/>
                    <a:pt x="126834" y="73298"/>
                    <a:pt x="126981" y="73126"/>
                  </a:cubicBezTo>
                  <a:cubicBezTo>
                    <a:pt x="128133" y="71705"/>
                    <a:pt x="128721" y="69891"/>
                    <a:pt x="128623" y="68053"/>
                  </a:cubicBezTo>
                  <a:cubicBezTo>
                    <a:pt x="128549" y="65798"/>
                    <a:pt x="128402" y="63519"/>
                    <a:pt x="128206" y="61264"/>
                  </a:cubicBezTo>
                  <a:cubicBezTo>
                    <a:pt x="127863" y="57637"/>
                    <a:pt x="127324" y="51338"/>
                    <a:pt x="126466" y="47833"/>
                  </a:cubicBezTo>
                  <a:cubicBezTo>
                    <a:pt x="124456" y="39647"/>
                    <a:pt x="120805" y="31878"/>
                    <a:pt x="115731" y="25114"/>
                  </a:cubicBezTo>
                  <a:cubicBezTo>
                    <a:pt x="103408" y="8641"/>
                    <a:pt x="83705" y="1"/>
                    <a:pt x="63950"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18" name="Google Shape;2144;p46">
              <a:extLst>
                <a:ext uri="{FF2B5EF4-FFF2-40B4-BE49-F238E27FC236}">
                  <a16:creationId xmlns:a16="http://schemas.microsoft.com/office/drawing/2014/main" id="{1590A1DE-A2A0-41BC-841A-147A585F361C}"/>
                </a:ext>
              </a:extLst>
            </p:cNvPr>
            <p:cNvSpPr/>
            <p:nvPr/>
          </p:nvSpPr>
          <p:spPr>
            <a:xfrm>
              <a:off x="3068600" y="314475"/>
              <a:ext cx="2373075" cy="1949325"/>
            </a:xfrm>
            <a:custGeom>
              <a:avLst/>
              <a:gdLst/>
              <a:ahLst/>
              <a:cxnLst/>
              <a:rect l="l" t="t" r="r" b="b"/>
              <a:pathLst>
                <a:path w="94923" h="77973" extrusionOk="0">
                  <a:moveTo>
                    <a:pt x="30144" y="0"/>
                  </a:moveTo>
                  <a:cubicBezTo>
                    <a:pt x="19754" y="0"/>
                    <a:pt x="9350" y="2390"/>
                    <a:pt x="0" y="7289"/>
                  </a:cubicBezTo>
                  <a:cubicBezTo>
                    <a:pt x="6619" y="5133"/>
                    <a:pt x="13545" y="4073"/>
                    <a:pt x="20463" y="4073"/>
                  </a:cubicBezTo>
                  <a:cubicBezTo>
                    <a:pt x="40213" y="4073"/>
                    <a:pt x="59904" y="12712"/>
                    <a:pt x="72228" y="29175"/>
                  </a:cubicBezTo>
                  <a:cubicBezTo>
                    <a:pt x="77301" y="35939"/>
                    <a:pt x="80953" y="43709"/>
                    <a:pt x="82963" y="51895"/>
                  </a:cubicBezTo>
                  <a:cubicBezTo>
                    <a:pt x="83820" y="55399"/>
                    <a:pt x="84360" y="61698"/>
                    <a:pt x="84703" y="65325"/>
                  </a:cubicBezTo>
                  <a:cubicBezTo>
                    <a:pt x="84899" y="67605"/>
                    <a:pt x="85046" y="69860"/>
                    <a:pt x="85144" y="72114"/>
                  </a:cubicBezTo>
                  <a:cubicBezTo>
                    <a:pt x="85217" y="73953"/>
                    <a:pt x="84629" y="75766"/>
                    <a:pt x="83477" y="77188"/>
                  </a:cubicBezTo>
                  <a:cubicBezTo>
                    <a:pt x="83330" y="77359"/>
                    <a:pt x="83183" y="77531"/>
                    <a:pt x="83036" y="77678"/>
                  </a:cubicBezTo>
                  <a:cubicBezTo>
                    <a:pt x="82938" y="77776"/>
                    <a:pt x="82865" y="77874"/>
                    <a:pt x="82767" y="77972"/>
                  </a:cubicBezTo>
                  <a:lnTo>
                    <a:pt x="82840" y="77972"/>
                  </a:lnTo>
                  <a:cubicBezTo>
                    <a:pt x="86590" y="77972"/>
                    <a:pt x="90291" y="76281"/>
                    <a:pt x="92742" y="73609"/>
                  </a:cubicBezTo>
                  <a:cubicBezTo>
                    <a:pt x="92889" y="73438"/>
                    <a:pt x="93036" y="73291"/>
                    <a:pt x="93183" y="73119"/>
                  </a:cubicBezTo>
                  <a:cubicBezTo>
                    <a:pt x="94335" y="71698"/>
                    <a:pt x="94923" y="69884"/>
                    <a:pt x="94825" y="68046"/>
                  </a:cubicBezTo>
                  <a:cubicBezTo>
                    <a:pt x="94751" y="65791"/>
                    <a:pt x="94604" y="63512"/>
                    <a:pt x="94408" y="61257"/>
                  </a:cubicBezTo>
                  <a:cubicBezTo>
                    <a:pt x="94065" y="57630"/>
                    <a:pt x="93526" y="51331"/>
                    <a:pt x="92668" y="47826"/>
                  </a:cubicBezTo>
                  <a:cubicBezTo>
                    <a:pt x="90658" y="39640"/>
                    <a:pt x="87007" y="31871"/>
                    <a:pt x="81933" y="25107"/>
                  </a:cubicBezTo>
                  <a:cubicBezTo>
                    <a:pt x="69613" y="8643"/>
                    <a:pt x="49904" y="0"/>
                    <a:pt x="30144" y="0"/>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19" name="Google Shape;2145;p46">
              <a:extLst>
                <a:ext uri="{FF2B5EF4-FFF2-40B4-BE49-F238E27FC236}">
                  <a16:creationId xmlns:a16="http://schemas.microsoft.com/office/drawing/2014/main" id="{66E05138-EA17-470F-86BF-4DD0FB47F26C}"/>
                </a:ext>
              </a:extLst>
            </p:cNvPr>
            <p:cNvSpPr/>
            <p:nvPr/>
          </p:nvSpPr>
          <p:spPr>
            <a:xfrm>
              <a:off x="2929500" y="4010025"/>
              <a:ext cx="1787325" cy="1370050"/>
            </a:xfrm>
            <a:custGeom>
              <a:avLst/>
              <a:gdLst/>
              <a:ahLst/>
              <a:cxnLst/>
              <a:rect l="l" t="t" r="r" b="b"/>
              <a:pathLst>
                <a:path w="71493" h="54802" extrusionOk="0">
                  <a:moveTo>
                    <a:pt x="25147" y="0"/>
                  </a:moveTo>
                  <a:lnTo>
                    <a:pt x="25147" y="3382"/>
                  </a:lnTo>
                  <a:cubicBezTo>
                    <a:pt x="25147" y="8480"/>
                    <a:pt x="25098" y="8333"/>
                    <a:pt x="20221" y="9019"/>
                  </a:cubicBezTo>
                  <a:cubicBezTo>
                    <a:pt x="16446" y="9534"/>
                    <a:pt x="12843" y="11004"/>
                    <a:pt x="9780" y="13210"/>
                  </a:cubicBezTo>
                  <a:cubicBezTo>
                    <a:pt x="3677" y="17622"/>
                    <a:pt x="1" y="24803"/>
                    <a:pt x="1" y="32303"/>
                  </a:cubicBezTo>
                  <a:lnTo>
                    <a:pt x="1" y="54802"/>
                  </a:lnTo>
                  <a:lnTo>
                    <a:pt x="71493" y="54802"/>
                  </a:lnTo>
                  <a:lnTo>
                    <a:pt x="71493" y="32303"/>
                  </a:lnTo>
                  <a:cubicBezTo>
                    <a:pt x="71493" y="24803"/>
                    <a:pt x="67817" y="17622"/>
                    <a:pt x="61738" y="13210"/>
                  </a:cubicBezTo>
                  <a:cubicBezTo>
                    <a:pt x="58650" y="11004"/>
                    <a:pt x="55048" y="9534"/>
                    <a:pt x="51298" y="9019"/>
                  </a:cubicBezTo>
                  <a:cubicBezTo>
                    <a:pt x="46421" y="8333"/>
                    <a:pt x="46347" y="8480"/>
                    <a:pt x="46347" y="3382"/>
                  </a:cubicBezTo>
                  <a:lnTo>
                    <a:pt x="46347"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20" name="Google Shape;2146;p46">
              <a:extLst>
                <a:ext uri="{FF2B5EF4-FFF2-40B4-BE49-F238E27FC236}">
                  <a16:creationId xmlns:a16="http://schemas.microsoft.com/office/drawing/2014/main" id="{FAB1FC5B-9A43-40A4-BF69-EAFA23A27551}"/>
                </a:ext>
              </a:extLst>
            </p:cNvPr>
            <p:cNvSpPr/>
            <p:nvPr/>
          </p:nvSpPr>
          <p:spPr>
            <a:xfrm>
              <a:off x="2929500" y="4214650"/>
              <a:ext cx="1787325" cy="1165425"/>
            </a:xfrm>
            <a:custGeom>
              <a:avLst/>
              <a:gdLst/>
              <a:ahLst/>
              <a:cxnLst/>
              <a:rect l="l" t="t" r="r" b="b"/>
              <a:pathLst>
                <a:path w="71493" h="46617" extrusionOk="0">
                  <a:moveTo>
                    <a:pt x="24093" y="1"/>
                  </a:moveTo>
                  <a:cubicBezTo>
                    <a:pt x="23382" y="418"/>
                    <a:pt x="22206" y="540"/>
                    <a:pt x="20221" y="834"/>
                  </a:cubicBezTo>
                  <a:cubicBezTo>
                    <a:pt x="18873" y="1030"/>
                    <a:pt x="17525" y="1324"/>
                    <a:pt x="16226" y="1766"/>
                  </a:cubicBezTo>
                  <a:cubicBezTo>
                    <a:pt x="13922" y="2501"/>
                    <a:pt x="11741" y="3604"/>
                    <a:pt x="9780" y="5025"/>
                  </a:cubicBezTo>
                  <a:cubicBezTo>
                    <a:pt x="3677" y="9437"/>
                    <a:pt x="1" y="16618"/>
                    <a:pt x="1" y="24118"/>
                  </a:cubicBezTo>
                  <a:lnTo>
                    <a:pt x="1" y="46617"/>
                  </a:lnTo>
                  <a:lnTo>
                    <a:pt x="71493" y="46617"/>
                  </a:lnTo>
                  <a:lnTo>
                    <a:pt x="71493" y="24118"/>
                  </a:lnTo>
                  <a:cubicBezTo>
                    <a:pt x="71493" y="16618"/>
                    <a:pt x="67817" y="9437"/>
                    <a:pt x="61738" y="5025"/>
                  </a:cubicBezTo>
                  <a:cubicBezTo>
                    <a:pt x="59753" y="3604"/>
                    <a:pt x="57572" y="2501"/>
                    <a:pt x="55293" y="1766"/>
                  </a:cubicBezTo>
                  <a:cubicBezTo>
                    <a:pt x="53994" y="1324"/>
                    <a:pt x="52646" y="1030"/>
                    <a:pt x="51298" y="834"/>
                  </a:cubicBezTo>
                  <a:cubicBezTo>
                    <a:pt x="49288" y="540"/>
                    <a:pt x="48112" y="418"/>
                    <a:pt x="47401" y="1"/>
                  </a:cubicBezTo>
                  <a:lnTo>
                    <a:pt x="46494" y="197"/>
                  </a:lnTo>
                  <a:lnTo>
                    <a:pt x="44068" y="1545"/>
                  </a:lnTo>
                  <a:cubicBezTo>
                    <a:pt x="41474" y="2994"/>
                    <a:pt x="38602" y="3717"/>
                    <a:pt x="35731" y="3717"/>
                  </a:cubicBezTo>
                  <a:cubicBezTo>
                    <a:pt x="32824" y="3717"/>
                    <a:pt x="29918" y="2976"/>
                    <a:pt x="27304" y="1496"/>
                  </a:cubicBezTo>
                  <a:lnTo>
                    <a:pt x="25024" y="197"/>
                  </a:lnTo>
                  <a:lnTo>
                    <a:pt x="24093" y="1"/>
                  </a:lnTo>
                  <a:close/>
                </a:path>
              </a:pathLst>
            </a:custGeom>
            <a:solidFill>
              <a:srgbClr val="A9EAEF"/>
            </a:solidFill>
            <a:ln>
              <a:noFill/>
            </a:ln>
          </p:spPr>
          <p:txBody>
            <a:bodyPr spcFirstLastPara="1" wrap="square" lIns="97520" tIns="97520" rIns="97520" bIns="97520" anchor="ctr" anchorCtr="0">
              <a:noAutofit/>
            </a:bodyPr>
            <a:lstStyle/>
            <a:p>
              <a:endParaRPr sz="1920"/>
            </a:p>
          </p:txBody>
        </p:sp>
        <p:sp>
          <p:nvSpPr>
            <p:cNvPr id="21" name="Google Shape;2147;p46">
              <a:extLst>
                <a:ext uri="{FF2B5EF4-FFF2-40B4-BE49-F238E27FC236}">
                  <a16:creationId xmlns:a16="http://schemas.microsoft.com/office/drawing/2014/main" id="{6E625C21-9741-4317-BB71-9AF418A1557D}"/>
                </a:ext>
              </a:extLst>
            </p:cNvPr>
            <p:cNvSpPr/>
            <p:nvPr/>
          </p:nvSpPr>
          <p:spPr>
            <a:xfrm>
              <a:off x="4054475" y="4214650"/>
              <a:ext cx="662350" cy="1165425"/>
            </a:xfrm>
            <a:custGeom>
              <a:avLst/>
              <a:gdLst/>
              <a:ahLst/>
              <a:cxnLst/>
              <a:rect l="l" t="t" r="r" b="b"/>
              <a:pathLst>
                <a:path w="26494" h="46617" extrusionOk="0">
                  <a:moveTo>
                    <a:pt x="2402" y="1"/>
                  </a:moveTo>
                  <a:lnTo>
                    <a:pt x="1495" y="197"/>
                  </a:lnTo>
                  <a:lnTo>
                    <a:pt x="0" y="1030"/>
                  </a:lnTo>
                  <a:cubicBezTo>
                    <a:pt x="956" y="1202"/>
                    <a:pt x="1912" y="1471"/>
                    <a:pt x="2819" y="1766"/>
                  </a:cubicBezTo>
                  <a:cubicBezTo>
                    <a:pt x="5122" y="2501"/>
                    <a:pt x="7304" y="3604"/>
                    <a:pt x="9264" y="5025"/>
                  </a:cubicBezTo>
                  <a:cubicBezTo>
                    <a:pt x="15367" y="9437"/>
                    <a:pt x="19043" y="16618"/>
                    <a:pt x="19043" y="24118"/>
                  </a:cubicBezTo>
                  <a:lnTo>
                    <a:pt x="19043" y="46617"/>
                  </a:lnTo>
                  <a:lnTo>
                    <a:pt x="26494" y="46617"/>
                  </a:lnTo>
                  <a:lnTo>
                    <a:pt x="26494" y="24118"/>
                  </a:lnTo>
                  <a:cubicBezTo>
                    <a:pt x="26494" y="16618"/>
                    <a:pt x="22818" y="9437"/>
                    <a:pt x="16739" y="5025"/>
                  </a:cubicBezTo>
                  <a:cubicBezTo>
                    <a:pt x="14754" y="3604"/>
                    <a:pt x="12573" y="2501"/>
                    <a:pt x="10294" y="1766"/>
                  </a:cubicBezTo>
                  <a:cubicBezTo>
                    <a:pt x="8995" y="1349"/>
                    <a:pt x="7647" y="1030"/>
                    <a:pt x="6299" y="834"/>
                  </a:cubicBezTo>
                  <a:cubicBezTo>
                    <a:pt x="4289" y="540"/>
                    <a:pt x="3113" y="418"/>
                    <a:pt x="2402" y="1"/>
                  </a:cubicBezTo>
                  <a:close/>
                </a:path>
              </a:pathLst>
            </a:custGeom>
            <a:solidFill>
              <a:srgbClr val="566E79"/>
            </a:solidFill>
            <a:ln>
              <a:noFill/>
            </a:ln>
          </p:spPr>
          <p:txBody>
            <a:bodyPr spcFirstLastPara="1" wrap="square" lIns="97520" tIns="97520" rIns="97520" bIns="97520" anchor="ctr" anchorCtr="0">
              <a:noAutofit/>
            </a:bodyPr>
            <a:lstStyle/>
            <a:p>
              <a:endParaRPr sz="1920"/>
            </a:p>
          </p:txBody>
        </p:sp>
        <p:sp>
          <p:nvSpPr>
            <p:cNvPr id="22" name="Google Shape;2148;p46">
              <a:extLst>
                <a:ext uri="{FF2B5EF4-FFF2-40B4-BE49-F238E27FC236}">
                  <a16:creationId xmlns:a16="http://schemas.microsoft.com/office/drawing/2014/main" id="{4C84BA6C-9FD4-43E1-B13F-ECFE1DFFCEA8}"/>
                </a:ext>
              </a:extLst>
            </p:cNvPr>
            <p:cNvSpPr/>
            <p:nvPr/>
          </p:nvSpPr>
          <p:spPr>
            <a:xfrm>
              <a:off x="1775750" y="238225"/>
              <a:ext cx="4113225" cy="5218450"/>
            </a:xfrm>
            <a:custGeom>
              <a:avLst/>
              <a:gdLst/>
              <a:ahLst/>
              <a:cxnLst/>
              <a:rect l="l" t="t" r="r" b="b"/>
              <a:pathLst>
                <a:path w="164529" h="208738" extrusionOk="0">
                  <a:moveTo>
                    <a:pt x="14584" y="83154"/>
                  </a:moveTo>
                  <a:lnTo>
                    <a:pt x="14584" y="104060"/>
                  </a:lnTo>
                  <a:lnTo>
                    <a:pt x="14584" y="104183"/>
                  </a:lnTo>
                  <a:cubicBezTo>
                    <a:pt x="9755" y="103153"/>
                    <a:pt x="6104" y="98815"/>
                    <a:pt x="6104" y="93669"/>
                  </a:cubicBezTo>
                  <a:cubicBezTo>
                    <a:pt x="6104" y="88522"/>
                    <a:pt x="9755" y="84184"/>
                    <a:pt x="14584" y="83154"/>
                  </a:cubicBezTo>
                  <a:close/>
                  <a:moveTo>
                    <a:pt x="149970" y="83154"/>
                  </a:moveTo>
                  <a:cubicBezTo>
                    <a:pt x="154798" y="84184"/>
                    <a:pt x="158426" y="88522"/>
                    <a:pt x="158426" y="93669"/>
                  </a:cubicBezTo>
                  <a:cubicBezTo>
                    <a:pt x="158426" y="98815"/>
                    <a:pt x="154798" y="103153"/>
                    <a:pt x="149946" y="104183"/>
                  </a:cubicBezTo>
                  <a:lnTo>
                    <a:pt x="149946" y="90409"/>
                  </a:lnTo>
                  <a:cubicBezTo>
                    <a:pt x="149946" y="87762"/>
                    <a:pt x="149970" y="85188"/>
                    <a:pt x="149970" y="83154"/>
                  </a:cubicBezTo>
                  <a:close/>
                  <a:moveTo>
                    <a:pt x="124064" y="79919"/>
                  </a:moveTo>
                  <a:cubicBezTo>
                    <a:pt x="126858" y="82542"/>
                    <a:pt x="130633" y="84086"/>
                    <a:pt x="134554" y="84086"/>
                  </a:cubicBezTo>
                  <a:cubicBezTo>
                    <a:pt x="137838" y="84086"/>
                    <a:pt x="141122" y="83032"/>
                    <a:pt x="143843" y="81194"/>
                  </a:cubicBezTo>
                  <a:lnTo>
                    <a:pt x="143843" y="90384"/>
                  </a:lnTo>
                  <a:lnTo>
                    <a:pt x="143843" y="104060"/>
                  </a:lnTo>
                  <a:cubicBezTo>
                    <a:pt x="143843" y="115702"/>
                    <a:pt x="139358" y="126633"/>
                    <a:pt x="131196" y="134892"/>
                  </a:cubicBezTo>
                  <a:cubicBezTo>
                    <a:pt x="123035" y="143127"/>
                    <a:pt x="112178" y="147710"/>
                    <a:pt x="100609" y="147808"/>
                  </a:cubicBezTo>
                  <a:lnTo>
                    <a:pt x="100536" y="147808"/>
                  </a:lnTo>
                  <a:cubicBezTo>
                    <a:pt x="100438" y="147833"/>
                    <a:pt x="100340" y="147833"/>
                    <a:pt x="100242" y="147833"/>
                  </a:cubicBezTo>
                  <a:lnTo>
                    <a:pt x="70954" y="147833"/>
                  </a:lnTo>
                  <a:cubicBezTo>
                    <a:pt x="62694" y="147833"/>
                    <a:pt x="54827" y="147539"/>
                    <a:pt x="47474" y="144451"/>
                  </a:cubicBezTo>
                  <a:cubicBezTo>
                    <a:pt x="44974" y="143397"/>
                    <a:pt x="42303" y="142858"/>
                    <a:pt x="39607" y="142858"/>
                  </a:cubicBezTo>
                  <a:cubicBezTo>
                    <a:pt x="39043" y="142858"/>
                    <a:pt x="38480" y="142882"/>
                    <a:pt x="37916" y="142931"/>
                  </a:cubicBezTo>
                  <a:cubicBezTo>
                    <a:pt x="37507" y="142961"/>
                    <a:pt x="37098" y="142982"/>
                    <a:pt x="36683" y="142982"/>
                  </a:cubicBezTo>
                  <a:cubicBezTo>
                    <a:pt x="36427" y="142982"/>
                    <a:pt x="36168" y="142974"/>
                    <a:pt x="35906" y="142956"/>
                  </a:cubicBezTo>
                  <a:cubicBezTo>
                    <a:pt x="28309" y="142588"/>
                    <a:pt x="22108" y="136363"/>
                    <a:pt x="21814" y="128765"/>
                  </a:cubicBezTo>
                  <a:cubicBezTo>
                    <a:pt x="21765" y="127442"/>
                    <a:pt x="21863" y="126143"/>
                    <a:pt x="22157" y="124893"/>
                  </a:cubicBezTo>
                  <a:cubicBezTo>
                    <a:pt x="22917" y="121461"/>
                    <a:pt x="22892" y="118177"/>
                    <a:pt x="22108" y="115114"/>
                  </a:cubicBezTo>
                  <a:cubicBezTo>
                    <a:pt x="21176" y="111535"/>
                    <a:pt x="20686" y="107810"/>
                    <a:pt x="20686" y="104060"/>
                  </a:cubicBezTo>
                  <a:lnTo>
                    <a:pt x="20686" y="81365"/>
                  </a:lnTo>
                  <a:cubicBezTo>
                    <a:pt x="23382" y="83105"/>
                    <a:pt x="26568" y="84086"/>
                    <a:pt x="29730" y="84086"/>
                  </a:cubicBezTo>
                  <a:cubicBezTo>
                    <a:pt x="33651" y="84086"/>
                    <a:pt x="37401" y="82542"/>
                    <a:pt x="40220" y="79919"/>
                  </a:cubicBezTo>
                  <a:cubicBezTo>
                    <a:pt x="43014" y="82542"/>
                    <a:pt x="46764" y="84086"/>
                    <a:pt x="50685" y="84086"/>
                  </a:cubicBezTo>
                  <a:cubicBezTo>
                    <a:pt x="54606" y="84086"/>
                    <a:pt x="58381" y="82542"/>
                    <a:pt x="61175" y="79919"/>
                  </a:cubicBezTo>
                  <a:cubicBezTo>
                    <a:pt x="63969" y="82542"/>
                    <a:pt x="67719" y="84086"/>
                    <a:pt x="71665" y="84086"/>
                  </a:cubicBezTo>
                  <a:cubicBezTo>
                    <a:pt x="75586" y="84086"/>
                    <a:pt x="79336" y="82542"/>
                    <a:pt x="82130" y="79919"/>
                  </a:cubicBezTo>
                  <a:cubicBezTo>
                    <a:pt x="84948" y="82542"/>
                    <a:pt x="88698" y="84086"/>
                    <a:pt x="92620" y="84086"/>
                  </a:cubicBezTo>
                  <a:cubicBezTo>
                    <a:pt x="96541" y="84086"/>
                    <a:pt x="100291" y="82542"/>
                    <a:pt x="103109" y="79919"/>
                  </a:cubicBezTo>
                  <a:cubicBezTo>
                    <a:pt x="105903" y="82542"/>
                    <a:pt x="109653" y="84086"/>
                    <a:pt x="113575" y="84086"/>
                  </a:cubicBezTo>
                  <a:cubicBezTo>
                    <a:pt x="117520" y="84086"/>
                    <a:pt x="121270" y="82542"/>
                    <a:pt x="124064" y="79919"/>
                  </a:cubicBezTo>
                  <a:close/>
                  <a:moveTo>
                    <a:pt x="89433" y="153936"/>
                  </a:moveTo>
                  <a:lnTo>
                    <a:pt x="89433" y="154254"/>
                  </a:lnTo>
                  <a:cubicBezTo>
                    <a:pt x="89433" y="155627"/>
                    <a:pt x="89433" y="156779"/>
                    <a:pt x="89580" y="157759"/>
                  </a:cubicBezTo>
                  <a:cubicBezTo>
                    <a:pt x="87002" y="158973"/>
                    <a:pt x="84529" y="159406"/>
                    <a:pt x="82313" y="159406"/>
                  </a:cubicBezTo>
                  <a:cubicBezTo>
                    <a:pt x="78757" y="159406"/>
                    <a:pt x="75863" y="158290"/>
                    <a:pt x="74262" y="157489"/>
                  </a:cubicBezTo>
                  <a:cubicBezTo>
                    <a:pt x="74360" y="156558"/>
                    <a:pt x="74360" y="155504"/>
                    <a:pt x="74360" y="154254"/>
                  </a:cubicBezTo>
                  <a:lnTo>
                    <a:pt x="74360" y="153936"/>
                  </a:lnTo>
                  <a:close/>
                  <a:moveTo>
                    <a:pt x="81948" y="0"/>
                  </a:moveTo>
                  <a:cubicBezTo>
                    <a:pt x="65602" y="0"/>
                    <a:pt x="49851" y="5704"/>
                    <a:pt x="37940" y="16074"/>
                  </a:cubicBezTo>
                  <a:cubicBezTo>
                    <a:pt x="27818" y="24921"/>
                    <a:pt x="20441" y="37029"/>
                    <a:pt x="17182" y="50141"/>
                  </a:cubicBezTo>
                  <a:cubicBezTo>
                    <a:pt x="15098" y="58621"/>
                    <a:pt x="14657" y="68106"/>
                    <a:pt x="14584" y="76954"/>
                  </a:cubicBezTo>
                  <a:cubicBezTo>
                    <a:pt x="6373" y="78056"/>
                    <a:pt x="1" y="85139"/>
                    <a:pt x="1" y="93669"/>
                  </a:cubicBezTo>
                  <a:cubicBezTo>
                    <a:pt x="1" y="102345"/>
                    <a:pt x="6569" y="109526"/>
                    <a:pt x="14976" y="110433"/>
                  </a:cubicBezTo>
                  <a:cubicBezTo>
                    <a:pt x="15245" y="112540"/>
                    <a:pt x="15637" y="114599"/>
                    <a:pt x="16177" y="116658"/>
                  </a:cubicBezTo>
                  <a:cubicBezTo>
                    <a:pt x="16740" y="118766"/>
                    <a:pt x="16740" y="121094"/>
                    <a:pt x="16177" y="123545"/>
                  </a:cubicBezTo>
                  <a:cubicBezTo>
                    <a:pt x="15785" y="125334"/>
                    <a:pt x="15613" y="127172"/>
                    <a:pt x="15711" y="129010"/>
                  </a:cubicBezTo>
                  <a:cubicBezTo>
                    <a:pt x="16128" y="139745"/>
                    <a:pt x="24877" y="148568"/>
                    <a:pt x="35612" y="149083"/>
                  </a:cubicBezTo>
                  <a:cubicBezTo>
                    <a:pt x="35951" y="149100"/>
                    <a:pt x="36286" y="149108"/>
                    <a:pt x="36620" y="149108"/>
                  </a:cubicBezTo>
                  <a:cubicBezTo>
                    <a:pt x="37228" y="149108"/>
                    <a:pt x="37829" y="149081"/>
                    <a:pt x="38431" y="149034"/>
                  </a:cubicBezTo>
                  <a:cubicBezTo>
                    <a:pt x="38830" y="148999"/>
                    <a:pt x="39230" y="148982"/>
                    <a:pt x="39630" y="148982"/>
                  </a:cubicBezTo>
                  <a:cubicBezTo>
                    <a:pt x="41511" y="148982"/>
                    <a:pt x="43379" y="149360"/>
                    <a:pt x="45097" y="150088"/>
                  </a:cubicBezTo>
                  <a:cubicBezTo>
                    <a:pt x="52646" y="153249"/>
                    <a:pt x="60489" y="153862"/>
                    <a:pt x="68258" y="153936"/>
                  </a:cubicBezTo>
                  <a:lnTo>
                    <a:pt x="68258" y="154254"/>
                  </a:lnTo>
                  <a:cubicBezTo>
                    <a:pt x="68258" y="154989"/>
                    <a:pt x="68258" y="155896"/>
                    <a:pt x="68209" y="156509"/>
                  </a:cubicBezTo>
                  <a:cubicBezTo>
                    <a:pt x="67719" y="156607"/>
                    <a:pt x="67008" y="156705"/>
                    <a:pt x="66371" y="156803"/>
                  </a:cubicBezTo>
                  <a:lnTo>
                    <a:pt x="65929" y="156852"/>
                  </a:lnTo>
                  <a:cubicBezTo>
                    <a:pt x="61714" y="157465"/>
                    <a:pt x="57621" y="159107"/>
                    <a:pt x="54141" y="161607"/>
                  </a:cubicBezTo>
                  <a:cubicBezTo>
                    <a:pt x="47229" y="166607"/>
                    <a:pt x="43087" y="174670"/>
                    <a:pt x="43087" y="183175"/>
                  </a:cubicBezTo>
                  <a:cubicBezTo>
                    <a:pt x="43087" y="184866"/>
                    <a:pt x="44460" y="186238"/>
                    <a:pt x="46151" y="186238"/>
                  </a:cubicBezTo>
                  <a:cubicBezTo>
                    <a:pt x="47842" y="186238"/>
                    <a:pt x="49214" y="184866"/>
                    <a:pt x="49214" y="183175"/>
                  </a:cubicBezTo>
                  <a:cubicBezTo>
                    <a:pt x="49214" y="176631"/>
                    <a:pt x="52401" y="170405"/>
                    <a:pt x="57719" y="166558"/>
                  </a:cubicBezTo>
                  <a:cubicBezTo>
                    <a:pt x="60390" y="164646"/>
                    <a:pt x="63528" y="163371"/>
                    <a:pt x="66787" y="162906"/>
                  </a:cubicBezTo>
                  <a:lnTo>
                    <a:pt x="67204" y="162857"/>
                  </a:lnTo>
                  <a:cubicBezTo>
                    <a:pt x="68405" y="162685"/>
                    <a:pt x="69410" y="162538"/>
                    <a:pt x="70292" y="162318"/>
                  </a:cubicBezTo>
                  <a:cubicBezTo>
                    <a:pt x="72106" y="163347"/>
                    <a:pt x="76615" y="165553"/>
                    <a:pt x="82399" y="165553"/>
                  </a:cubicBezTo>
                  <a:cubicBezTo>
                    <a:pt x="85880" y="165553"/>
                    <a:pt x="89826" y="164744"/>
                    <a:pt x="93918" y="162416"/>
                  </a:cubicBezTo>
                  <a:cubicBezTo>
                    <a:pt x="94703" y="162587"/>
                    <a:pt x="95585" y="162710"/>
                    <a:pt x="96590" y="162857"/>
                  </a:cubicBezTo>
                  <a:lnTo>
                    <a:pt x="97007" y="162906"/>
                  </a:lnTo>
                  <a:cubicBezTo>
                    <a:pt x="100266" y="163371"/>
                    <a:pt x="103403" y="164646"/>
                    <a:pt x="106099" y="166558"/>
                  </a:cubicBezTo>
                  <a:cubicBezTo>
                    <a:pt x="111418" y="170405"/>
                    <a:pt x="114604" y="176631"/>
                    <a:pt x="114604" y="183175"/>
                  </a:cubicBezTo>
                  <a:lnTo>
                    <a:pt x="114604" y="202610"/>
                  </a:lnTo>
                  <a:lnTo>
                    <a:pt x="105364" y="202610"/>
                  </a:lnTo>
                  <a:lnTo>
                    <a:pt x="105364" y="195502"/>
                  </a:lnTo>
                  <a:cubicBezTo>
                    <a:pt x="105364" y="193811"/>
                    <a:pt x="103992" y="192439"/>
                    <a:pt x="102300" y="192439"/>
                  </a:cubicBezTo>
                  <a:cubicBezTo>
                    <a:pt x="100609" y="192439"/>
                    <a:pt x="99237" y="193811"/>
                    <a:pt x="99237" y="195502"/>
                  </a:cubicBezTo>
                  <a:lnTo>
                    <a:pt x="99261" y="202610"/>
                  </a:lnTo>
                  <a:lnTo>
                    <a:pt x="64557" y="202610"/>
                  </a:lnTo>
                  <a:lnTo>
                    <a:pt x="64557" y="195502"/>
                  </a:lnTo>
                  <a:cubicBezTo>
                    <a:pt x="64557" y="193811"/>
                    <a:pt x="63184" y="192439"/>
                    <a:pt x="61493" y="192439"/>
                  </a:cubicBezTo>
                  <a:cubicBezTo>
                    <a:pt x="59802" y="192439"/>
                    <a:pt x="58430" y="193811"/>
                    <a:pt x="58430" y="195502"/>
                  </a:cubicBezTo>
                  <a:lnTo>
                    <a:pt x="58454" y="202610"/>
                  </a:lnTo>
                  <a:lnTo>
                    <a:pt x="49214" y="202610"/>
                  </a:lnTo>
                  <a:lnTo>
                    <a:pt x="49214" y="197316"/>
                  </a:lnTo>
                  <a:cubicBezTo>
                    <a:pt x="49214" y="195625"/>
                    <a:pt x="47842" y="194253"/>
                    <a:pt x="46151" y="194253"/>
                  </a:cubicBezTo>
                  <a:cubicBezTo>
                    <a:pt x="44460" y="194253"/>
                    <a:pt x="43087" y="195625"/>
                    <a:pt x="43087" y="197316"/>
                  </a:cubicBezTo>
                  <a:lnTo>
                    <a:pt x="43087" y="205674"/>
                  </a:lnTo>
                  <a:cubicBezTo>
                    <a:pt x="43087" y="207365"/>
                    <a:pt x="44460" y="208737"/>
                    <a:pt x="46151" y="208737"/>
                  </a:cubicBezTo>
                  <a:lnTo>
                    <a:pt x="117667" y="208737"/>
                  </a:lnTo>
                  <a:cubicBezTo>
                    <a:pt x="119334" y="208737"/>
                    <a:pt x="120707" y="207365"/>
                    <a:pt x="120707" y="205674"/>
                  </a:cubicBezTo>
                  <a:lnTo>
                    <a:pt x="120707" y="183175"/>
                  </a:lnTo>
                  <a:cubicBezTo>
                    <a:pt x="120707" y="174670"/>
                    <a:pt x="116589" y="166607"/>
                    <a:pt x="109678" y="161607"/>
                  </a:cubicBezTo>
                  <a:cubicBezTo>
                    <a:pt x="106197" y="159107"/>
                    <a:pt x="102104" y="157465"/>
                    <a:pt x="97864" y="156852"/>
                  </a:cubicBezTo>
                  <a:lnTo>
                    <a:pt x="97448" y="156803"/>
                  </a:lnTo>
                  <a:cubicBezTo>
                    <a:pt x="96786" y="156705"/>
                    <a:pt x="96100" y="156607"/>
                    <a:pt x="95610" y="156509"/>
                  </a:cubicBezTo>
                  <a:cubicBezTo>
                    <a:pt x="95561" y="155896"/>
                    <a:pt x="95561" y="154989"/>
                    <a:pt x="95561" y="154254"/>
                  </a:cubicBezTo>
                  <a:lnTo>
                    <a:pt x="95561" y="153936"/>
                  </a:lnTo>
                  <a:lnTo>
                    <a:pt x="100707" y="153936"/>
                  </a:lnTo>
                  <a:cubicBezTo>
                    <a:pt x="113893" y="153813"/>
                    <a:pt x="126246" y="148568"/>
                    <a:pt x="135534" y="139181"/>
                  </a:cubicBezTo>
                  <a:cubicBezTo>
                    <a:pt x="143328" y="131314"/>
                    <a:pt x="148181" y="121265"/>
                    <a:pt x="149553" y="110433"/>
                  </a:cubicBezTo>
                  <a:cubicBezTo>
                    <a:pt x="157960" y="109526"/>
                    <a:pt x="164528" y="102345"/>
                    <a:pt x="164528" y="93669"/>
                  </a:cubicBezTo>
                  <a:cubicBezTo>
                    <a:pt x="164528" y="85115"/>
                    <a:pt x="158156" y="78056"/>
                    <a:pt x="149921" y="76954"/>
                  </a:cubicBezTo>
                  <a:cubicBezTo>
                    <a:pt x="149921" y="75311"/>
                    <a:pt x="149872" y="73694"/>
                    <a:pt x="149798" y="72052"/>
                  </a:cubicBezTo>
                  <a:cubicBezTo>
                    <a:pt x="149651" y="68817"/>
                    <a:pt x="149431" y="65581"/>
                    <a:pt x="149186" y="62395"/>
                  </a:cubicBezTo>
                  <a:cubicBezTo>
                    <a:pt x="148843" y="58278"/>
                    <a:pt x="148352" y="54160"/>
                    <a:pt x="147348" y="50141"/>
                  </a:cubicBezTo>
                  <a:cubicBezTo>
                    <a:pt x="146294" y="45876"/>
                    <a:pt x="144823" y="41710"/>
                    <a:pt x="142961" y="37740"/>
                  </a:cubicBezTo>
                  <a:cubicBezTo>
                    <a:pt x="142429" y="36624"/>
                    <a:pt x="141335" y="35969"/>
                    <a:pt x="140195" y="35969"/>
                  </a:cubicBezTo>
                  <a:cubicBezTo>
                    <a:pt x="139758" y="35969"/>
                    <a:pt x="139314" y="36065"/>
                    <a:pt x="138892" y="36269"/>
                  </a:cubicBezTo>
                  <a:cubicBezTo>
                    <a:pt x="137348" y="36980"/>
                    <a:pt x="136711" y="38793"/>
                    <a:pt x="137422" y="40337"/>
                  </a:cubicBezTo>
                  <a:cubicBezTo>
                    <a:pt x="139113" y="43940"/>
                    <a:pt x="140461" y="47739"/>
                    <a:pt x="141416" y="51611"/>
                  </a:cubicBezTo>
                  <a:cubicBezTo>
                    <a:pt x="142152" y="54602"/>
                    <a:pt x="142642" y="60042"/>
                    <a:pt x="142985" y="63645"/>
                  </a:cubicBezTo>
                  <a:lnTo>
                    <a:pt x="143059" y="64601"/>
                  </a:lnTo>
                  <a:cubicBezTo>
                    <a:pt x="143255" y="66586"/>
                    <a:pt x="143402" y="68768"/>
                    <a:pt x="143500" y="71218"/>
                  </a:cubicBezTo>
                  <a:cubicBezTo>
                    <a:pt x="143549" y="72346"/>
                    <a:pt x="143206" y="73400"/>
                    <a:pt x="142519" y="74209"/>
                  </a:cubicBezTo>
                  <a:cubicBezTo>
                    <a:pt x="142421" y="74356"/>
                    <a:pt x="142323" y="74478"/>
                    <a:pt x="142201" y="74601"/>
                  </a:cubicBezTo>
                  <a:cubicBezTo>
                    <a:pt x="140289" y="76684"/>
                    <a:pt x="137373" y="77983"/>
                    <a:pt x="134554" y="77983"/>
                  </a:cubicBezTo>
                  <a:cubicBezTo>
                    <a:pt x="131294" y="77983"/>
                    <a:pt x="128353" y="76316"/>
                    <a:pt x="126687" y="73522"/>
                  </a:cubicBezTo>
                  <a:cubicBezTo>
                    <a:pt x="126148" y="72591"/>
                    <a:pt x="125143" y="72027"/>
                    <a:pt x="124064" y="72027"/>
                  </a:cubicBezTo>
                  <a:cubicBezTo>
                    <a:pt x="122986" y="72027"/>
                    <a:pt x="122006" y="72591"/>
                    <a:pt x="121442" y="73522"/>
                  </a:cubicBezTo>
                  <a:cubicBezTo>
                    <a:pt x="119775" y="76316"/>
                    <a:pt x="116834" y="77983"/>
                    <a:pt x="113575" y="77983"/>
                  </a:cubicBezTo>
                  <a:cubicBezTo>
                    <a:pt x="110339" y="77983"/>
                    <a:pt x="107398" y="76316"/>
                    <a:pt x="105732" y="73498"/>
                  </a:cubicBezTo>
                  <a:cubicBezTo>
                    <a:pt x="105168" y="72591"/>
                    <a:pt x="104188" y="72027"/>
                    <a:pt x="103109" y="72027"/>
                  </a:cubicBezTo>
                  <a:cubicBezTo>
                    <a:pt x="102031" y="72027"/>
                    <a:pt x="101026" y="72591"/>
                    <a:pt x="100487" y="73522"/>
                  </a:cubicBezTo>
                  <a:cubicBezTo>
                    <a:pt x="98820" y="76267"/>
                    <a:pt x="95830" y="77983"/>
                    <a:pt x="92620" y="77983"/>
                  </a:cubicBezTo>
                  <a:cubicBezTo>
                    <a:pt x="89384" y="77983"/>
                    <a:pt x="86443" y="76316"/>
                    <a:pt x="84752" y="73522"/>
                  </a:cubicBezTo>
                  <a:cubicBezTo>
                    <a:pt x="84213" y="72591"/>
                    <a:pt x="83208" y="72027"/>
                    <a:pt x="82130" y="72027"/>
                  </a:cubicBezTo>
                  <a:cubicBezTo>
                    <a:pt x="81076" y="72027"/>
                    <a:pt x="80071" y="72591"/>
                    <a:pt x="79507" y="73522"/>
                  </a:cubicBezTo>
                  <a:cubicBezTo>
                    <a:pt x="77841" y="76316"/>
                    <a:pt x="74900" y="77983"/>
                    <a:pt x="71665" y="77983"/>
                  </a:cubicBezTo>
                  <a:cubicBezTo>
                    <a:pt x="68405" y="77983"/>
                    <a:pt x="65464" y="76316"/>
                    <a:pt x="63797" y="73522"/>
                  </a:cubicBezTo>
                  <a:cubicBezTo>
                    <a:pt x="63258" y="72591"/>
                    <a:pt x="62253" y="72027"/>
                    <a:pt x="61175" y="72027"/>
                  </a:cubicBezTo>
                  <a:cubicBezTo>
                    <a:pt x="60096" y="72027"/>
                    <a:pt x="59092" y="72591"/>
                    <a:pt x="58552" y="73522"/>
                  </a:cubicBezTo>
                  <a:cubicBezTo>
                    <a:pt x="56886" y="76316"/>
                    <a:pt x="53945" y="77983"/>
                    <a:pt x="50685" y="77983"/>
                  </a:cubicBezTo>
                  <a:cubicBezTo>
                    <a:pt x="47499" y="77983"/>
                    <a:pt x="44484" y="76267"/>
                    <a:pt x="42842" y="73522"/>
                  </a:cubicBezTo>
                  <a:cubicBezTo>
                    <a:pt x="42279" y="72591"/>
                    <a:pt x="41298" y="72027"/>
                    <a:pt x="40220" y="72027"/>
                  </a:cubicBezTo>
                  <a:cubicBezTo>
                    <a:pt x="39141" y="72027"/>
                    <a:pt x="38137" y="72591"/>
                    <a:pt x="37597" y="73498"/>
                  </a:cubicBezTo>
                  <a:cubicBezTo>
                    <a:pt x="35906" y="76316"/>
                    <a:pt x="32990" y="77983"/>
                    <a:pt x="29730" y="77983"/>
                  </a:cubicBezTo>
                  <a:cubicBezTo>
                    <a:pt x="26985" y="77983"/>
                    <a:pt x="24093" y="76733"/>
                    <a:pt x="22206" y="74723"/>
                  </a:cubicBezTo>
                  <a:cubicBezTo>
                    <a:pt x="22181" y="74723"/>
                    <a:pt x="22157" y="74699"/>
                    <a:pt x="22157" y="74699"/>
                  </a:cubicBezTo>
                  <a:cubicBezTo>
                    <a:pt x="21397" y="73890"/>
                    <a:pt x="21005" y="72738"/>
                    <a:pt x="21054" y="71562"/>
                  </a:cubicBezTo>
                  <a:cubicBezTo>
                    <a:pt x="21250" y="65778"/>
                    <a:pt x="21691" y="57420"/>
                    <a:pt x="23113" y="51611"/>
                  </a:cubicBezTo>
                  <a:cubicBezTo>
                    <a:pt x="26078" y="39700"/>
                    <a:pt x="32769" y="28720"/>
                    <a:pt x="41960" y="20681"/>
                  </a:cubicBezTo>
                  <a:cubicBezTo>
                    <a:pt x="52756" y="11273"/>
                    <a:pt x="67061" y="6102"/>
                    <a:pt x="81925" y="6102"/>
                  </a:cubicBezTo>
                  <a:cubicBezTo>
                    <a:pt x="83865" y="6102"/>
                    <a:pt x="85814" y="6190"/>
                    <a:pt x="87767" y="6368"/>
                  </a:cubicBezTo>
                  <a:cubicBezTo>
                    <a:pt x="104702" y="7912"/>
                    <a:pt x="120143" y="16049"/>
                    <a:pt x="130191" y="28671"/>
                  </a:cubicBezTo>
                  <a:cubicBezTo>
                    <a:pt x="130797" y="29431"/>
                    <a:pt x="131685" y="29828"/>
                    <a:pt x="132582" y="29828"/>
                  </a:cubicBezTo>
                  <a:cubicBezTo>
                    <a:pt x="133247" y="29828"/>
                    <a:pt x="133917" y="29610"/>
                    <a:pt x="134481" y="29161"/>
                  </a:cubicBezTo>
                  <a:cubicBezTo>
                    <a:pt x="135804" y="28108"/>
                    <a:pt x="136025" y="26196"/>
                    <a:pt x="134971" y="24872"/>
                  </a:cubicBezTo>
                  <a:cubicBezTo>
                    <a:pt x="123917" y="10951"/>
                    <a:pt x="106908" y="1981"/>
                    <a:pt x="88330" y="290"/>
                  </a:cubicBezTo>
                  <a:cubicBezTo>
                    <a:pt x="86198" y="96"/>
                    <a:pt x="84068" y="0"/>
                    <a:pt x="8194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3" name="Google Shape;2149;p46">
              <a:extLst>
                <a:ext uri="{FF2B5EF4-FFF2-40B4-BE49-F238E27FC236}">
                  <a16:creationId xmlns:a16="http://schemas.microsoft.com/office/drawing/2014/main" id="{097C6AD8-B5F6-4D32-8913-488945D73C22}"/>
                </a:ext>
              </a:extLst>
            </p:cNvPr>
            <p:cNvSpPr/>
            <p:nvPr/>
          </p:nvSpPr>
          <p:spPr>
            <a:xfrm>
              <a:off x="3610250" y="3358075"/>
              <a:ext cx="444225" cy="219375"/>
            </a:xfrm>
            <a:custGeom>
              <a:avLst/>
              <a:gdLst/>
              <a:ahLst/>
              <a:cxnLst/>
              <a:rect l="l" t="t" r="r" b="b"/>
              <a:pathLst>
                <a:path w="17769" h="8775" extrusionOk="0">
                  <a:moveTo>
                    <a:pt x="8897" y="1"/>
                  </a:moveTo>
                  <a:cubicBezTo>
                    <a:pt x="5784" y="1"/>
                    <a:pt x="2941" y="1398"/>
                    <a:pt x="1030" y="3849"/>
                  </a:cubicBezTo>
                  <a:cubicBezTo>
                    <a:pt x="0" y="5172"/>
                    <a:pt x="245" y="7108"/>
                    <a:pt x="1593" y="8138"/>
                  </a:cubicBezTo>
                  <a:cubicBezTo>
                    <a:pt x="2132" y="8579"/>
                    <a:pt x="2794" y="8775"/>
                    <a:pt x="3456" y="8775"/>
                  </a:cubicBezTo>
                  <a:cubicBezTo>
                    <a:pt x="4363" y="8775"/>
                    <a:pt x="5270" y="8358"/>
                    <a:pt x="5882" y="7598"/>
                  </a:cubicBezTo>
                  <a:cubicBezTo>
                    <a:pt x="6593" y="6643"/>
                    <a:pt x="7696" y="6103"/>
                    <a:pt x="8897" y="6103"/>
                  </a:cubicBezTo>
                  <a:cubicBezTo>
                    <a:pt x="10073" y="6103"/>
                    <a:pt x="11176" y="6643"/>
                    <a:pt x="11911" y="7598"/>
                  </a:cubicBezTo>
                  <a:cubicBezTo>
                    <a:pt x="12511" y="8370"/>
                    <a:pt x="13411" y="8775"/>
                    <a:pt x="14324" y="8775"/>
                  </a:cubicBezTo>
                  <a:cubicBezTo>
                    <a:pt x="14977" y="8775"/>
                    <a:pt x="15638" y="8567"/>
                    <a:pt x="16200" y="8138"/>
                  </a:cubicBezTo>
                  <a:cubicBezTo>
                    <a:pt x="17524" y="7108"/>
                    <a:pt x="17769" y="5172"/>
                    <a:pt x="16740" y="3849"/>
                  </a:cubicBezTo>
                  <a:cubicBezTo>
                    <a:pt x="14852" y="1398"/>
                    <a:pt x="11985" y="1"/>
                    <a:pt x="88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4" name="Google Shape;2150;p46">
              <a:extLst>
                <a:ext uri="{FF2B5EF4-FFF2-40B4-BE49-F238E27FC236}">
                  <a16:creationId xmlns:a16="http://schemas.microsoft.com/office/drawing/2014/main" id="{955B5FA1-E063-4982-B85D-1566B4855870}"/>
                </a:ext>
              </a:extLst>
            </p:cNvPr>
            <p:cNvSpPr/>
            <p:nvPr/>
          </p:nvSpPr>
          <p:spPr>
            <a:xfrm>
              <a:off x="1723075" y="3572825"/>
              <a:ext cx="343750" cy="196425"/>
            </a:xfrm>
            <a:custGeom>
              <a:avLst/>
              <a:gdLst/>
              <a:ahLst/>
              <a:cxnLst/>
              <a:rect l="l" t="t" r="r" b="b"/>
              <a:pathLst>
                <a:path w="13750" h="7857" extrusionOk="0">
                  <a:moveTo>
                    <a:pt x="10384" y="1"/>
                  </a:moveTo>
                  <a:cubicBezTo>
                    <a:pt x="10145" y="1"/>
                    <a:pt x="9901" y="29"/>
                    <a:pt x="9657" y="87"/>
                  </a:cubicBezTo>
                  <a:lnTo>
                    <a:pt x="2647" y="1827"/>
                  </a:lnTo>
                  <a:cubicBezTo>
                    <a:pt x="1005" y="2219"/>
                    <a:pt x="0" y="3886"/>
                    <a:pt x="392" y="5528"/>
                  </a:cubicBezTo>
                  <a:cubicBezTo>
                    <a:pt x="735" y="6925"/>
                    <a:pt x="1985" y="7856"/>
                    <a:pt x="3358" y="7856"/>
                  </a:cubicBezTo>
                  <a:cubicBezTo>
                    <a:pt x="3603" y="7856"/>
                    <a:pt x="3848" y="7807"/>
                    <a:pt x="4093" y="7758"/>
                  </a:cubicBezTo>
                  <a:lnTo>
                    <a:pt x="11127" y="6018"/>
                  </a:lnTo>
                  <a:cubicBezTo>
                    <a:pt x="12745" y="5626"/>
                    <a:pt x="13750" y="3959"/>
                    <a:pt x="13357" y="2317"/>
                  </a:cubicBezTo>
                  <a:cubicBezTo>
                    <a:pt x="13003" y="919"/>
                    <a:pt x="11760" y="1"/>
                    <a:pt x="1038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5" name="Google Shape;2151;p46">
              <a:extLst>
                <a:ext uri="{FF2B5EF4-FFF2-40B4-BE49-F238E27FC236}">
                  <a16:creationId xmlns:a16="http://schemas.microsoft.com/office/drawing/2014/main" id="{DF00A09D-09F5-4C6C-9B1D-FAD9426F9565}"/>
                </a:ext>
              </a:extLst>
            </p:cNvPr>
            <p:cNvSpPr/>
            <p:nvPr/>
          </p:nvSpPr>
          <p:spPr>
            <a:xfrm>
              <a:off x="1965100" y="3897725"/>
              <a:ext cx="294125" cy="282650"/>
            </a:xfrm>
            <a:custGeom>
              <a:avLst/>
              <a:gdLst/>
              <a:ahLst/>
              <a:cxnLst/>
              <a:rect l="l" t="t" r="r" b="b"/>
              <a:pathLst>
                <a:path w="11765" h="11306" extrusionOk="0">
                  <a:moveTo>
                    <a:pt x="8396" y="0"/>
                  </a:moveTo>
                  <a:cubicBezTo>
                    <a:pt x="7599" y="0"/>
                    <a:pt x="6801" y="313"/>
                    <a:pt x="6201" y="938"/>
                  </a:cubicBezTo>
                  <a:lnTo>
                    <a:pt x="1177" y="6110"/>
                  </a:lnTo>
                  <a:cubicBezTo>
                    <a:pt x="0" y="7335"/>
                    <a:pt x="25" y="9271"/>
                    <a:pt x="1226" y="10423"/>
                  </a:cubicBezTo>
                  <a:cubicBezTo>
                    <a:pt x="1814" y="11011"/>
                    <a:pt x="2598" y="11305"/>
                    <a:pt x="3358" y="11305"/>
                  </a:cubicBezTo>
                  <a:cubicBezTo>
                    <a:pt x="4167" y="11305"/>
                    <a:pt x="4951" y="10987"/>
                    <a:pt x="5564" y="10374"/>
                  </a:cubicBezTo>
                  <a:lnTo>
                    <a:pt x="10588" y="5178"/>
                  </a:lnTo>
                  <a:cubicBezTo>
                    <a:pt x="11764" y="3977"/>
                    <a:pt x="11740" y="2041"/>
                    <a:pt x="10514" y="865"/>
                  </a:cubicBezTo>
                  <a:cubicBezTo>
                    <a:pt x="9926" y="289"/>
                    <a:pt x="9162" y="0"/>
                    <a:pt x="839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6" name="Google Shape;2152;p46">
              <a:extLst>
                <a:ext uri="{FF2B5EF4-FFF2-40B4-BE49-F238E27FC236}">
                  <a16:creationId xmlns:a16="http://schemas.microsoft.com/office/drawing/2014/main" id="{48CCE092-D164-429F-B0DA-0C0B378CCB6C}"/>
                </a:ext>
              </a:extLst>
            </p:cNvPr>
            <p:cNvSpPr/>
            <p:nvPr/>
          </p:nvSpPr>
          <p:spPr>
            <a:xfrm>
              <a:off x="2360900" y="4115350"/>
              <a:ext cx="185675" cy="332175"/>
            </a:xfrm>
            <a:custGeom>
              <a:avLst/>
              <a:gdLst/>
              <a:ahLst/>
              <a:cxnLst/>
              <a:rect l="l" t="t" r="r" b="b"/>
              <a:pathLst>
                <a:path w="7427" h="13287" extrusionOk="0">
                  <a:moveTo>
                    <a:pt x="4157" y="0"/>
                  </a:moveTo>
                  <a:cubicBezTo>
                    <a:pt x="2651" y="0"/>
                    <a:pt x="1333" y="1120"/>
                    <a:pt x="1153" y="2674"/>
                  </a:cubicBezTo>
                  <a:lnTo>
                    <a:pt x="221" y="9831"/>
                  </a:lnTo>
                  <a:cubicBezTo>
                    <a:pt x="1" y="11522"/>
                    <a:pt x="1177" y="13041"/>
                    <a:pt x="2868" y="13262"/>
                  </a:cubicBezTo>
                  <a:cubicBezTo>
                    <a:pt x="2991" y="13286"/>
                    <a:pt x="3113" y="13286"/>
                    <a:pt x="3260" y="13286"/>
                  </a:cubicBezTo>
                  <a:cubicBezTo>
                    <a:pt x="4780" y="13286"/>
                    <a:pt x="6079" y="12159"/>
                    <a:pt x="6275" y="10615"/>
                  </a:cubicBezTo>
                  <a:lnTo>
                    <a:pt x="7206" y="3458"/>
                  </a:lnTo>
                  <a:cubicBezTo>
                    <a:pt x="7427" y="1767"/>
                    <a:pt x="6250" y="248"/>
                    <a:pt x="4559" y="27"/>
                  </a:cubicBezTo>
                  <a:cubicBezTo>
                    <a:pt x="4424" y="9"/>
                    <a:pt x="4290" y="0"/>
                    <a:pt x="41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7" name="Google Shape;2153;p46">
              <a:extLst>
                <a:ext uri="{FF2B5EF4-FFF2-40B4-BE49-F238E27FC236}">
                  <a16:creationId xmlns:a16="http://schemas.microsoft.com/office/drawing/2014/main" id="{C2C9AE8D-C2F7-4B5C-B82C-908C045585F3}"/>
                </a:ext>
              </a:extLst>
            </p:cNvPr>
            <p:cNvSpPr/>
            <p:nvPr/>
          </p:nvSpPr>
          <p:spPr>
            <a:xfrm>
              <a:off x="3099850" y="2466575"/>
              <a:ext cx="152600" cy="321700"/>
            </a:xfrm>
            <a:custGeom>
              <a:avLst/>
              <a:gdLst/>
              <a:ahLst/>
              <a:cxnLst/>
              <a:rect l="l" t="t" r="r" b="b"/>
              <a:pathLst>
                <a:path w="6104" h="12868" extrusionOk="0">
                  <a:moveTo>
                    <a:pt x="3039" y="0"/>
                  </a:moveTo>
                  <a:cubicBezTo>
                    <a:pt x="1373" y="0"/>
                    <a:pt x="0" y="1373"/>
                    <a:pt x="0" y="3064"/>
                  </a:cubicBezTo>
                  <a:lnTo>
                    <a:pt x="0" y="9804"/>
                  </a:lnTo>
                  <a:cubicBezTo>
                    <a:pt x="0" y="11495"/>
                    <a:pt x="1373" y="12868"/>
                    <a:pt x="3039" y="12868"/>
                  </a:cubicBezTo>
                  <a:cubicBezTo>
                    <a:pt x="4731" y="12868"/>
                    <a:pt x="6103" y="11495"/>
                    <a:pt x="6103" y="9804"/>
                  </a:cubicBezTo>
                  <a:lnTo>
                    <a:pt x="6103" y="3064"/>
                  </a:lnTo>
                  <a:cubicBezTo>
                    <a:pt x="6103" y="1373"/>
                    <a:pt x="4731" y="0"/>
                    <a:pt x="303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8" name="Google Shape;2154;p46">
              <a:extLst>
                <a:ext uri="{FF2B5EF4-FFF2-40B4-BE49-F238E27FC236}">
                  <a16:creationId xmlns:a16="http://schemas.microsoft.com/office/drawing/2014/main" id="{EFC568A2-0972-4A9B-869D-F187605022A7}"/>
                </a:ext>
              </a:extLst>
            </p:cNvPr>
            <p:cNvSpPr/>
            <p:nvPr/>
          </p:nvSpPr>
          <p:spPr>
            <a:xfrm>
              <a:off x="4407400" y="2466575"/>
              <a:ext cx="153200" cy="321700"/>
            </a:xfrm>
            <a:custGeom>
              <a:avLst/>
              <a:gdLst/>
              <a:ahLst/>
              <a:cxnLst/>
              <a:rect l="l" t="t" r="r" b="b"/>
              <a:pathLst>
                <a:path w="6128" h="12868" extrusionOk="0">
                  <a:moveTo>
                    <a:pt x="3064" y="0"/>
                  </a:moveTo>
                  <a:cubicBezTo>
                    <a:pt x="1373" y="0"/>
                    <a:pt x="0" y="1373"/>
                    <a:pt x="0" y="3064"/>
                  </a:cubicBezTo>
                  <a:lnTo>
                    <a:pt x="0" y="9804"/>
                  </a:lnTo>
                  <a:cubicBezTo>
                    <a:pt x="0" y="11495"/>
                    <a:pt x="1373" y="12868"/>
                    <a:pt x="3064" y="12868"/>
                  </a:cubicBezTo>
                  <a:cubicBezTo>
                    <a:pt x="4755" y="12868"/>
                    <a:pt x="6127" y="11495"/>
                    <a:pt x="6127" y="9804"/>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sp>
        <p:nvSpPr>
          <p:cNvPr id="30" name="TextBox 29">
            <a:extLst>
              <a:ext uri="{FF2B5EF4-FFF2-40B4-BE49-F238E27FC236}">
                <a16:creationId xmlns:a16="http://schemas.microsoft.com/office/drawing/2014/main" id="{5F20A9DE-DFFE-4059-A058-5E5BE1BDE675}"/>
              </a:ext>
            </a:extLst>
          </p:cNvPr>
          <p:cNvSpPr txBox="1"/>
          <p:nvPr/>
        </p:nvSpPr>
        <p:spPr>
          <a:xfrm>
            <a:off x="2673524" y="3589025"/>
            <a:ext cx="14130625" cy="2004459"/>
          </a:xfrm>
          <a:prstGeom prst="rect">
            <a:avLst/>
          </a:prstGeom>
          <a:noFill/>
        </p:spPr>
        <p:txBody>
          <a:bodyPr wrap="square">
            <a:spAutoFit/>
          </a:bodyPr>
          <a:lstStyle/>
          <a:p>
            <a:pPr marL="0" marR="0" algn="just">
              <a:lnSpc>
                <a:spcPct val="150000"/>
              </a:lnSpc>
              <a:spcBef>
                <a:spcPts val="700"/>
              </a:spcBef>
              <a:spcAft>
                <a:spcPts val="700"/>
              </a:spcAft>
            </a:pPr>
            <a:r>
              <a:rPr lang="nl-NL" sz="4000">
                <a:solidFill>
                  <a:srgbClr val="C00000"/>
                </a:solidFill>
                <a:effectLst/>
                <a:latin typeface="Arial" panose="020B0604020202020204" pitchFamily="34" charset="0"/>
                <a:ea typeface="Arial" panose="020B0604020202020204" pitchFamily="34" charset="0"/>
                <a:cs typeface="Arial" panose="020B0604020202020204" pitchFamily="34" charset="0"/>
              </a:rPr>
              <a:t>a. 126 + 268     		  687 + 91    	    186 + 5</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700"/>
              </a:spcBef>
              <a:spcAft>
                <a:spcPts val="700"/>
              </a:spcAft>
            </a:pPr>
            <a:r>
              <a:rPr lang="nl-NL" sz="4000">
                <a:solidFill>
                  <a:srgbClr val="C00000"/>
                </a:solidFill>
                <a:effectLst/>
                <a:latin typeface="Arial" panose="020B0604020202020204" pitchFamily="34" charset="0"/>
                <a:ea typeface="Arial" panose="020B0604020202020204" pitchFamily="34" charset="0"/>
                <a:cs typeface="Arial" panose="020B0604020202020204" pitchFamily="34" charset="0"/>
              </a:rPr>
              <a:t>b. 825 – 408  	         536 – 66    </a:t>
            </a:r>
            <a:r>
              <a:rPr lang="nl-NL" sz="4000">
                <a:solidFill>
                  <a:srgbClr val="C00000"/>
                </a:solidFill>
                <a:latin typeface="Arial" panose="020B0604020202020204" pitchFamily="34" charset="0"/>
                <a:ea typeface="Arial" panose="020B0604020202020204" pitchFamily="34" charset="0"/>
                <a:cs typeface="Arial" panose="020B0604020202020204" pitchFamily="34" charset="0"/>
              </a:rPr>
              <a:t>          </a:t>
            </a:r>
            <a:r>
              <a:rPr lang="nl-NL" sz="4000">
                <a:solidFill>
                  <a:srgbClr val="C00000"/>
                </a:solidFill>
                <a:effectLst/>
                <a:latin typeface="Arial" panose="020B0604020202020204" pitchFamily="34" charset="0"/>
                <a:ea typeface="Arial" panose="020B0604020202020204" pitchFamily="34" charset="0"/>
                <a:cs typeface="Arial" panose="020B0604020202020204" pitchFamily="34" charset="0"/>
              </a:rPr>
              <a:t>224 - 8</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0" name="Rectangle: Rounded Corners 59">
            <a:extLst>
              <a:ext uri="{FF2B5EF4-FFF2-40B4-BE49-F238E27FC236}">
                <a16:creationId xmlns:a16="http://schemas.microsoft.com/office/drawing/2014/main" id="{E8376EA2-F568-414F-8BFA-55C828CB7A3C}"/>
              </a:ext>
            </a:extLst>
          </p:cNvPr>
          <p:cNvSpPr/>
          <p:nvPr/>
        </p:nvSpPr>
        <p:spPr>
          <a:xfrm>
            <a:off x="704156" y="6124210"/>
            <a:ext cx="16879688" cy="3430483"/>
          </a:xfrm>
          <a:prstGeom prst="roundRect">
            <a:avLst/>
          </a:prstGeom>
          <a:solidFill>
            <a:schemeClr val="bg1"/>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7EE617A5-EB71-468A-9ECA-67A17764D4FE}"/>
              </a:ext>
            </a:extLst>
          </p:cNvPr>
          <p:cNvGrpSpPr/>
          <p:nvPr/>
        </p:nvGrpSpPr>
        <p:grpSpPr>
          <a:xfrm>
            <a:off x="704156" y="6729108"/>
            <a:ext cx="2796357" cy="1633483"/>
            <a:chOff x="-286" y="9525"/>
            <a:chExt cx="619411" cy="1633483"/>
          </a:xfrm>
        </p:grpSpPr>
        <p:sp>
          <p:nvSpPr>
            <p:cNvPr id="63" name="Text Box 257">
              <a:extLst>
                <a:ext uri="{FF2B5EF4-FFF2-40B4-BE49-F238E27FC236}">
                  <a16:creationId xmlns:a16="http://schemas.microsoft.com/office/drawing/2014/main" id="{9EAA2A6C-F27D-4D11-A4B0-B9305893661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126</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268</a:t>
              </a: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394</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4" name="Text Box 258">
              <a:extLst>
                <a:ext uri="{FF2B5EF4-FFF2-40B4-BE49-F238E27FC236}">
                  <a16:creationId xmlns:a16="http://schemas.microsoft.com/office/drawing/2014/main" id="{D1026DE0-90D2-4BE7-A666-CAD746C7D780}"/>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5" name="Straight Connector 64">
              <a:extLst>
                <a:ext uri="{FF2B5EF4-FFF2-40B4-BE49-F238E27FC236}">
                  <a16:creationId xmlns:a16="http://schemas.microsoft.com/office/drawing/2014/main" id="{05C05F53-1849-44CB-99B2-CB843733F838}"/>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66" name="Group 65">
            <a:extLst>
              <a:ext uri="{FF2B5EF4-FFF2-40B4-BE49-F238E27FC236}">
                <a16:creationId xmlns:a16="http://schemas.microsoft.com/office/drawing/2014/main" id="{B64F9C5C-BBAB-4B40-9515-6D3797A6294E}"/>
              </a:ext>
            </a:extLst>
          </p:cNvPr>
          <p:cNvGrpSpPr/>
          <p:nvPr/>
        </p:nvGrpSpPr>
        <p:grpSpPr>
          <a:xfrm>
            <a:off x="3908244" y="6729108"/>
            <a:ext cx="2796357" cy="1633483"/>
            <a:chOff x="-286" y="9525"/>
            <a:chExt cx="619411" cy="1633483"/>
          </a:xfrm>
        </p:grpSpPr>
        <p:sp>
          <p:nvSpPr>
            <p:cNvPr id="67" name="Text Box 257">
              <a:extLst>
                <a:ext uri="{FF2B5EF4-FFF2-40B4-BE49-F238E27FC236}">
                  <a16:creationId xmlns:a16="http://schemas.microsoft.com/office/drawing/2014/main" id="{EF3FB7A4-FDB2-44B7-B805-1957349A0FD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687</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  91</a:t>
              </a: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778</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8" name="Text Box 258">
              <a:extLst>
                <a:ext uri="{FF2B5EF4-FFF2-40B4-BE49-F238E27FC236}">
                  <a16:creationId xmlns:a16="http://schemas.microsoft.com/office/drawing/2014/main" id="{5FE56836-D8D5-47D7-8FE1-DB58D4D99D08}"/>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9" name="Straight Connector 68">
              <a:extLst>
                <a:ext uri="{FF2B5EF4-FFF2-40B4-BE49-F238E27FC236}">
                  <a16:creationId xmlns:a16="http://schemas.microsoft.com/office/drawing/2014/main" id="{64575147-7EB4-478A-9774-1647B6F1553B}"/>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0" name="Group 69">
            <a:extLst>
              <a:ext uri="{FF2B5EF4-FFF2-40B4-BE49-F238E27FC236}">
                <a16:creationId xmlns:a16="http://schemas.microsoft.com/office/drawing/2014/main" id="{2CB45DD6-1153-44DD-A65F-D88E5DE049C0}"/>
              </a:ext>
            </a:extLst>
          </p:cNvPr>
          <p:cNvGrpSpPr/>
          <p:nvPr/>
        </p:nvGrpSpPr>
        <p:grpSpPr>
          <a:xfrm>
            <a:off x="6691968" y="6729108"/>
            <a:ext cx="2796357" cy="1633483"/>
            <a:chOff x="-286" y="9525"/>
            <a:chExt cx="619411" cy="1633483"/>
          </a:xfrm>
        </p:grpSpPr>
        <p:sp>
          <p:nvSpPr>
            <p:cNvPr id="71" name="Text Box 257">
              <a:extLst>
                <a:ext uri="{FF2B5EF4-FFF2-40B4-BE49-F238E27FC236}">
                  <a16:creationId xmlns:a16="http://schemas.microsoft.com/office/drawing/2014/main" id="{EB93488C-053F-44EE-93CA-C5725DAA14D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186</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    5</a:t>
              </a: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191</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2" name="Text Box 258">
              <a:extLst>
                <a:ext uri="{FF2B5EF4-FFF2-40B4-BE49-F238E27FC236}">
                  <a16:creationId xmlns:a16="http://schemas.microsoft.com/office/drawing/2014/main" id="{5B7E5320-CC99-4E4C-8BBA-5587F2B06EF5}"/>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E621A0DC-6511-473D-9162-333AF76AE2AA}"/>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4" name="Group 73">
            <a:extLst>
              <a:ext uri="{FF2B5EF4-FFF2-40B4-BE49-F238E27FC236}">
                <a16:creationId xmlns:a16="http://schemas.microsoft.com/office/drawing/2014/main" id="{5DDB6A26-E6FF-4B15-9C87-816640E9ECA0}"/>
              </a:ext>
            </a:extLst>
          </p:cNvPr>
          <p:cNvGrpSpPr/>
          <p:nvPr/>
        </p:nvGrpSpPr>
        <p:grpSpPr>
          <a:xfrm>
            <a:off x="9881053" y="6712887"/>
            <a:ext cx="2796357" cy="1633483"/>
            <a:chOff x="-286" y="9525"/>
            <a:chExt cx="619411" cy="1633483"/>
          </a:xfrm>
        </p:grpSpPr>
        <p:sp>
          <p:nvSpPr>
            <p:cNvPr id="75" name="Text Box 257">
              <a:extLst>
                <a:ext uri="{FF2B5EF4-FFF2-40B4-BE49-F238E27FC236}">
                  <a16:creationId xmlns:a16="http://schemas.microsoft.com/office/drawing/2014/main" id="{B23474A7-37BB-48AE-8626-42FC07601F8B}"/>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825</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408</a:t>
              </a: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417</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6" name="Text Box 258">
              <a:extLst>
                <a:ext uri="{FF2B5EF4-FFF2-40B4-BE49-F238E27FC236}">
                  <a16:creationId xmlns:a16="http://schemas.microsoft.com/office/drawing/2014/main" id="{8A28DE00-0B36-4E5B-92DD-E42DB76CF4D5}"/>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77" name="Straight Connector 76">
              <a:extLst>
                <a:ext uri="{FF2B5EF4-FFF2-40B4-BE49-F238E27FC236}">
                  <a16:creationId xmlns:a16="http://schemas.microsoft.com/office/drawing/2014/main" id="{C1135DB5-8037-4EF9-B7CD-7227906D40E6}"/>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8" name="Group 77">
            <a:extLst>
              <a:ext uri="{FF2B5EF4-FFF2-40B4-BE49-F238E27FC236}">
                <a16:creationId xmlns:a16="http://schemas.microsoft.com/office/drawing/2014/main" id="{98C0DA83-4072-4B54-A570-0EE8ED1119FE}"/>
              </a:ext>
            </a:extLst>
          </p:cNvPr>
          <p:cNvGrpSpPr/>
          <p:nvPr/>
        </p:nvGrpSpPr>
        <p:grpSpPr>
          <a:xfrm>
            <a:off x="12587213" y="6651534"/>
            <a:ext cx="2796357" cy="1633483"/>
            <a:chOff x="-286" y="9525"/>
            <a:chExt cx="619411" cy="1633483"/>
          </a:xfrm>
        </p:grpSpPr>
        <p:sp>
          <p:nvSpPr>
            <p:cNvPr id="79" name="Text Box 257">
              <a:extLst>
                <a:ext uri="{FF2B5EF4-FFF2-40B4-BE49-F238E27FC236}">
                  <a16:creationId xmlns:a16="http://schemas.microsoft.com/office/drawing/2014/main" id="{0A74E341-CB6E-4226-BC52-36B524B70AA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536</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  66</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470</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80" name="Text Box 258">
              <a:extLst>
                <a:ext uri="{FF2B5EF4-FFF2-40B4-BE49-F238E27FC236}">
                  <a16:creationId xmlns:a16="http://schemas.microsoft.com/office/drawing/2014/main" id="{F20C965B-8021-4786-A0D1-196F31BD89D6}"/>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81" name="Straight Connector 80">
              <a:extLst>
                <a:ext uri="{FF2B5EF4-FFF2-40B4-BE49-F238E27FC236}">
                  <a16:creationId xmlns:a16="http://schemas.microsoft.com/office/drawing/2014/main" id="{FD2717AD-7368-4116-A3D6-C1C4517D5273}"/>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82" name="Group 81">
            <a:extLst>
              <a:ext uri="{FF2B5EF4-FFF2-40B4-BE49-F238E27FC236}">
                <a16:creationId xmlns:a16="http://schemas.microsoft.com/office/drawing/2014/main" id="{5EE1B34F-29CF-47FB-951F-737C05FF4327}"/>
              </a:ext>
            </a:extLst>
          </p:cNvPr>
          <p:cNvGrpSpPr/>
          <p:nvPr/>
        </p:nvGrpSpPr>
        <p:grpSpPr>
          <a:xfrm>
            <a:off x="15313595" y="6577488"/>
            <a:ext cx="2796357" cy="1633483"/>
            <a:chOff x="-286" y="9525"/>
            <a:chExt cx="619411" cy="1633483"/>
          </a:xfrm>
        </p:grpSpPr>
        <p:sp>
          <p:nvSpPr>
            <p:cNvPr id="83" name="Text Box 257">
              <a:extLst>
                <a:ext uri="{FF2B5EF4-FFF2-40B4-BE49-F238E27FC236}">
                  <a16:creationId xmlns:a16="http://schemas.microsoft.com/office/drawing/2014/main" id="{A9F3BC12-308A-4CF9-9E47-33FECC039247}"/>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224</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    8</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216</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84" name="Text Box 258">
              <a:extLst>
                <a:ext uri="{FF2B5EF4-FFF2-40B4-BE49-F238E27FC236}">
                  <a16:creationId xmlns:a16="http://schemas.microsoft.com/office/drawing/2014/main" id="{79AA8129-0A33-4225-B761-0E4D5B9F52D6}"/>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85" name="Straight Connector 84">
              <a:extLst>
                <a:ext uri="{FF2B5EF4-FFF2-40B4-BE49-F238E27FC236}">
                  <a16:creationId xmlns:a16="http://schemas.microsoft.com/office/drawing/2014/main" id="{E48065B4-9768-4077-9E03-73A257A98AB8}"/>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86" name="Straight Connector 85">
            <a:extLst>
              <a:ext uri="{FF2B5EF4-FFF2-40B4-BE49-F238E27FC236}">
                <a16:creationId xmlns:a16="http://schemas.microsoft.com/office/drawing/2014/main" id="{10C97F12-FF2E-4D1C-9360-1B3F935A2D29}"/>
              </a:ext>
            </a:extLst>
          </p:cNvPr>
          <p:cNvCxnSpPr>
            <a:endCxn id="60" idx="2"/>
          </p:cNvCxnSpPr>
          <p:nvPr/>
        </p:nvCxnSpPr>
        <p:spPr>
          <a:xfrm flipH="1">
            <a:off x="9144000" y="6124210"/>
            <a:ext cx="838200" cy="3430483"/>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pic>
        <p:nvPicPr>
          <p:cNvPr id="5124" name="Picture 4" descr="Teacher PNG Picture | PNG All">
            <a:extLst>
              <a:ext uri="{FF2B5EF4-FFF2-40B4-BE49-F238E27FC236}">
                <a16:creationId xmlns:a16="http://schemas.microsoft.com/office/drawing/2014/main" id="{3274D5C6-AAEF-49C5-8FB1-C8FF9216C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9227" y="842198"/>
            <a:ext cx="5155630" cy="52904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n Ong Vò Vẽ Vui Dễ - Miễn Phí vector hình ảnh trên Pixabay">
            <a:extLst>
              <a:ext uri="{FF2B5EF4-FFF2-40B4-BE49-F238E27FC236}">
                <a16:creationId xmlns:a16="http://schemas.microsoft.com/office/drawing/2014/main" id="{45F60214-9201-4B92-9279-BD6471077A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24" y="3521381"/>
            <a:ext cx="2506997" cy="2772755"/>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oogle Shape;2345;p49">
            <a:extLst>
              <a:ext uri="{FF2B5EF4-FFF2-40B4-BE49-F238E27FC236}">
                <a16:creationId xmlns:a16="http://schemas.microsoft.com/office/drawing/2014/main" id="{942A4793-4A41-440A-BED1-FA62C0E2AFCE}"/>
              </a:ext>
            </a:extLst>
          </p:cNvPr>
          <p:cNvGrpSpPr/>
          <p:nvPr/>
        </p:nvGrpSpPr>
        <p:grpSpPr>
          <a:xfrm>
            <a:off x="2755599" y="8603611"/>
            <a:ext cx="1489827" cy="1355692"/>
            <a:chOff x="4727200" y="3532975"/>
            <a:chExt cx="519225" cy="559175"/>
          </a:xfrm>
        </p:grpSpPr>
        <p:sp>
          <p:nvSpPr>
            <p:cNvPr id="91" name="Google Shape;2346;p49">
              <a:extLst>
                <a:ext uri="{FF2B5EF4-FFF2-40B4-BE49-F238E27FC236}">
                  <a16:creationId xmlns:a16="http://schemas.microsoft.com/office/drawing/2014/main" id="{2426EA06-A6F7-44F9-98E3-468BB396A418}"/>
                </a:ext>
              </a:extLst>
            </p:cNvPr>
            <p:cNvSpPr/>
            <p:nvPr/>
          </p:nvSpPr>
          <p:spPr>
            <a:xfrm>
              <a:off x="5003675" y="3954850"/>
              <a:ext cx="31625" cy="124950"/>
            </a:xfrm>
            <a:custGeom>
              <a:avLst/>
              <a:gdLst/>
              <a:ahLst/>
              <a:cxnLst/>
              <a:rect l="l" t="t" r="r" b="b"/>
              <a:pathLst>
                <a:path w="1265" h="4998" extrusionOk="0">
                  <a:moveTo>
                    <a:pt x="0" y="1"/>
                  </a:moveTo>
                  <a:lnTo>
                    <a:pt x="0" y="4998"/>
                  </a:lnTo>
                  <a:lnTo>
                    <a:pt x="1265" y="4998"/>
                  </a:lnTo>
                  <a:lnTo>
                    <a:pt x="1265" y="1"/>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92" name="Google Shape;2347;p49">
              <a:extLst>
                <a:ext uri="{FF2B5EF4-FFF2-40B4-BE49-F238E27FC236}">
                  <a16:creationId xmlns:a16="http://schemas.microsoft.com/office/drawing/2014/main" id="{D4AF681B-7F31-48FA-A8AE-F19806A15C70}"/>
                </a:ext>
              </a:extLst>
            </p:cNvPr>
            <p:cNvSpPr/>
            <p:nvPr/>
          </p:nvSpPr>
          <p:spPr>
            <a:xfrm>
              <a:off x="4956650" y="4002325"/>
              <a:ext cx="124900" cy="31625"/>
            </a:xfrm>
            <a:custGeom>
              <a:avLst/>
              <a:gdLst/>
              <a:ahLst/>
              <a:cxnLst/>
              <a:rect l="l" t="t" r="r" b="b"/>
              <a:pathLst>
                <a:path w="4996" h="1265" extrusionOk="0">
                  <a:moveTo>
                    <a:pt x="0" y="0"/>
                  </a:moveTo>
                  <a:lnTo>
                    <a:pt x="0" y="1265"/>
                  </a:lnTo>
                  <a:lnTo>
                    <a:pt x="4996" y="1265"/>
                  </a:lnTo>
                  <a:lnTo>
                    <a:pt x="4996" y="0"/>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93" name="Google Shape;2348;p49">
              <a:extLst>
                <a:ext uri="{FF2B5EF4-FFF2-40B4-BE49-F238E27FC236}">
                  <a16:creationId xmlns:a16="http://schemas.microsoft.com/office/drawing/2014/main" id="{5CD2F50C-059B-4403-99BA-D14EFDBE10B8}"/>
                </a:ext>
              </a:extLst>
            </p:cNvPr>
            <p:cNvSpPr/>
            <p:nvPr/>
          </p:nvSpPr>
          <p:spPr>
            <a:xfrm>
              <a:off x="4733750" y="3622075"/>
              <a:ext cx="506875" cy="463350"/>
            </a:xfrm>
            <a:custGeom>
              <a:avLst/>
              <a:gdLst/>
              <a:ahLst/>
              <a:cxnLst/>
              <a:rect l="l" t="t" r="r" b="b"/>
              <a:pathLst>
                <a:path w="20275" h="18534" extrusionOk="0">
                  <a:moveTo>
                    <a:pt x="14846" y="0"/>
                  </a:moveTo>
                  <a:cubicBezTo>
                    <a:pt x="14733" y="0"/>
                    <a:pt x="14624" y="8"/>
                    <a:pt x="14515" y="18"/>
                  </a:cubicBezTo>
                  <a:cubicBezTo>
                    <a:pt x="14358" y="35"/>
                    <a:pt x="14205" y="55"/>
                    <a:pt x="14055" y="82"/>
                  </a:cubicBezTo>
                  <a:cubicBezTo>
                    <a:pt x="13915" y="107"/>
                    <a:pt x="13775" y="131"/>
                    <a:pt x="13636" y="161"/>
                  </a:cubicBezTo>
                  <a:cubicBezTo>
                    <a:pt x="13476" y="195"/>
                    <a:pt x="13312" y="233"/>
                    <a:pt x="13152" y="277"/>
                  </a:cubicBezTo>
                  <a:cubicBezTo>
                    <a:pt x="12903" y="342"/>
                    <a:pt x="12691" y="414"/>
                    <a:pt x="12512" y="495"/>
                  </a:cubicBezTo>
                  <a:cubicBezTo>
                    <a:pt x="12273" y="601"/>
                    <a:pt x="12095" y="689"/>
                    <a:pt x="11932" y="782"/>
                  </a:cubicBezTo>
                  <a:cubicBezTo>
                    <a:pt x="11847" y="829"/>
                    <a:pt x="11762" y="876"/>
                    <a:pt x="11673" y="925"/>
                  </a:cubicBezTo>
                  <a:lnTo>
                    <a:pt x="11615" y="962"/>
                  </a:lnTo>
                  <a:cubicBezTo>
                    <a:pt x="11540" y="1002"/>
                    <a:pt x="11469" y="1043"/>
                    <a:pt x="11400" y="1092"/>
                  </a:cubicBezTo>
                  <a:cubicBezTo>
                    <a:pt x="11247" y="1194"/>
                    <a:pt x="11087" y="1306"/>
                    <a:pt x="10909" y="1442"/>
                  </a:cubicBezTo>
                  <a:lnTo>
                    <a:pt x="10886" y="1466"/>
                  </a:lnTo>
                  <a:lnTo>
                    <a:pt x="10889" y="1469"/>
                  </a:lnTo>
                  <a:cubicBezTo>
                    <a:pt x="10804" y="1524"/>
                    <a:pt x="10712" y="1589"/>
                    <a:pt x="10623" y="1657"/>
                  </a:cubicBezTo>
                  <a:lnTo>
                    <a:pt x="10470" y="1763"/>
                  </a:lnTo>
                  <a:lnTo>
                    <a:pt x="10365" y="1837"/>
                  </a:lnTo>
                  <a:lnTo>
                    <a:pt x="10258" y="1913"/>
                  </a:lnTo>
                  <a:lnTo>
                    <a:pt x="10221" y="1940"/>
                  </a:lnTo>
                  <a:cubicBezTo>
                    <a:pt x="10187" y="1919"/>
                    <a:pt x="10160" y="1899"/>
                    <a:pt x="10132" y="1878"/>
                  </a:cubicBezTo>
                  <a:lnTo>
                    <a:pt x="10109" y="1878"/>
                  </a:lnTo>
                  <a:cubicBezTo>
                    <a:pt x="10095" y="1878"/>
                    <a:pt x="10078" y="1878"/>
                    <a:pt x="10061" y="1872"/>
                  </a:cubicBezTo>
                  <a:cubicBezTo>
                    <a:pt x="10027" y="1861"/>
                    <a:pt x="9992" y="1841"/>
                    <a:pt x="9972" y="1814"/>
                  </a:cubicBezTo>
                  <a:cubicBezTo>
                    <a:pt x="9951" y="1790"/>
                    <a:pt x="9931" y="1759"/>
                    <a:pt x="9911" y="1732"/>
                  </a:cubicBezTo>
                  <a:cubicBezTo>
                    <a:pt x="9907" y="1722"/>
                    <a:pt x="9901" y="1715"/>
                    <a:pt x="9894" y="1705"/>
                  </a:cubicBezTo>
                  <a:cubicBezTo>
                    <a:pt x="9884" y="1694"/>
                    <a:pt x="9870" y="1688"/>
                    <a:pt x="9860" y="1681"/>
                  </a:cubicBezTo>
                  <a:cubicBezTo>
                    <a:pt x="9740" y="1599"/>
                    <a:pt x="9621" y="1524"/>
                    <a:pt x="9495" y="1452"/>
                  </a:cubicBezTo>
                  <a:lnTo>
                    <a:pt x="9335" y="1364"/>
                  </a:lnTo>
                  <a:cubicBezTo>
                    <a:pt x="9134" y="1252"/>
                    <a:pt x="8923" y="1132"/>
                    <a:pt x="8704" y="1033"/>
                  </a:cubicBezTo>
                  <a:cubicBezTo>
                    <a:pt x="8449" y="917"/>
                    <a:pt x="8190" y="812"/>
                    <a:pt x="7927" y="710"/>
                  </a:cubicBezTo>
                  <a:cubicBezTo>
                    <a:pt x="7669" y="607"/>
                    <a:pt x="7400" y="526"/>
                    <a:pt x="7140" y="444"/>
                  </a:cubicBezTo>
                  <a:cubicBezTo>
                    <a:pt x="6834" y="348"/>
                    <a:pt x="6520" y="307"/>
                    <a:pt x="6244" y="274"/>
                  </a:cubicBezTo>
                  <a:cubicBezTo>
                    <a:pt x="6107" y="256"/>
                    <a:pt x="5961" y="250"/>
                    <a:pt x="5780" y="246"/>
                  </a:cubicBezTo>
                  <a:cubicBezTo>
                    <a:pt x="5716" y="246"/>
                    <a:pt x="5651" y="243"/>
                    <a:pt x="5586" y="239"/>
                  </a:cubicBezTo>
                  <a:cubicBezTo>
                    <a:pt x="5505" y="236"/>
                    <a:pt x="5426" y="233"/>
                    <a:pt x="5344" y="233"/>
                  </a:cubicBezTo>
                  <a:lnTo>
                    <a:pt x="5294" y="233"/>
                  </a:lnTo>
                  <a:cubicBezTo>
                    <a:pt x="5154" y="236"/>
                    <a:pt x="5014" y="253"/>
                    <a:pt x="4874" y="263"/>
                  </a:cubicBezTo>
                  <a:lnTo>
                    <a:pt x="4836" y="270"/>
                  </a:lnTo>
                  <a:cubicBezTo>
                    <a:pt x="4683" y="283"/>
                    <a:pt x="4530" y="307"/>
                    <a:pt x="4377" y="335"/>
                  </a:cubicBezTo>
                  <a:cubicBezTo>
                    <a:pt x="4251" y="359"/>
                    <a:pt x="4121" y="389"/>
                    <a:pt x="3971" y="437"/>
                  </a:cubicBezTo>
                  <a:cubicBezTo>
                    <a:pt x="3906" y="454"/>
                    <a:pt x="3845" y="475"/>
                    <a:pt x="3784" y="499"/>
                  </a:cubicBezTo>
                  <a:cubicBezTo>
                    <a:pt x="3735" y="519"/>
                    <a:pt x="3691" y="539"/>
                    <a:pt x="3647" y="560"/>
                  </a:cubicBezTo>
                  <a:lnTo>
                    <a:pt x="3562" y="598"/>
                  </a:lnTo>
                  <a:cubicBezTo>
                    <a:pt x="3487" y="631"/>
                    <a:pt x="3419" y="665"/>
                    <a:pt x="3347" y="700"/>
                  </a:cubicBezTo>
                  <a:lnTo>
                    <a:pt x="3265" y="737"/>
                  </a:lnTo>
                  <a:cubicBezTo>
                    <a:pt x="3163" y="791"/>
                    <a:pt x="3061" y="843"/>
                    <a:pt x="2966" y="904"/>
                  </a:cubicBezTo>
                  <a:cubicBezTo>
                    <a:pt x="2908" y="938"/>
                    <a:pt x="2853" y="979"/>
                    <a:pt x="2799" y="1020"/>
                  </a:cubicBezTo>
                  <a:lnTo>
                    <a:pt x="2713" y="1081"/>
                  </a:lnTo>
                  <a:lnTo>
                    <a:pt x="2631" y="1136"/>
                  </a:lnTo>
                  <a:cubicBezTo>
                    <a:pt x="2557" y="1191"/>
                    <a:pt x="2485" y="1238"/>
                    <a:pt x="2414" y="1296"/>
                  </a:cubicBezTo>
                  <a:cubicBezTo>
                    <a:pt x="2335" y="1361"/>
                    <a:pt x="2260" y="1422"/>
                    <a:pt x="2189" y="1493"/>
                  </a:cubicBezTo>
                  <a:lnTo>
                    <a:pt x="2175" y="1493"/>
                  </a:lnTo>
                  <a:cubicBezTo>
                    <a:pt x="2120" y="1493"/>
                    <a:pt x="2083" y="1510"/>
                    <a:pt x="2059" y="1538"/>
                  </a:cubicBezTo>
                  <a:lnTo>
                    <a:pt x="2018" y="1589"/>
                  </a:lnTo>
                  <a:cubicBezTo>
                    <a:pt x="1926" y="1694"/>
                    <a:pt x="1830" y="1807"/>
                    <a:pt x="1725" y="1909"/>
                  </a:cubicBezTo>
                  <a:lnTo>
                    <a:pt x="1619" y="2004"/>
                  </a:lnTo>
                  <a:cubicBezTo>
                    <a:pt x="1534" y="2083"/>
                    <a:pt x="1445" y="2161"/>
                    <a:pt x="1368" y="2250"/>
                  </a:cubicBezTo>
                  <a:cubicBezTo>
                    <a:pt x="1289" y="2342"/>
                    <a:pt x="1220" y="2444"/>
                    <a:pt x="1156" y="2547"/>
                  </a:cubicBezTo>
                  <a:lnTo>
                    <a:pt x="1102" y="2632"/>
                  </a:lnTo>
                  <a:cubicBezTo>
                    <a:pt x="1030" y="2737"/>
                    <a:pt x="941" y="2871"/>
                    <a:pt x="873" y="3006"/>
                  </a:cubicBezTo>
                  <a:cubicBezTo>
                    <a:pt x="798" y="3160"/>
                    <a:pt x="737" y="3320"/>
                    <a:pt x="685" y="3460"/>
                  </a:cubicBezTo>
                  <a:cubicBezTo>
                    <a:pt x="652" y="3552"/>
                    <a:pt x="618" y="3644"/>
                    <a:pt x="586" y="3736"/>
                  </a:cubicBezTo>
                  <a:cubicBezTo>
                    <a:pt x="559" y="3797"/>
                    <a:pt x="539" y="3859"/>
                    <a:pt x="515" y="3923"/>
                  </a:cubicBezTo>
                  <a:lnTo>
                    <a:pt x="478" y="4029"/>
                  </a:lnTo>
                  <a:cubicBezTo>
                    <a:pt x="440" y="4128"/>
                    <a:pt x="402" y="4230"/>
                    <a:pt x="375" y="4332"/>
                  </a:cubicBezTo>
                  <a:cubicBezTo>
                    <a:pt x="355" y="4401"/>
                    <a:pt x="338" y="4475"/>
                    <a:pt x="325" y="4547"/>
                  </a:cubicBezTo>
                  <a:cubicBezTo>
                    <a:pt x="280" y="4585"/>
                    <a:pt x="256" y="4618"/>
                    <a:pt x="246" y="4656"/>
                  </a:cubicBezTo>
                  <a:cubicBezTo>
                    <a:pt x="243" y="4700"/>
                    <a:pt x="232" y="4741"/>
                    <a:pt x="226" y="4785"/>
                  </a:cubicBezTo>
                  <a:cubicBezTo>
                    <a:pt x="209" y="4860"/>
                    <a:pt x="198" y="4925"/>
                    <a:pt x="188" y="4990"/>
                  </a:cubicBezTo>
                  <a:lnTo>
                    <a:pt x="182" y="5027"/>
                  </a:lnTo>
                  <a:cubicBezTo>
                    <a:pt x="151" y="5188"/>
                    <a:pt x="124" y="5345"/>
                    <a:pt x="106" y="5505"/>
                  </a:cubicBezTo>
                  <a:cubicBezTo>
                    <a:pt x="86" y="5658"/>
                    <a:pt x="65" y="5812"/>
                    <a:pt x="59" y="5961"/>
                  </a:cubicBezTo>
                  <a:cubicBezTo>
                    <a:pt x="48" y="6122"/>
                    <a:pt x="38" y="6278"/>
                    <a:pt x="31" y="6438"/>
                  </a:cubicBezTo>
                  <a:cubicBezTo>
                    <a:pt x="28" y="6510"/>
                    <a:pt x="25" y="6581"/>
                    <a:pt x="21" y="6653"/>
                  </a:cubicBezTo>
                  <a:cubicBezTo>
                    <a:pt x="14" y="6724"/>
                    <a:pt x="11" y="6796"/>
                    <a:pt x="7" y="6868"/>
                  </a:cubicBezTo>
                  <a:cubicBezTo>
                    <a:pt x="1" y="7007"/>
                    <a:pt x="1" y="7147"/>
                    <a:pt x="1" y="7287"/>
                  </a:cubicBezTo>
                  <a:cubicBezTo>
                    <a:pt x="1" y="7529"/>
                    <a:pt x="28" y="7775"/>
                    <a:pt x="55" y="8009"/>
                  </a:cubicBezTo>
                  <a:lnTo>
                    <a:pt x="72" y="8173"/>
                  </a:lnTo>
                  <a:cubicBezTo>
                    <a:pt x="106" y="8490"/>
                    <a:pt x="141" y="8763"/>
                    <a:pt x="182" y="9011"/>
                  </a:cubicBezTo>
                  <a:cubicBezTo>
                    <a:pt x="209" y="9161"/>
                    <a:pt x="229" y="9301"/>
                    <a:pt x="259" y="9437"/>
                  </a:cubicBezTo>
                  <a:cubicBezTo>
                    <a:pt x="280" y="9540"/>
                    <a:pt x="304" y="9642"/>
                    <a:pt x="328" y="9744"/>
                  </a:cubicBezTo>
                  <a:lnTo>
                    <a:pt x="358" y="9884"/>
                  </a:lnTo>
                  <a:cubicBezTo>
                    <a:pt x="420" y="10136"/>
                    <a:pt x="492" y="10439"/>
                    <a:pt x="583" y="10740"/>
                  </a:cubicBezTo>
                  <a:lnTo>
                    <a:pt x="618" y="10848"/>
                  </a:lnTo>
                  <a:cubicBezTo>
                    <a:pt x="648" y="10954"/>
                    <a:pt x="682" y="11059"/>
                    <a:pt x="709" y="11165"/>
                  </a:cubicBezTo>
                  <a:lnTo>
                    <a:pt x="767" y="11387"/>
                  </a:lnTo>
                  <a:cubicBezTo>
                    <a:pt x="788" y="11465"/>
                    <a:pt x="811" y="11544"/>
                    <a:pt x="832" y="11625"/>
                  </a:cubicBezTo>
                  <a:cubicBezTo>
                    <a:pt x="873" y="11772"/>
                    <a:pt x="924" y="11912"/>
                    <a:pt x="975" y="12052"/>
                  </a:cubicBezTo>
                  <a:cubicBezTo>
                    <a:pt x="1020" y="12174"/>
                    <a:pt x="1074" y="12297"/>
                    <a:pt x="1132" y="12412"/>
                  </a:cubicBezTo>
                  <a:cubicBezTo>
                    <a:pt x="1176" y="12501"/>
                    <a:pt x="1220" y="12590"/>
                    <a:pt x="1265" y="12675"/>
                  </a:cubicBezTo>
                  <a:lnTo>
                    <a:pt x="1316" y="12774"/>
                  </a:lnTo>
                  <a:lnTo>
                    <a:pt x="1377" y="12896"/>
                  </a:lnTo>
                  <a:cubicBezTo>
                    <a:pt x="1422" y="12978"/>
                    <a:pt x="1462" y="13063"/>
                    <a:pt x="1514" y="13145"/>
                  </a:cubicBezTo>
                  <a:cubicBezTo>
                    <a:pt x="1541" y="13197"/>
                    <a:pt x="1572" y="13244"/>
                    <a:pt x="1599" y="13288"/>
                  </a:cubicBezTo>
                  <a:cubicBezTo>
                    <a:pt x="1633" y="13343"/>
                    <a:pt x="1667" y="13398"/>
                    <a:pt x="1698" y="13449"/>
                  </a:cubicBezTo>
                  <a:cubicBezTo>
                    <a:pt x="1749" y="13541"/>
                    <a:pt x="1800" y="13633"/>
                    <a:pt x="1851" y="13728"/>
                  </a:cubicBezTo>
                  <a:cubicBezTo>
                    <a:pt x="1875" y="13776"/>
                    <a:pt x="1906" y="13823"/>
                    <a:pt x="1933" y="13871"/>
                  </a:cubicBezTo>
                  <a:lnTo>
                    <a:pt x="1953" y="13905"/>
                  </a:lnTo>
                  <a:cubicBezTo>
                    <a:pt x="1981" y="13953"/>
                    <a:pt x="2008" y="14001"/>
                    <a:pt x="2035" y="14048"/>
                  </a:cubicBezTo>
                  <a:lnTo>
                    <a:pt x="2069" y="14106"/>
                  </a:lnTo>
                  <a:lnTo>
                    <a:pt x="2168" y="14284"/>
                  </a:lnTo>
                  <a:cubicBezTo>
                    <a:pt x="2212" y="14359"/>
                    <a:pt x="2257" y="14437"/>
                    <a:pt x="2298" y="14512"/>
                  </a:cubicBezTo>
                  <a:lnTo>
                    <a:pt x="2321" y="14556"/>
                  </a:lnTo>
                  <a:cubicBezTo>
                    <a:pt x="2365" y="14628"/>
                    <a:pt x="2406" y="14699"/>
                    <a:pt x="2451" y="14771"/>
                  </a:cubicBezTo>
                  <a:cubicBezTo>
                    <a:pt x="2485" y="14825"/>
                    <a:pt x="2522" y="14877"/>
                    <a:pt x="2560" y="14931"/>
                  </a:cubicBezTo>
                  <a:lnTo>
                    <a:pt x="2618" y="15006"/>
                  </a:lnTo>
                  <a:cubicBezTo>
                    <a:pt x="2744" y="15183"/>
                    <a:pt x="2890" y="15350"/>
                    <a:pt x="3034" y="15510"/>
                  </a:cubicBezTo>
                  <a:lnTo>
                    <a:pt x="3197" y="15695"/>
                  </a:lnTo>
                  <a:lnTo>
                    <a:pt x="3470" y="16004"/>
                  </a:lnTo>
                  <a:cubicBezTo>
                    <a:pt x="3542" y="16083"/>
                    <a:pt x="3617" y="16158"/>
                    <a:pt x="3691" y="16233"/>
                  </a:cubicBezTo>
                  <a:cubicBezTo>
                    <a:pt x="3732" y="16270"/>
                    <a:pt x="3773" y="16308"/>
                    <a:pt x="3817" y="16346"/>
                  </a:cubicBezTo>
                  <a:cubicBezTo>
                    <a:pt x="3821" y="16366"/>
                    <a:pt x="3828" y="16390"/>
                    <a:pt x="3845" y="16407"/>
                  </a:cubicBezTo>
                  <a:cubicBezTo>
                    <a:pt x="4144" y="16805"/>
                    <a:pt x="4594" y="17146"/>
                    <a:pt x="5177" y="17419"/>
                  </a:cubicBezTo>
                  <a:lnTo>
                    <a:pt x="5498" y="17565"/>
                  </a:lnTo>
                  <a:lnTo>
                    <a:pt x="5600" y="17613"/>
                  </a:lnTo>
                  <a:cubicBezTo>
                    <a:pt x="5692" y="17654"/>
                    <a:pt x="5784" y="17688"/>
                    <a:pt x="5876" y="17725"/>
                  </a:cubicBezTo>
                  <a:lnTo>
                    <a:pt x="5981" y="17763"/>
                  </a:lnTo>
                  <a:cubicBezTo>
                    <a:pt x="6261" y="17872"/>
                    <a:pt x="6544" y="17971"/>
                    <a:pt x="6823" y="18053"/>
                  </a:cubicBezTo>
                  <a:cubicBezTo>
                    <a:pt x="6939" y="18087"/>
                    <a:pt x="7055" y="18117"/>
                    <a:pt x="7175" y="18142"/>
                  </a:cubicBezTo>
                  <a:cubicBezTo>
                    <a:pt x="7297" y="18162"/>
                    <a:pt x="7423" y="18175"/>
                    <a:pt x="7549" y="18186"/>
                  </a:cubicBezTo>
                  <a:cubicBezTo>
                    <a:pt x="7665" y="18196"/>
                    <a:pt x="7788" y="18199"/>
                    <a:pt x="7907" y="18199"/>
                  </a:cubicBezTo>
                  <a:cubicBezTo>
                    <a:pt x="8064" y="18199"/>
                    <a:pt x="8227" y="18189"/>
                    <a:pt x="8381" y="18175"/>
                  </a:cubicBezTo>
                  <a:cubicBezTo>
                    <a:pt x="8476" y="18165"/>
                    <a:pt x="8572" y="18148"/>
                    <a:pt x="8663" y="18134"/>
                  </a:cubicBezTo>
                  <a:lnTo>
                    <a:pt x="8834" y="18111"/>
                  </a:lnTo>
                  <a:cubicBezTo>
                    <a:pt x="8957" y="18090"/>
                    <a:pt x="9080" y="18073"/>
                    <a:pt x="9202" y="18060"/>
                  </a:cubicBezTo>
                  <a:lnTo>
                    <a:pt x="9294" y="18046"/>
                  </a:lnTo>
                  <a:cubicBezTo>
                    <a:pt x="9444" y="18029"/>
                    <a:pt x="9577" y="17999"/>
                    <a:pt x="9710" y="17954"/>
                  </a:cubicBezTo>
                  <a:cubicBezTo>
                    <a:pt x="9772" y="17933"/>
                    <a:pt x="9833" y="17909"/>
                    <a:pt x="9890" y="17886"/>
                  </a:cubicBezTo>
                  <a:cubicBezTo>
                    <a:pt x="9918" y="17876"/>
                    <a:pt x="9938" y="17869"/>
                    <a:pt x="9965" y="17859"/>
                  </a:cubicBezTo>
                  <a:cubicBezTo>
                    <a:pt x="10027" y="17900"/>
                    <a:pt x="10085" y="17937"/>
                    <a:pt x="10149" y="17971"/>
                  </a:cubicBezTo>
                  <a:cubicBezTo>
                    <a:pt x="10204" y="18002"/>
                    <a:pt x="10262" y="18029"/>
                    <a:pt x="10320" y="18056"/>
                  </a:cubicBezTo>
                  <a:lnTo>
                    <a:pt x="10351" y="18070"/>
                  </a:lnTo>
                  <a:cubicBezTo>
                    <a:pt x="10470" y="18125"/>
                    <a:pt x="10585" y="18183"/>
                    <a:pt x="10708" y="18233"/>
                  </a:cubicBezTo>
                  <a:cubicBezTo>
                    <a:pt x="10848" y="18298"/>
                    <a:pt x="10988" y="18346"/>
                    <a:pt x="11097" y="18380"/>
                  </a:cubicBezTo>
                  <a:lnTo>
                    <a:pt x="11131" y="18390"/>
                  </a:lnTo>
                  <a:cubicBezTo>
                    <a:pt x="11254" y="18428"/>
                    <a:pt x="11376" y="18465"/>
                    <a:pt x="11499" y="18493"/>
                  </a:cubicBezTo>
                  <a:cubicBezTo>
                    <a:pt x="11622" y="18520"/>
                    <a:pt x="11758" y="18533"/>
                    <a:pt x="11914" y="18533"/>
                  </a:cubicBezTo>
                  <a:cubicBezTo>
                    <a:pt x="12034" y="18533"/>
                    <a:pt x="12153" y="18523"/>
                    <a:pt x="12269" y="18516"/>
                  </a:cubicBezTo>
                  <a:cubicBezTo>
                    <a:pt x="12405" y="18506"/>
                    <a:pt x="12542" y="18493"/>
                    <a:pt x="12675" y="18475"/>
                  </a:cubicBezTo>
                  <a:cubicBezTo>
                    <a:pt x="12811" y="18458"/>
                    <a:pt x="12947" y="18424"/>
                    <a:pt x="13080" y="18394"/>
                  </a:cubicBezTo>
                  <a:lnTo>
                    <a:pt x="13149" y="18380"/>
                  </a:lnTo>
                  <a:lnTo>
                    <a:pt x="13254" y="18353"/>
                  </a:lnTo>
                  <a:lnTo>
                    <a:pt x="13254" y="18353"/>
                  </a:lnTo>
                  <a:lnTo>
                    <a:pt x="13248" y="18356"/>
                  </a:lnTo>
                  <a:cubicBezTo>
                    <a:pt x="13322" y="18336"/>
                    <a:pt x="13383" y="18322"/>
                    <a:pt x="13445" y="18301"/>
                  </a:cubicBezTo>
                  <a:cubicBezTo>
                    <a:pt x="13465" y="18318"/>
                    <a:pt x="13496" y="18326"/>
                    <a:pt x="13530" y="18326"/>
                  </a:cubicBezTo>
                  <a:cubicBezTo>
                    <a:pt x="13544" y="18326"/>
                    <a:pt x="13561" y="18326"/>
                    <a:pt x="13578" y="18318"/>
                  </a:cubicBezTo>
                  <a:cubicBezTo>
                    <a:pt x="13745" y="18277"/>
                    <a:pt x="13874" y="18237"/>
                    <a:pt x="13990" y="18186"/>
                  </a:cubicBezTo>
                  <a:cubicBezTo>
                    <a:pt x="14130" y="18125"/>
                    <a:pt x="14266" y="18060"/>
                    <a:pt x="14399" y="17991"/>
                  </a:cubicBezTo>
                  <a:cubicBezTo>
                    <a:pt x="14505" y="17937"/>
                    <a:pt x="14610" y="17879"/>
                    <a:pt x="14713" y="17821"/>
                  </a:cubicBezTo>
                  <a:lnTo>
                    <a:pt x="14774" y="17787"/>
                  </a:lnTo>
                  <a:cubicBezTo>
                    <a:pt x="14904" y="17712"/>
                    <a:pt x="15030" y="17634"/>
                    <a:pt x="15156" y="17552"/>
                  </a:cubicBezTo>
                  <a:cubicBezTo>
                    <a:pt x="15279" y="17473"/>
                    <a:pt x="15401" y="17395"/>
                    <a:pt x="15521" y="17313"/>
                  </a:cubicBezTo>
                  <a:cubicBezTo>
                    <a:pt x="15633" y="17235"/>
                    <a:pt x="15738" y="17156"/>
                    <a:pt x="15848" y="17074"/>
                  </a:cubicBezTo>
                  <a:cubicBezTo>
                    <a:pt x="16079" y="16898"/>
                    <a:pt x="16315" y="16723"/>
                    <a:pt x="16543" y="16543"/>
                  </a:cubicBezTo>
                  <a:cubicBezTo>
                    <a:pt x="16658" y="16451"/>
                    <a:pt x="16771" y="16352"/>
                    <a:pt x="16883" y="16250"/>
                  </a:cubicBezTo>
                  <a:cubicBezTo>
                    <a:pt x="16996" y="16148"/>
                    <a:pt x="17105" y="16039"/>
                    <a:pt x="17215" y="15929"/>
                  </a:cubicBezTo>
                  <a:cubicBezTo>
                    <a:pt x="17317" y="15827"/>
                    <a:pt x="17422" y="15718"/>
                    <a:pt x="17521" y="15596"/>
                  </a:cubicBezTo>
                  <a:lnTo>
                    <a:pt x="17610" y="15487"/>
                  </a:lnTo>
                  <a:lnTo>
                    <a:pt x="17660" y="15422"/>
                  </a:lnTo>
                  <a:lnTo>
                    <a:pt x="17712" y="15361"/>
                  </a:lnTo>
                  <a:cubicBezTo>
                    <a:pt x="17746" y="15316"/>
                    <a:pt x="17783" y="15272"/>
                    <a:pt x="17814" y="15231"/>
                  </a:cubicBezTo>
                  <a:cubicBezTo>
                    <a:pt x="17875" y="15146"/>
                    <a:pt x="17937" y="15054"/>
                    <a:pt x="17995" y="14968"/>
                  </a:cubicBezTo>
                  <a:lnTo>
                    <a:pt x="18066" y="14863"/>
                  </a:lnTo>
                  <a:lnTo>
                    <a:pt x="18117" y="14788"/>
                  </a:lnTo>
                  <a:cubicBezTo>
                    <a:pt x="18144" y="14754"/>
                    <a:pt x="18168" y="14720"/>
                    <a:pt x="18192" y="14682"/>
                  </a:cubicBezTo>
                  <a:cubicBezTo>
                    <a:pt x="18216" y="14641"/>
                    <a:pt x="18243" y="14600"/>
                    <a:pt x="18270" y="14556"/>
                  </a:cubicBezTo>
                  <a:lnTo>
                    <a:pt x="18308" y="14495"/>
                  </a:lnTo>
                  <a:cubicBezTo>
                    <a:pt x="18366" y="14400"/>
                    <a:pt x="18421" y="14304"/>
                    <a:pt x="18472" y="14205"/>
                  </a:cubicBezTo>
                  <a:lnTo>
                    <a:pt x="18550" y="14059"/>
                  </a:lnTo>
                  <a:cubicBezTo>
                    <a:pt x="18612" y="13950"/>
                    <a:pt x="18676" y="13837"/>
                    <a:pt x="18741" y="13728"/>
                  </a:cubicBezTo>
                  <a:lnTo>
                    <a:pt x="18789" y="13650"/>
                  </a:lnTo>
                  <a:cubicBezTo>
                    <a:pt x="18833" y="13571"/>
                    <a:pt x="18877" y="13496"/>
                    <a:pt x="18922" y="13422"/>
                  </a:cubicBezTo>
                  <a:cubicBezTo>
                    <a:pt x="19000" y="13288"/>
                    <a:pt x="19079" y="13159"/>
                    <a:pt x="19150" y="13026"/>
                  </a:cubicBezTo>
                  <a:cubicBezTo>
                    <a:pt x="19198" y="12934"/>
                    <a:pt x="19249" y="12842"/>
                    <a:pt x="19300" y="12753"/>
                  </a:cubicBezTo>
                  <a:cubicBezTo>
                    <a:pt x="19357" y="12651"/>
                    <a:pt x="19416" y="12552"/>
                    <a:pt x="19467" y="12453"/>
                  </a:cubicBezTo>
                  <a:cubicBezTo>
                    <a:pt x="19549" y="12300"/>
                    <a:pt x="19620" y="12146"/>
                    <a:pt x="19689" y="11990"/>
                  </a:cubicBezTo>
                  <a:lnTo>
                    <a:pt x="19760" y="11836"/>
                  </a:lnTo>
                  <a:cubicBezTo>
                    <a:pt x="19804" y="11737"/>
                    <a:pt x="19845" y="11635"/>
                    <a:pt x="19883" y="11537"/>
                  </a:cubicBezTo>
                  <a:cubicBezTo>
                    <a:pt x="19914" y="11455"/>
                    <a:pt x="19941" y="11373"/>
                    <a:pt x="19968" y="11292"/>
                  </a:cubicBezTo>
                  <a:lnTo>
                    <a:pt x="19985" y="11226"/>
                  </a:lnTo>
                  <a:lnTo>
                    <a:pt x="20019" y="11138"/>
                  </a:lnTo>
                  <a:cubicBezTo>
                    <a:pt x="20032" y="11100"/>
                    <a:pt x="20046" y="11063"/>
                    <a:pt x="20060" y="11026"/>
                  </a:cubicBezTo>
                  <a:cubicBezTo>
                    <a:pt x="20090" y="10940"/>
                    <a:pt x="20114" y="10848"/>
                    <a:pt x="20142" y="10756"/>
                  </a:cubicBezTo>
                  <a:cubicBezTo>
                    <a:pt x="20159" y="10695"/>
                    <a:pt x="20172" y="10637"/>
                    <a:pt x="20186" y="10572"/>
                  </a:cubicBezTo>
                  <a:lnTo>
                    <a:pt x="20210" y="10466"/>
                  </a:lnTo>
                  <a:lnTo>
                    <a:pt x="20227" y="10405"/>
                  </a:lnTo>
                  <a:cubicBezTo>
                    <a:pt x="20247" y="10327"/>
                    <a:pt x="20271" y="10242"/>
                    <a:pt x="20274" y="10156"/>
                  </a:cubicBezTo>
                  <a:cubicBezTo>
                    <a:pt x="20274" y="10112"/>
                    <a:pt x="20247" y="10068"/>
                    <a:pt x="20220" y="10044"/>
                  </a:cubicBezTo>
                  <a:cubicBezTo>
                    <a:pt x="20189" y="10020"/>
                    <a:pt x="20152" y="10007"/>
                    <a:pt x="20111" y="10007"/>
                  </a:cubicBezTo>
                  <a:cubicBezTo>
                    <a:pt x="20067" y="10007"/>
                    <a:pt x="20029" y="10024"/>
                    <a:pt x="19999" y="10051"/>
                  </a:cubicBezTo>
                  <a:lnTo>
                    <a:pt x="19958" y="10034"/>
                  </a:lnTo>
                  <a:cubicBezTo>
                    <a:pt x="19906" y="10020"/>
                    <a:pt x="19856" y="10007"/>
                    <a:pt x="19801" y="9993"/>
                  </a:cubicBezTo>
                  <a:cubicBezTo>
                    <a:pt x="19699" y="9963"/>
                    <a:pt x="19596" y="9918"/>
                    <a:pt x="19494" y="9860"/>
                  </a:cubicBezTo>
                  <a:cubicBezTo>
                    <a:pt x="19423" y="9819"/>
                    <a:pt x="19354" y="9768"/>
                    <a:pt x="19286" y="9707"/>
                  </a:cubicBezTo>
                  <a:cubicBezTo>
                    <a:pt x="19187" y="9601"/>
                    <a:pt x="19102" y="9482"/>
                    <a:pt x="19030" y="9379"/>
                  </a:cubicBezTo>
                  <a:cubicBezTo>
                    <a:pt x="18969" y="9288"/>
                    <a:pt x="18908" y="9192"/>
                    <a:pt x="18854" y="9096"/>
                  </a:cubicBezTo>
                  <a:cubicBezTo>
                    <a:pt x="18823" y="9038"/>
                    <a:pt x="18796" y="8977"/>
                    <a:pt x="18775" y="8916"/>
                  </a:cubicBezTo>
                  <a:cubicBezTo>
                    <a:pt x="18761" y="8854"/>
                    <a:pt x="18751" y="8793"/>
                    <a:pt x="18741" y="8732"/>
                  </a:cubicBezTo>
                  <a:cubicBezTo>
                    <a:pt x="18737" y="8705"/>
                    <a:pt x="18737" y="8678"/>
                    <a:pt x="18734" y="8650"/>
                  </a:cubicBezTo>
                  <a:lnTo>
                    <a:pt x="18731" y="8589"/>
                  </a:lnTo>
                  <a:cubicBezTo>
                    <a:pt x="18720" y="8494"/>
                    <a:pt x="18656" y="8418"/>
                    <a:pt x="18557" y="8384"/>
                  </a:cubicBezTo>
                  <a:cubicBezTo>
                    <a:pt x="18503" y="8371"/>
                    <a:pt x="18445" y="8357"/>
                    <a:pt x="18387" y="8343"/>
                  </a:cubicBezTo>
                  <a:lnTo>
                    <a:pt x="18356" y="8333"/>
                  </a:lnTo>
                  <a:cubicBezTo>
                    <a:pt x="18206" y="8289"/>
                    <a:pt x="18049" y="8217"/>
                    <a:pt x="17879" y="8122"/>
                  </a:cubicBezTo>
                  <a:cubicBezTo>
                    <a:pt x="17767" y="8050"/>
                    <a:pt x="17647" y="7965"/>
                    <a:pt x="17507" y="7846"/>
                  </a:cubicBezTo>
                  <a:cubicBezTo>
                    <a:pt x="17466" y="7808"/>
                    <a:pt x="17426" y="7771"/>
                    <a:pt x="17385" y="7734"/>
                  </a:cubicBezTo>
                  <a:lnTo>
                    <a:pt x="17333" y="7682"/>
                  </a:lnTo>
                  <a:lnTo>
                    <a:pt x="17272" y="7624"/>
                  </a:lnTo>
                  <a:cubicBezTo>
                    <a:pt x="17231" y="7587"/>
                    <a:pt x="17190" y="7550"/>
                    <a:pt x="17149" y="7512"/>
                  </a:cubicBezTo>
                  <a:lnTo>
                    <a:pt x="17149" y="7512"/>
                  </a:lnTo>
                  <a:cubicBezTo>
                    <a:pt x="17149" y="7512"/>
                    <a:pt x="17160" y="7522"/>
                    <a:pt x="17160" y="7525"/>
                  </a:cubicBezTo>
                  <a:cubicBezTo>
                    <a:pt x="17160" y="7525"/>
                    <a:pt x="17164" y="7532"/>
                    <a:pt x="17169" y="7537"/>
                  </a:cubicBezTo>
                  <a:lnTo>
                    <a:pt x="17169" y="7537"/>
                  </a:lnTo>
                  <a:cubicBezTo>
                    <a:pt x="17040" y="7399"/>
                    <a:pt x="16910" y="7268"/>
                    <a:pt x="16788" y="7127"/>
                  </a:cubicBezTo>
                  <a:cubicBezTo>
                    <a:pt x="16699" y="7028"/>
                    <a:pt x="16625" y="6922"/>
                    <a:pt x="16560" y="6820"/>
                  </a:cubicBezTo>
                  <a:cubicBezTo>
                    <a:pt x="16478" y="6671"/>
                    <a:pt x="16410" y="6513"/>
                    <a:pt x="16345" y="6367"/>
                  </a:cubicBezTo>
                  <a:cubicBezTo>
                    <a:pt x="16263" y="6169"/>
                    <a:pt x="16202" y="5996"/>
                    <a:pt x="16155" y="5832"/>
                  </a:cubicBezTo>
                  <a:cubicBezTo>
                    <a:pt x="16065" y="5480"/>
                    <a:pt x="16021" y="5143"/>
                    <a:pt x="16018" y="4823"/>
                  </a:cubicBezTo>
                  <a:cubicBezTo>
                    <a:pt x="16021" y="4646"/>
                    <a:pt x="16035" y="4472"/>
                    <a:pt x="16059" y="4308"/>
                  </a:cubicBezTo>
                  <a:cubicBezTo>
                    <a:pt x="16065" y="4247"/>
                    <a:pt x="16076" y="4192"/>
                    <a:pt x="16093" y="4135"/>
                  </a:cubicBezTo>
                  <a:cubicBezTo>
                    <a:pt x="16147" y="4131"/>
                    <a:pt x="16192" y="4097"/>
                    <a:pt x="16222" y="4039"/>
                  </a:cubicBezTo>
                  <a:cubicBezTo>
                    <a:pt x="16236" y="4022"/>
                    <a:pt x="16240" y="3998"/>
                    <a:pt x="16243" y="3981"/>
                  </a:cubicBezTo>
                  <a:cubicBezTo>
                    <a:pt x="16253" y="3947"/>
                    <a:pt x="16267" y="3913"/>
                    <a:pt x="16280" y="3879"/>
                  </a:cubicBezTo>
                  <a:lnTo>
                    <a:pt x="16298" y="3835"/>
                  </a:lnTo>
                  <a:lnTo>
                    <a:pt x="16318" y="3791"/>
                  </a:lnTo>
                  <a:lnTo>
                    <a:pt x="16339" y="3742"/>
                  </a:lnTo>
                  <a:lnTo>
                    <a:pt x="16356" y="3706"/>
                  </a:lnTo>
                  <a:lnTo>
                    <a:pt x="16376" y="3668"/>
                  </a:lnTo>
                  <a:cubicBezTo>
                    <a:pt x="16430" y="3558"/>
                    <a:pt x="16488" y="3453"/>
                    <a:pt x="16550" y="3347"/>
                  </a:cubicBezTo>
                  <a:cubicBezTo>
                    <a:pt x="16581" y="3293"/>
                    <a:pt x="16617" y="3245"/>
                    <a:pt x="16652" y="3194"/>
                  </a:cubicBezTo>
                  <a:cubicBezTo>
                    <a:pt x="16696" y="3129"/>
                    <a:pt x="16727" y="3082"/>
                    <a:pt x="16761" y="3034"/>
                  </a:cubicBezTo>
                  <a:lnTo>
                    <a:pt x="16833" y="2949"/>
                  </a:lnTo>
                  <a:lnTo>
                    <a:pt x="16856" y="2915"/>
                  </a:lnTo>
                  <a:cubicBezTo>
                    <a:pt x="16894" y="2863"/>
                    <a:pt x="16911" y="2816"/>
                    <a:pt x="16908" y="2758"/>
                  </a:cubicBezTo>
                  <a:cubicBezTo>
                    <a:pt x="16908" y="2710"/>
                    <a:pt x="16883" y="2659"/>
                    <a:pt x="16860" y="2622"/>
                  </a:cubicBezTo>
                  <a:cubicBezTo>
                    <a:pt x="16836" y="2581"/>
                    <a:pt x="16812" y="2540"/>
                    <a:pt x="16785" y="2499"/>
                  </a:cubicBezTo>
                  <a:cubicBezTo>
                    <a:pt x="16757" y="2451"/>
                    <a:pt x="16727" y="2403"/>
                    <a:pt x="16693" y="2359"/>
                  </a:cubicBezTo>
                  <a:cubicBezTo>
                    <a:pt x="16628" y="2270"/>
                    <a:pt x="16573" y="2185"/>
                    <a:pt x="16519" y="2093"/>
                  </a:cubicBezTo>
                  <a:cubicBezTo>
                    <a:pt x="16471" y="2008"/>
                    <a:pt x="16441" y="1936"/>
                    <a:pt x="16417" y="1872"/>
                  </a:cubicBezTo>
                  <a:cubicBezTo>
                    <a:pt x="16403" y="1807"/>
                    <a:pt x="16393" y="1746"/>
                    <a:pt x="16386" y="1685"/>
                  </a:cubicBezTo>
                  <a:cubicBezTo>
                    <a:pt x="16372" y="1595"/>
                    <a:pt x="16362" y="1507"/>
                    <a:pt x="16362" y="1415"/>
                  </a:cubicBezTo>
                  <a:cubicBezTo>
                    <a:pt x="16369" y="1313"/>
                    <a:pt x="16379" y="1207"/>
                    <a:pt x="16397" y="1109"/>
                  </a:cubicBezTo>
                  <a:cubicBezTo>
                    <a:pt x="16413" y="1006"/>
                    <a:pt x="16438" y="904"/>
                    <a:pt x="16461" y="805"/>
                  </a:cubicBezTo>
                  <a:lnTo>
                    <a:pt x="16474" y="764"/>
                  </a:lnTo>
                  <a:cubicBezTo>
                    <a:pt x="16491" y="723"/>
                    <a:pt x="16509" y="679"/>
                    <a:pt x="16509" y="634"/>
                  </a:cubicBezTo>
                  <a:cubicBezTo>
                    <a:pt x="16546" y="628"/>
                    <a:pt x="16584" y="601"/>
                    <a:pt x="16604" y="563"/>
                  </a:cubicBezTo>
                  <a:cubicBezTo>
                    <a:pt x="16625" y="526"/>
                    <a:pt x="16631" y="481"/>
                    <a:pt x="16617" y="437"/>
                  </a:cubicBezTo>
                  <a:cubicBezTo>
                    <a:pt x="16608" y="396"/>
                    <a:pt x="16581" y="365"/>
                    <a:pt x="16546" y="345"/>
                  </a:cubicBezTo>
                  <a:cubicBezTo>
                    <a:pt x="16451" y="291"/>
                    <a:pt x="16356" y="246"/>
                    <a:pt x="16257" y="205"/>
                  </a:cubicBezTo>
                  <a:cubicBezTo>
                    <a:pt x="16141" y="161"/>
                    <a:pt x="16011" y="123"/>
                    <a:pt x="15851" y="90"/>
                  </a:cubicBezTo>
                  <a:cubicBezTo>
                    <a:pt x="15790" y="76"/>
                    <a:pt x="15725" y="66"/>
                    <a:pt x="15664" y="59"/>
                  </a:cubicBezTo>
                  <a:lnTo>
                    <a:pt x="15616" y="52"/>
                  </a:lnTo>
                  <a:cubicBezTo>
                    <a:pt x="15544" y="45"/>
                    <a:pt x="15469" y="38"/>
                    <a:pt x="15398" y="32"/>
                  </a:cubicBezTo>
                  <a:cubicBezTo>
                    <a:pt x="15244" y="18"/>
                    <a:pt x="15091" y="8"/>
                    <a:pt x="14937" y="5"/>
                  </a:cubicBezTo>
                  <a:cubicBezTo>
                    <a:pt x="14907" y="0"/>
                    <a:pt x="14876" y="0"/>
                    <a:pt x="14846" y="0"/>
                  </a:cubicBezTo>
                  <a:close/>
                </a:path>
              </a:pathLst>
            </a:custGeom>
            <a:solidFill>
              <a:srgbClr val="FFC3CC"/>
            </a:solidFill>
            <a:ln>
              <a:noFill/>
            </a:ln>
          </p:spPr>
          <p:txBody>
            <a:bodyPr spcFirstLastPara="1" wrap="square" lIns="97520" tIns="97520" rIns="97520" bIns="97520" anchor="ctr" anchorCtr="0">
              <a:noAutofit/>
            </a:bodyPr>
            <a:lstStyle/>
            <a:p>
              <a:endParaRPr sz="1920"/>
            </a:p>
          </p:txBody>
        </p:sp>
        <p:sp>
          <p:nvSpPr>
            <p:cNvPr id="94" name="Google Shape;2349;p49">
              <a:extLst>
                <a:ext uri="{FF2B5EF4-FFF2-40B4-BE49-F238E27FC236}">
                  <a16:creationId xmlns:a16="http://schemas.microsoft.com/office/drawing/2014/main" id="{22DEDCEE-2C83-4E4A-B07D-8211AC16D06C}"/>
                </a:ext>
              </a:extLst>
            </p:cNvPr>
            <p:cNvSpPr/>
            <p:nvPr/>
          </p:nvSpPr>
          <p:spPr>
            <a:xfrm>
              <a:off x="5135625" y="3643975"/>
              <a:ext cx="99125" cy="225075"/>
            </a:xfrm>
            <a:custGeom>
              <a:avLst/>
              <a:gdLst/>
              <a:ahLst/>
              <a:cxnLst/>
              <a:rect l="l" t="t" r="r" b="b"/>
              <a:pathLst>
                <a:path w="3965" h="9003" extrusionOk="0">
                  <a:moveTo>
                    <a:pt x="928" y="3170"/>
                  </a:moveTo>
                  <a:cubicBezTo>
                    <a:pt x="928" y="3180"/>
                    <a:pt x="924" y="3190"/>
                    <a:pt x="921" y="3201"/>
                  </a:cubicBezTo>
                  <a:lnTo>
                    <a:pt x="921" y="3184"/>
                  </a:lnTo>
                  <a:cubicBezTo>
                    <a:pt x="924" y="3177"/>
                    <a:pt x="928" y="3173"/>
                    <a:pt x="928" y="3170"/>
                  </a:cubicBezTo>
                  <a:close/>
                  <a:moveTo>
                    <a:pt x="591" y="0"/>
                  </a:moveTo>
                  <a:cubicBezTo>
                    <a:pt x="542" y="0"/>
                    <a:pt x="506" y="21"/>
                    <a:pt x="468" y="59"/>
                  </a:cubicBezTo>
                  <a:cubicBezTo>
                    <a:pt x="427" y="99"/>
                    <a:pt x="430" y="164"/>
                    <a:pt x="427" y="216"/>
                  </a:cubicBezTo>
                  <a:lnTo>
                    <a:pt x="427" y="280"/>
                  </a:lnTo>
                  <a:cubicBezTo>
                    <a:pt x="424" y="283"/>
                    <a:pt x="420" y="290"/>
                    <a:pt x="416" y="294"/>
                  </a:cubicBezTo>
                  <a:cubicBezTo>
                    <a:pt x="399" y="328"/>
                    <a:pt x="393" y="372"/>
                    <a:pt x="379" y="406"/>
                  </a:cubicBezTo>
                  <a:cubicBezTo>
                    <a:pt x="376" y="430"/>
                    <a:pt x="372" y="454"/>
                    <a:pt x="366" y="478"/>
                  </a:cubicBezTo>
                  <a:cubicBezTo>
                    <a:pt x="338" y="628"/>
                    <a:pt x="328" y="788"/>
                    <a:pt x="349" y="944"/>
                  </a:cubicBezTo>
                  <a:cubicBezTo>
                    <a:pt x="358" y="1023"/>
                    <a:pt x="379" y="1105"/>
                    <a:pt x="403" y="1183"/>
                  </a:cubicBezTo>
                  <a:cubicBezTo>
                    <a:pt x="416" y="1238"/>
                    <a:pt x="440" y="1285"/>
                    <a:pt x="468" y="1337"/>
                  </a:cubicBezTo>
                  <a:cubicBezTo>
                    <a:pt x="488" y="1381"/>
                    <a:pt x="509" y="1419"/>
                    <a:pt x="536" y="1460"/>
                  </a:cubicBezTo>
                  <a:cubicBezTo>
                    <a:pt x="621" y="1589"/>
                    <a:pt x="717" y="1712"/>
                    <a:pt x="819" y="1824"/>
                  </a:cubicBezTo>
                  <a:cubicBezTo>
                    <a:pt x="843" y="1851"/>
                    <a:pt x="863" y="1872"/>
                    <a:pt x="890" y="1892"/>
                  </a:cubicBezTo>
                  <a:cubicBezTo>
                    <a:pt x="887" y="1896"/>
                    <a:pt x="884" y="1896"/>
                    <a:pt x="884" y="1899"/>
                  </a:cubicBezTo>
                  <a:cubicBezTo>
                    <a:pt x="839" y="1957"/>
                    <a:pt x="819" y="2028"/>
                    <a:pt x="798" y="2097"/>
                  </a:cubicBezTo>
                  <a:cubicBezTo>
                    <a:pt x="795" y="2107"/>
                    <a:pt x="792" y="2117"/>
                    <a:pt x="788" y="2127"/>
                  </a:cubicBezTo>
                  <a:lnTo>
                    <a:pt x="785" y="2127"/>
                  </a:lnTo>
                  <a:cubicBezTo>
                    <a:pt x="747" y="2130"/>
                    <a:pt x="696" y="2151"/>
                    <a:pt x="676" y="2185"/>
                  </a:cubicBezTo>
                  <a:cubicBezTo>
                    <a:pt x="641" y="2240"/>
                    <a:pt x="604" y="2294"/>
                    <a:pt x="574" y="2352"/>
                  </a:cubicBezTo>
                  <a:cubicBezTo>
                    <a:pt x="550" y="2400"/>
                    <a:pt x="526" y="2444"/>
                    <a:pt x="498" y="2489"/>
                  </a:cubicBezTo>
                  <a:cubicBezTo>
                    <a:pt x="427" y="2608"/>
                    <a:pt x="369" y="2734"/>
                    <a:pt x="318" y="2860"/>
                  </a:cubicBezTo>
                  <a:cubicBezTo>
                    <a:pt x="291" y="2928"/>
                    <a:pt x="267" y="2996"/>
                    <a:pt x="243" y="3064"/>
                  </a:cubicBezTo>
                  <a:cubicBezTo>
                    <a:pt x="212" y="3140"/>
                    <a:pt x="182" y="3218"/>
                    <a:pt x="154" y="3293"/>
                  </a:cubicBezTo>
                  <a:cubicBezTo>
                    <a:pt x="97" y="3443"/>
                    <a:pt x="52" y="3599"/>
                    <a:pt x="28" y="3760"/>
                  </a:cubicBezTo>
                  <a:cubicBezTo>
                    <a:pt x="11" y="3903"/>
                    <a:pt x="4" y="4052"/>
                    <a:pt x="1" y="4200"/>
                  </a:cubicBezTo>
                  <a:cubicBezTo>
                    <a:pt x="1" y="4332"/>
                    <a:pt x="15" y="4461"/>
                    <a:pt x="35" y="4595"/>
                  </a:cubicBezTo>
                  <a:cubicBezTo>
                    <a:pt x="45" y="4659"/>
                    <a:pt x="59" y="4724"/>
                    <a:pt x="72" y="4785"/>
                  </a:cubicBezTo>
                  <a:cubicBezTo>
                    <a:pt x="86" y="4867"/>
                    <a:pt x="100" y="4946"/>
                    <a:pt x="117" y="5021"/>
                  </a:cubicBezTo>
                  <a:cubicBezTo>
                    <a:pt x="151" y="5164"/>
                    <a:pt x="192" y="5304"/>
                    <a:pt x="240" y="5443"/>
                  </a:cubicBezTo>
                  <a:cubicBezTo>
                    <a:pt x="267" y="5521"/>
                    <a:pt x="294" y="5603"/>
                    <a:pt x="328" y="5682"/>
                  </a:cubicBezTo>
                  <a:cubicBezTo>
                    <a:pt x="376" y="5781"/>
                    <a:pt x="430" y="5872"/>
                    <a:pt x="488" y="5965"/>
                  </a:cubicBezTo>
                  <a:cubicBezTo>
                    <a:pt x="526" y="6029"/>
                    <a:pt x="563" y="6091"/>
                    <a:pt x="604" y="6152"/>
                  </a:cubicBezTo>
                  <a:cubicBezTo>
                    <a:pt x="659" y="6230"/>
                    <a:pt x="723" y="6302"/>
                    <a:pt x="788" y="6374"/>
                  </a:cubicBezTo>
                  <a:cubicBezTo>
                    <a:pt x="904" y="6493"/>
                    <a:pt x="1023" y="6608"/>
                    <a:pt x="1140" y="6724"/>
                  </a:cubicBezTo>
                  <a:cubicBezTo>
                    <a:pt x="1275" y="6854"/>
                    <a:pt x="1456" y="6932"/>
                    <a:pt x="1616" y="7028"/>
                  </a:cubicBezTo>
                  <a:cubicBezTo>
                    <a:pt x="1667" y="7062"/>
                    <a:pt x="1719" y="7096"/>
                    <a:pt x="1769" y="7127"/>
                  </a:cubicBezTo>
                  <a:cubicBezTo>
                    <a:pt x="1821" y="7160"/>
                    <a:pt x="1879" y="7191"/>
                    <a:pt x="1937" y="7218"/>
                  </a:cubicBezTo>
                  <a:cubicBezTo>
                    <a:pt x="2019" y="7267"/>
                    <a:pt x="2101" y="7311"/>
                    <a:pt x="2189" y="7344"/>
                  </a:cubicBezTo>
                  <a:cubicBezTo>
                    <a:pt x="2247" y="7369"/>
                    <a:pt x="2305" y="7396"/>
                    <a:pt x="2362" y="7420"/>
                  </a:cubicBezTo>
                  <a:cubicBezTo>
                    <a:pt x="2407" y="7440"/>
                    <a:pt x="2448" y="7461"/>
                    <a:pt x="2492" y="7478"/>
                  </a:cubicBezTo>
                  <a:cubicBezTo>
                    <a:pt x="2546" y="7495"/>
                    <a:pt x="2601" y="7505"/>
                    <a:pt x="2659" y="7505"/>
                  </a:cubicBezTo>
                  <a:cubicBezTo>
                    <a:pt x="2683" y="7501"/>
                    <a:pt x="2703" y="7498"/>
                    <a:pt x="2727" y="7495"/>
                  </a:cubicBezTo>
                  <a:cubicBezTo>
                    <a:pt x="2788" y="7648"/>
                    <a:pt x="2843" y="7805"/>
                    <a:pt x="2898" y="7962"/>
                  </a:cubicBezTo>
                  <a:lnTo>
                    <a:pt x="2898" y="7969"/>
                  </a:lnTo>
                  <a:cubicBezTo>
                    <a:pt x="2881" y="8006"/>
                    <a:pt x="2881" y="8047"/>
                    <a:pt x="2894" y="8088"/>
                  </a:cubicBezTo>
                  <a:cubicBezTo>
                    <a:pt x="2908" y="8139"/>
                    <a:pt x="2928" y="8183"/>
                    <a:pt x="2955" y="8228"/>
                  </a:cubicBezTo>
                  <a:cubicBezTo>
                    <a:pt x="2986" y="8278"/>
                    <a:pt x="3021" y="8326"/>
                    <a:pt x="3058" y="8377"/>
                  </a:cubicBezTo>
                  <a:cubicBezTo>
                    <a:pt x="3082" y="8412"/>
                    <a:pt x="3106" y="8445"/>
                    <a:pt x="3133" y="8480"/>
                  </a:cubicBezTo>
                  <a:cubicBezTo>
                    <a:pt x="3188" y="8555"/>
                    <a:pt x="3252" y="8626"/>
                    <a:pt x="3314" y="8698"/>
                  </a:cubicBezTo>
                  <a:cubicBezTo>
                    <a:pt x="3372" y="8763"/>
                    <a:pt x="3433" y="8827"/>
                    <a:pt x="3498" y="8885"/>
                  </a:cubicBezTo>
                  <a:cubicBezTo>
                    <a:pt x="3518" y="8906"/>
                    <a:pt x="3542" y="8923"/>
                    <a:pt x="3562" y="8939"/>
                  </a:cubicBezTo>
                  <a:cubicBezTo>
                    <a:pt x="3597" y="8964"/>
                    <a:pt x="3644" y="8994"/>
                    <a:pt x="3685" y="9001"/>
                  </a:cubicBezTo>
                  <a:cubicBezTo>
                    <a:pt x="3694" y="9002"/>
                    <a:pt x="3704" y="9002"/>
                    <a:pt x="3713" y="9002"/>
                  </a:cubicBezTo>
                  <a:cubicBezTo>
                    <a:pt x="3767" y="9002"/>
                    <a:pt x="3817" y="8983"/>
                    <a:pt x="3855" y="8939"/>
                  </a:cubicBezTo>
                  <a:cubicBezTo>
                    <a:pt x="3855" y="8936"/>
                    <a:pt x="3859" y="8936"/>
                    <a:pt x="3859" y="8933"/>
                  </a:cubicBezTo>
                  <a:cubicBezTo>
                    <a:pt x="3907" y="8912"/>
                    <a:pt x="3941" y="8871"/>
                    <a:pt x="3951" y="8817"/>
                  </a:cubicBezTo>
                  <a:cubicBezTo>
                    <a:pt x="3965" y="8746"/>
                    <a:pt x="3927" y="8678"/>
                    <a:pt x="3862" y="8647"/>
                  </a:cubicBezTo>
                  <a:cubicBezTo>
                    <a:pt x="3855" y="8637"/>
                    <a:pt x="3845" y="8623"/>
                    <a:pt x="3835" y="8612"/>
                  </a:cubicBezTo>
                  <a:cubicBezTo>
                    <a:pt x="3831" y="8602"/>
                    <a:pt x="3825" y="8596"/>
                    <a:pt x="3818" y="8588"/>
                  </a:cubicBezTo>
                  <a:cubicBezTo>
                    <a:pt x="3808" y="8579"/>
                    <a:pt x="3801" y="8568"/>
                    <a:pt x="3790" y="8558"/>
                  </a:cubicBezTo>
                  <a:lnTo>
                    <a:pt x="3790" y="8555"/>
                  </a:lnTo>
                  <a:cubicBezTo>
                    <a:pt x="3790" y="8555"/>
                    <a:pt x="3787" y="8555"/>
                    <a:pt x="3784" y="8551"/>
                  </a:cubicBezTo>
                  <a:cubicBezTo>
                    <a:pt x="3773" y="8538"/>
                    <a:pt x="3760" y="8527"/>
                    <a:pt x="3749" y="8514"/>
                  </a:cubicBezTo>
                  <a:cubicBezTo>
                    <a:pt x="3716" y="8476"/>
                    <a:pt x="3685" y="8436"/>
                    <a:pt x="3655" y="8398"/>
                  </a:cubicBezTo>
                  <a:cubicBezTo>
                    <a:pt x="3651" y="8391"/>
                    <a:pt x="3647" y="8387"/>
                    <a:pt x="3644" y="8384"/>
                  </a:cubicBezTo>
                  <a:cubicBezTo>
                    <a:pt x="3600" y="8316"/>
                    <a:pt x="3559" y="8252"/>
                    <a:pt x="3518" y="8183"/>
                  </a:cubicBezTo>
                  <a:cubicBezTo>
                    <a:pt x="3484" y="8105"/>
                    <a:pt x="3453" y="8027"/>
                    <a:pt x="3422" y="7945"/>
                  </a:cubicBezTo>
                  <a:cubicBezTo>
                    <a:pt x="3385" y="7835"/>
                    <a:pt x="3348" y="7720"/>
                    <a:pt x="3314" y="7604"/>
                  </a:cubicBezTo>
                  <a:cubicBezTo>
                    <a:pt x="3287" y="7508"/>
                    <a:pt x="3255" y="7416"/>
                    <a:pt x="3225" y="7321"/>
                  </a:cubicBezTo>
                  <a:cubicBezTo>
                    <a:pt x="3208" y="7280"/>
                    <a:pt x="3191" y="7232"/>
                    <a:pt x="3177" y="7188"/>
                  </a:cubicBezTo>
                  <a:cubicBezTo>
                    <a:pt x="3167" y="7157"/>
                    <a:pt x="3156" y="7127"/>
                    <a:pt x="3143" y="7099"/>
                  </a:cubicBezTo>
                  <a:cubicBezTo>
                    <a:pt x="3139" y="7089"/>
                    <a:pt x="3133" y="7075"/>
                    <a:pt x="3129" y="7066"/>
                  </a:cubicBezTo>
                  <a:cubicBezTo>
                    <a:pt x="3133" y="7055"/>
                    <a:pt x="3139" y="7048"/>
                    <a:pt x="3143" y="7038"/>
                  </a:cubicBezTo>
                  <a:cubicBezTo>
                    <a:pt x="3164" y="7004"/>
                    <a:pt x="3170" y="6970"/>
                    <a:pt x="3174" y="6929"/>
                  </a:cubicBezTo>
                  <a:cubicBezTo>
                    <a:pt x="3177" y="6837"/>
                    <a:pt x="3089" y="6789"/>
                    <a:pt x="3021" y="6748"/>
                  </a:cubicBezTo>
                  <a:cubicBezTo>
                    <a:pt x="2918" y="6687"/>
                    <a:pt x="2816" y="6633"/>
                    <a:pt x="2717" y="6575"/>
                  </a:cubicBezTo>
                  <a:cubicBezTo>
                    <a:pt x="2571" y="6479"/>
                    <a:pt x="2424" y="6387"/>
                    <a:pt x="2294" y="6271"/>
                  </a:cubicBezTo>
                  <a:cubicBezTo>
                    <a:pt x="2227" y="6213"/>
                    <a:pt x="2155" y="6152"/>
                    <a:pt x="2087" y="6094"/>
                  </a:cubicBezTo>
                  <a:cubicBezTo>
                    <a:pt x="2011" y="6029"/>
                    <a:pt x="1937" y="5965"/>
                    <a:pt x="1865" y="5893"/>
                  </a:cubicBezTo>
                  <a:cubicBezTo>
                    <a:pt x="1790" y="5811"/>
                    <a:pt x="1725" y="5726"/>
                    <a:pt x="1657" y="5637"/>
                  </a:cubicBezTo>
                  <a:cubicBezTo>
                    <a:pt x="1589" y="5552"/>
                    <a:pt x="1535" y="5463"/>
                    <a:pt x="1480" y="5368"/>
                  </a:cubicBezTo>
                  <a:cubicBezTo>
                    <a:pt x="1450" y="5307"/>
                    <a:pt x="1418" y="5238"/>
                    <a:pt x="1388" y="5170"/>
                  </a:cubicBezTo>
                  <a:cubicBezTo>
                    <a:pt x="1354" y="5089"/>
                    <a:pt x="1316" y="5010"/>
                    <a:pt x="1286" y="4928"/>
                  </a:cubicBezTo>
                  <a:cubicBezTo>
                    <a:pt x="1228" y="4782"/>
                    <a:pt x="1167" y="4632"/>
                    <a:pt x="1132" y="4478"/>
                  </a:cubicBezTo>
                  <a:cubicBezTo>
                    <a:pt x="1099" y="4308"/>
                    <a:pt x="1085" y="4131"/>
                    <a:pt x="1091" y="3957"/>
                  </a:cubicBezTo>
                  <a:cubicBezTo>
                    <a:pt x="1105" y="3807"/>
                    <a:pt x="1135" y="3664"/>
                    <a:pt x="1170" y="3517"/>
                  </a:cubicBezTo>
                  <a:cubicBezTo>
                    <a:pt x="1201" y="3374"/>
                    <a:pt x="1234" y="3234"/>
                    <a:pt x="1279" y="3095"/>
                  </a:cubicBezTo>
                  <a:cubicBezTo>
                    <a:pt x="1364" y="2819"/>
                    <a:pt x="1432" y="2539"/>
                    <a:pt x="1494" y="2260"/>
                  </a:cubicBezTo>
                  <a:cubicBezTo>
                    <a:pt x="1524" y="2110"/>
                    <a:pt x="1544" y="1957"/>
                    <a:pt x="1555" y="1803"/>
                  </a:cubicBezTo>
                  <a:cubicBezTo>
                    <a:pt x="1562" y="1759"/>
                    <a:pt x="1562" y="1715"/>
                    <a:pt x="1562" y="1674"/>
                  </a:cubicBezTo>
                  <a:cubicBezTo>
                    <a:pt x="1555" y="1633"/>
                    <a:pt x="1544" y="1589"/>
                    <a:pt x="1535" y="1548"/>
                  </a:cubicBezTo>
                  <a:cubicBezTo>
                    <a:pt x="1517" y="1473"/>
                    <a:pt x="1480" y="1405"/>
                    <a:pt x="1439" y="1337"/>
                  </a:cubicBezTo>
                  <a:cubicBezTo>
                    <a:pt x="1378" y="1231"/>
                    <a:pt x="1313" y="1132"/>
                    <a:pt x="1252" y="1030"/>
                  </a:cubicBezTo>
                  <a:cubicBezTo>
                    <a:pt x="1184" y="921"/>
                    <a:pt x="1122" y="809"/>
                    <a:pt x="1050" y="699"/>
                  </a:cubicBezTo>
                  <a:cubicBezTo>
                    <a:pt x="1000" y="617"/>
                    <a:pt x="938" y="546"/>
                    <a:pt x="887" y="464"/>
                  </a:cubicBezTo>
                  <a:cubicBezTo>
                    <a:pt x="849" y="409"/>
                    <a:pt x="822" y="348"/>
                    <a:pt x="785" y="290"/>
                  </a:cubicBezTo>
                  <a:cubicBezTo>
                    <a:pt x="781" y="270"/>
                    <a:pt x="778" y="253"/>
                    <a:pt x="767" y="236"/>
                  </a:cubicBezTo>
                  <a:cubicBezTo>
                    <a:pt x="767" y="233"/>
                    <a:pt x="764" y="225"/>
                    <a:pt x="764" y="222"/>
                  </a:cubicBezTo>
                  <a:cubicBezTo>
                    <a:pt x="761" y="205"/>
                    <a:pt x="758" y="192"/>
                    <a:pt x="754" y="175"/>
                  </a:cubicBezTo>
                  <a:cubicBezTo>
                    <a:pt x="751" y="154"/>
                    <a:pt x="747" y="123"/>
                    <a:pt x="740" y="103"/>
                  </a:cubicBezTo>
                  <a:cubicBezTo>
                    <a:pt x="717" y="52"/>
                    <a:pt x="676" y="14"/>
                    <a:pt x="621" y="4"/>
                  </a:cubicBezTo>
                  <a:cubicBezTo>
                    <a:pt x="611" y="0"/>
                    <a:pt x="601" y="0"/>
                    <a:pt x="591" y="0"/>
                  </a:cubicBezTo>
                  <a:close/>
                </a:path>
              </a:pathLst>
            </a:custGeom>
            <a:solidFill>
              <a:srgbClr val="E4EC92"/>
            </a:solidFill>
            <a:ln>
              <a:noFill/>
            </a:ln>
          </p:spPr>
          <p:txBody>
            <a:bodyPr spcFirstLastPara="1" wrap="square" lIns="97520" tIns="97520" rIns="97520" bIns="97520" anchor="ctr" anchorCtr="0">
              <a:noAutofit/>
            </a:bodyPr>
            <a:lstStyle/>
            <a:p>
              <a:endParaRPr sz="1920"/>
            </a:p>
          </p:txBody>
        </p:sp>
        <p:sp>
          <p:nvSpPr>
            <p:cNvPr id="95" name="Google Shape;2350;p49">
              <a:extLst>
                <a:ext uri="{FF2B5EF4-FFF2-40B4-BE49-F238E27FC236}">
                  <a16:creationId xmlns:a16="http://schemas.microsoft.com/office/drawing/2014/main" id="{C35C6C23-4AAB-4897-B3B7-910334D381BC}"/>
                </a:ext>
              </a:extLst>
            </p:cNvPr>
            <p:cNvSpPr/>
            <p:nvPr/>
          </p:nvSpPr>
          <p:spPr>
            <a:xfrm>
              <a:off x="4860525" y="3537400"/>
              <a:ext cx="107550" cy="115475"/>
            </a:xfrm>
            <a:custGeom>
              <a:avLst/>
              <a:gdLst/>
              <a:ahLst/>
              <a:cxnLst/>
              <a:rect l="l" t="t" r="r" b="b"/>
              <a:pathLst>
                <a:path w="4302" h="4619" extrusionOk="0">
                  <a:moveTo>
                    <a:pt x="239" y="0"/>
                  </a:moveTo>
                  <a:cubicBezTo>
                    <a:pt x="195" y="0"/>
                    <a:pt x="151" y="10"/>
                    <a:pt x="120" y="31"/>
                  </a:cubicBezTo>
                  <a:cubicBezTo>
                    <a:pt x="34" y="86"/>
                    <a:pt x="11" y="177"/>
                    <a:pt x="7" y="243"/>
                  </a:cubicBezTo>
                  <a:cubicBezTo>
                    <a:pt x="1" y="300"/>
                    <a:pt x="4" y="355"/>
                    <a:pt x="4" y="413"/>
                  </a:cubicBezTo>
                  <a:lnTo>
                    <a:pt x="4" y="484"/>
                  </a:lnTo>
                  <a:lnTo>
                    <a:pt x="4" y="611"/>
                  </a:lnTo>
                  <a:cubicBezTo>
                    <a:pt x="4" y="644"/>
                    <a:pt x="7" y="675"/>
                    <a:pt x="7" y="706"/>
                  </a:cubicBezTo>
                  <a:lnTo>
                    <a:pt x="11" y="767"/>
                  </a:lnTo>
                  <a:cubicBezTo>
                    <a:pt x="18" y="849"/>
                    <a:pt x="14" y="930"/>
                    <a:pt x="14" y="1009"/>
                  </a:cubicBezTo>
                  <a:lnTo>
                    <a:pt x="11" y="1081"/>
                  </a:lnTo>
                  <a:cubicBezTo>
                    <a:pt x="11" y="1173"/>
                    <a:pt x="21" y="1261"/>
                    <a:pt x="28" y="1350"/>
                  </a:cubicBezTo>
                  <a:lnTo>
                    <a:pt x="34" y="1401"/>
                  </a:lnTo>
                  <a:cubicBezTo>
                    <a:pt x="38" y="1452"/>
                    <a:pt x="42" y="1503"/>
                    <a:pt x="42" y="1555"/>
                  </a:cubicBezTo>
                  <a:cubicBezTo>
                    <a:pt x="42" y="1595"/>
                    <a:pt x="45" y="1633"/>
                    <a:pt x="45" y="1670"/>
                  </a:cubicBezTo>
                  <a:lnTo>
                    <a:pt x="52" y="1762"/>
                  </a:lnTo>
                  <a:cubicBezTo>
                    <a:pt x="59" y="1827"/>
                    <a:pt x="62" y="1888"/>
                    <a:pt x="69" y="1953"/>
                  </a:cubicBezTo>
                  <a:cubicBezTo>
                    <a:pt x="75" y="2017"/>
                    <a:pt x="86" y="2083"/>
                    <a:pt x="96" y="2148"/>
                  </a:cubicBezTo>
                  <a:lnTo>
                    <a:pt x="106" y="2212"/>
                  </a:lnTo>
                  <a:cubicBezTo>
                    <a:pt x="130" y="2403"/>
                    <a:pt x="164" y="2631"/>
                    <a:pt x="229" y="2846"/>
                  </a:cubicBezTo>
                  <a:cubicBezTo>
                    <a:pt x="256" y="2942"/>
                    <a:pt x="287" y="3030"/>
                    <a:pt x="321" y="3122"/>
                  </a:cubicBezTo>
                  <a:lnTo>
                    <a:pt x="348" y="3197"/>
                  </a:lnTo>
                  <a:cubicBezTo>
                    <a:pt x="369" y="3248"/>
                    <a:pt x="386" y="3302"/>
                    <a:pt x="413" y="3357"/>
                  </a:cubicBezTo>
                  <a:cubicBezTo>
                    <a:pt x="416" y="3419"/>
                    <a:pt x="461" y="3490"/>
                    <a:pt x="532" y="3504"/>
                  </a:cubicBezTo>
                  <a:cubicBezTo>
                    <a:pt x="668" y="3527"/>
                    <a:pt x="819" y="3551"/>
                    <a:pt x="972" y="3562"/>
                  </a:cubicBezTo>
                  <a:lnTo>
                    <a:pt x="1027" y="3565"/>
                  </a:lnTo>
                  <a:cubicBezTo>
                    <a:pt x="1118" y="3571"/>
                    <a:pt x="1211" y="3579"/>
                    <a:pt x="1302" y="3589"/>
                  </a:cubicBezTo>
                  <a:cubicBezTo>
                    <a:pt x="1347" y="3592"/>
                    <a:pt x="1388" y="3599"/>
                    <a:pt x="1432" y="3606"/>
                  </a:cubicBezTo>
                  <a:cubicBezTo>
                    <a:pt x="1476" y="3612"/>
                    <a:pt x="1507" y="3616"/>
                    <a:pt x="1538" y="3620"/>
                  </a:cubicBezTo>
                  <a:cubicBezTo>
                    <a:pt x="1654" y="3637"/>
                    <a:pt x="1739" y="3657"/>
                    <a:pt x="1824" y="3678"/>
                  </a:cubicBezTo>
                  <a:cubicBezTo>
                    <a:pt x="1862" y="3688"/>
                    <a:pt x="1895" y="3694"/>
                    <a:pt x="1929" y="3705"/>
                  </a:cubicBezTo>
                  <a:lnTo>
                    <a:pt x="2005" y="3722"/>
                  </a:lnTo>
                  <a:cubicBezTo>
                    <a:pt x="2073" y="3739"/>
                    <a:pt x="2137" y="3760"/>
                    <a:pt x="2202" y="3776"/>
                  </a:cubicBezTo>
                  <a:cubicBezTo>
                    <a:pt x="2257" y="3793"/>
                    <a:pt x="2311" y="3814"/>
                    <a:pt x="2365" y="3831"/>
                  </a:cubicBezTo>
                  <a:cubicBezTo>
                    <a:pt x="2417" y="3848"/>
                    <a:pt x="2472" y="3868"/>
                    <a:pt x="2526" y="3886"/>
                  </a:cubicBezTo>
                  <a:lnTo>
                    <a:pt x="2557" y="3892"/>
                  </a:lnTo>
                  <a:cubicBezTo>
                    <a:pt x="2631" y="3916"/>
                    <a:pt x="2703" y="3936"/>
                    <a:pt x="2774" y="3964"/>
                  </a:cubicBezTo>
                  <a:cubicBezTo>
                    <a:pt x="3078" y="4087"/>
                    <a:pt x="3398" y="4223"/>
                    <a:pt x="3695" y="4400"/>
                  </a:cubicBezTo>
                  <a:cubicBezTo>
                    <a:pt x="3763" y="4438"/>
                    <a:pt x="3834" y="4482"/>
                    <a:pt x="3899" y="4523"/>
                  </a:cubicBezTo>
                  <a:lnTo>
                    <a:pt x="3933" y="4543"/>
                  </a:lnTo>
                  <a:lnTo>
                    <a:pt x="3988" y="4578"/>
                  </a:lnTo>
                  <a:cubicBezTo>
                    <a:pt x="4009" y="4587"/>
                    <a:pt x="4029" y="4598"/>
                    <a:pt x="4056" y="4608"/>
                  </a:cubicBezTo>
                  <a:cubicBezTo>
                    <a:pt x="4073" y="4614"/>
                    <a:pt x="4094" y="4618"/>
                    <a:pt x="4114" y="4618"/>
                  </a:cubicBezTo>
                  <a:cubicBezTo>
                    <a:pt x="4131" y="4618"/>
                    <a:pt x="4148" y="4614"/>
                    <a:pt x="4169" y="4611"/>
                  </a:cubicBezTo>
                  <a:cubicBezTo>
                    <a:pt x="4226" y="4605"/>
                    <a:pt x="4271" y="4543"/>
                    <a:pt x="4288" y="4492"/>
                  </a:cubicBezTo>
                  <a:cubicBezTo>
                    <a:pt x="4301" y="4455"/>
                    <a:pt x="4292" y="4410"/>
                    <a:pt x="4284" y="4373"/>
                  </a:cubicBezTo>
                  <a:cubicBezTo>
                    <a:pt x="4281" y="4359"/>
                    <a:pt x="4278" y="4342"/>
                    <a:pt x="4271" y="4328"/>
                  </a:cubicBezTo>
                  <a:lnTo>
                    <a:pt x="4243" y="4267"/>
                  </a:lnTo>
                  <a:lnTo>
                    <a:pt x="4223" y="4216"/>
                  </a:lnTo>
                  <a:lnTo>
                    <a:pt x="4158" y="4062"/>
                  </a:lnTo>
                  <a:lnTo>
                    <a:pt x="4094" y="3913"/>
                  </a:lnTo>
                  <a:cubicBezTo>
                    <a:pt x="4059" y="3827"/>
                    <a:pt x="4029" y="3746"/>
                    <a:pt x="4005" y="3661"/>
                  </a:cubicBezTo>
                  <a:lnTo>
                    <a:pt x="3954" y="3469"/>
                  </a:lnTo>
                  <a:lnTo>
                    <a:pt x="3924" y="3351"/>
                  </a:lnTo>
                  <a:cubicBezTo>
                    <a:pt x="3875" y="3170"/>
                    <a:pt x="3817" y="2989"/>
                    <a:pt x="3756" y="2808"/>
                  </a:cubicBezTo>
                  <a:lnTo>
                    <a:pt x="3729" y="2730"/>
                  </a:lnTo>
                  <a:cubicBezTo>
                    <a:pt x="3681" y="2590"/>
                    <a:pt x="3633" y="2447"/>
                    <a:pt x="3600" y="2304"/>
                  </a:cubicBezTo>
                  <a:lnTo>
                    <a:pt x="3582" y="2226"/>
                  </a:lnTo>
                  <a:cubicBezTo>
                    <a:pt x="3559" y="2113"/>
                    <a:pt x="3531" y="2001"/>
                    <a:pt x="3515" y="1885"/>
                  </a:cubicBezTo>
                  <a:cubicBezTo>
                    <a:pt x="3507" y="1830"/>
                    <a:pt x="3504" y="1772"/>
                    <a:pt x="3507" y="1718"/>
                  </a:cubicBezTo>
                  <a:cubicBezTo>
                    <a:pt x="3511" y="1704"/>
                    <a:pt x="3515" y="1690"/>
                    <a:pt x="3518" y="1677"/>
                  </a:cubicBezTo>
                  <a:cubicBezTo>
                    <a:pt x="3551" y="1616"/>
                    <a:pt x="3572" y="1578"/>
                    <a:pt x="3569" y="1531"/>
                  </a:cubicBezTo>
                  <a:cubicBezTo>
                    <a:pt x="3565" y="1459"/>
                    <a:pt x="3524" y="1388"/>
                    <a:pt x="3443" y="1312"/>
                  </a:cubicBezTo>
                  <a:cubicBezTo>
                    <a:pt x="3378" y="1251"/>
                    <a:pt x="3303" y="1200"/>
                    <a:pt x="3228" y="1152"/>
                  </a:cubicBezTo>
                  <a:cubicBezTo>
                    <a:pt x="3122" y="1081"/>
                    <a:pt x="3037" y="1026"/>
                    <a:pt x="2945" y="975"/>
                  </a:cubicBezTo>
                  <a:cubicBezTo>
                    <a:pt x="2829" y="910"/>
                    <a:pt x="2713" y="849"/>
                    <a:pt x="2598" y="787"/>
                  </a:cubicBezTo>
                  <a:lnTo>
                    <a:pt x="2458" y="716"/>
                  </a:lnTo>
                  <a:cubicBezTo>
                    <a:pt x="2311" y="638"/>
                    <a:pt x="2154" y="580"/>
                    <a:pt x="2005" y="518"/>
                  </a:cubicBezTo>
                  <a:lnTo>
                    <a:pt x="2005" y="518"/>
                  </a:lnTo>
                  <a:lnTo>
                    <a:pt x="2042" y="539"/>
                  </a:lnTo>
                  <a:lnTo>
                    <a:pt x="2042" y="539"/>
                  </a:lnTo>
                  <a:lnTo>
                    <a:pt x="1988" y="512"/>
                  </a:lnTo>
                  <a:cubicBezTo>
                    <a:pt x="1933" y="488"/>
                    <a:pt x="1875" y="468"/>
                    <a:pt x="1821" y="440"/>
                  </a:cubicBezTo>
                  <a:cubicBezTo>
                    <a:pt x="1736" y="399"/>
                    <a:pt x="1657" y="369"/>
                    <a:pt x="1579" y="348"/>
                  </a:cubicBezTo>
                  <a:lnTo>
                    <a:pt x="1490" y="328"/>
                  </a:lnTo>
                  <a:cubicBezTo>
                    <a:pt x="1449" y="317"/>
                    <a:pt x="1408" y="307"/>
                    <a:pt x="1371" y="297"/>
                  </a:cubicBezTo>
                  <a:cubicBezTo>
                    <a:pt x="1319" y="279"/>
                    <a:pt x="1272" y="263"/>
                    <a:pt x="1224" y="249"/>
                  </a:cubicBezTo>
                  <a:lnTo>
                    <a:pt x="1156" y="225"/>
                  </a:lnTo>
                  <a:cubicBezTo>
                    <a:pt x="1102" y="208"/>
                    <a:pt x="1047" y="188"/>
                    <a:pt x="992" y="167"/>
                  </a:cubicBezTo>
                  <a:cubicBezTo>
                    <a:pt x="928" y="144"/>
                    <a:pt x="863" y="120"/>
                    <a:pt x="795" y="99"/>
                  </a:cubicBezTo>
                  <a:cubicBezTo>
                    <a:pt x="740" y="79"/>
                    <a:pt x="685" y="62"/>
                    <a:pt x="627" y="51"/>
                  </a:cubicBezTo>
                  <a:cubicBezTo>
                    <a:pt x="566" y="41"/>
                    <a:pt x="509" y="31"/>
                    <a:pt x="447" y="24"/>
                  </a:cubicBezTo>
                  <a:lnTo>
                    <a:pt x="457" y="24"/>
                  </a:lnTo>
                  <a:lnTo>
                    <a:pt x="382" y="18"/>
                  </a:lnTo>
                  <a:lnTo>
                    <a:pt x="273" y="4"/>
                  </a:lnTo>
                  <a:cubicBezTo>
                    <a:pt x="263" y="0"/>
                    <a:pt x="253" y="0"/>
                    <a:pt x="239" y="0"/>
                  </a:cubicBezTo>
                  <a:close/>
                </a:path>
              </a:pathLst>
            </a:custGeom>
            <a:solidFill>
              <a:srgbClr val="8CB154"/>
            </a:solidFill>
            <a:ln>
              <a:noFill/>
            </a:ln>
          </p:spPr>
          <p:txBody>
            <a:bodyPr spcFirstLastPara="1" wrap="square" lIns="97520" tIns="97520" rIns="97520" bIns="97520" anchor="ctr" anchorCtr="0">
              <a:noAutofit/>
            </a:bodyPr>
            <a:lstStyle/>
            <a:p>
              <a:endParaRPr sz="1920"/>
            </a:p>
          </p:txBody>
        </p:sp>
        <p:sp>
          <p:nvSpPr>
            <p:cNvPr id="96" name="Google Shape;2351;p49">
              <a:extLst>
                <a:ext uri="{FF2B5EF4-FFF2-40B4-BE49-F238E27FC236}">
                  <a16:creationId xmlns:a16="http://schemas.microsoft.com/office/drawing/2014/main" id="{4C706A2D-CAD0-4953-B03D-EF9F8A782A9C}"/>
                </a:ext>
              </a:extLst>
            </p:cNvPr>
            <p:cNvSpPr/>
            <p:nvPr/>
          </p:nvSpPr>
          <p:spPr>
            <a:xfrm>
              <a:off x="4952875" y="3540375"/>
              <a:ext cx="66675" cy="128675"/>
            </a:xfrm>
            <a:custGeom>
              <a:avLst/>
              <a:gdLst/>
              <a:ahLst/>
              <a:cxnLst/>
              <a:rect l="l" t="t" r="r" b="b"/>
              <a:pathLst>
                <a:path w="2667" h="5147" extrusionOk="0">
                  <a:moveTo>
                    <a:pt x="1609" y="1"/>
                  </a:moveTo>
                  <a:cubicBezTo>
                    <a:pt x="1579" y="1"/>
                    <a:pt x="1548" y="4"/>
                    <a:pt x="1518" y="4"/>
                  </a:cubicBezTo>
                  <a:cubicBezTo>
                    <a:pt x="1460" y="7"/>
                    <a:pt x="1402" y="11"/>
                    <a:pt x="1347" y="25"/>
                  </a:cubicBezTo>
                  <a:cubicBezTo>
                    <a:pt x="1268" y="42"/>
                    <a:pt x="1197" y="83"/>
                    <a:pt x="1125" y="124"/>
                  </a:cubicBezTo>
                  <a:lnTo>
                    <a:pt x="1064" y="160"/>
                  </a:lnTo>
                  <a:cubicBezTo>
                    <a:pt x="1030" y="178"/>
                    <a:pt x="999" y="198"/>
                    <a:pt x="966" y="218"/>
                  </a:cubicBezTo>
                  <a:cubicBezTo>
                    <a:pt x="948" y="229"/>
                    <a:pt x="928" y="236"/>
                    <a:pt x="908" y="246"/>
                  </a:cubicBezTo>
                  <a:cubicBezTo>
                    <a:pt x="884" y="256"/>
                    <a:pt x="859" y="270"/>
                    <a:pt x="839" y="283"/>
                  </a:cubicBezTo>
                  <a:cubicBezTo>
                    <a:pt x="802" y="304"/>
                    <a:pt x="774" y="341"/>
                    <a:pt x="764" y="382"/>
                  </a:cubicBezTo>
                  <a:cubicBezTo>
                    <a:pt x="747" y="393"/>
                    <a:pt x="730" y="410"/>
                    <a:pt x="710" y="437"/>
                  </a:cubicBezTo>
                  <a:lnTo>
                    <a:pt x="669" y="495"/>
                  </a:lnTo>
                  <a:cubicBezTo>
                    <a:pt x="652" y="515"/>
                    <a:pt x="631" y="536"/>
                    <a:pt x="607" y="556"/>
                  </a:cubicBezTo>
                  <a:lnTo>
                    <a:pt x="557" y="594"/>
                  </a:lnTo>
                  <a:lnTo>
                    <a:pt x="505" y="635"/>
                  </a:lnTo>
                  <a:cubicBezTo>
                    <a:pt x="458" y="672"/>
                    <a:pt x="417" y="712"/>
                    <a:pt x="376" y="757"/>
                  </a:cubicBezTo>
                  <a:cubicBezTo>
                    <a:pt x="311" y="825"/>
                    <a:pt x="257" y="904"/>
                    <a:pt x="202" y="982"/>
                  </a:cubicBezTo>
                  <a:lnTo>
                    <a:pt x="168" y="1030"/>
                  </a:lnTo>
                  <a:cubicBezTo>
                    <a:pt x="144" y="1064"/>
                    <a:pt x="123" y="1098"/>
                    <a:pt x="103" y="1135"/>
                  </a:cubicBezTo>
                  <a:cubicBezTo>
                    <a:pt x="73" y="1193"/>
                    <a:pt x="55" y="1261"/>
                    <a:pt x="38" y="1333"/>
                  </a:cubicBezTo>
                  <a:cubicBezTo>
                    <a:pt x="11" y="1473"/>
                    <a:pt x="8" y="1620"/>
                    <a:pt x="5" y="1759"/>
                  </a:cubicBezTo>
                  <a:cubicBezTo>
                    <a:pt x="5" y="1831"/>
                    <a:pt x="1" y="1903"/>
                    <a:pt x="5" y="1974"/>
                  </a:cubicBezTo>
                  <a:cubicBezTo>
                    <a:pt x="11" y="2049"/>
                    <a:pt x="14" y="2123"/>
                    <a:pt x="25" y="2199"/>
                  </a:cubicBezTo>
                  <a:cubicBezTo>
                    <a:pt x="38" y="2359"/>
                    <a:pt x="55" y="2499"/>
                    <a:pt x="79" y="2621"/>
                  </a:cubicBezTo>
                  <a:cubicBezTo>
                    <a:pt x="120" y="2836"/>
                    <a:pt x="198" y="3037"/>
                    <a:pt x="270" y="3204"/>
                  </a:cubicBezTo>
                  <a:lnTo>
                    <a:pt x="270" y="3207"/>
                  </a:lnTo>
                  <a:cubicBezTo>
                    <a:pt x="324" y="3330"/>
                    <a:pt x="376" y="3436"/>
                    <a:pt x="427" y="3545"/>
                  </a:cubicBezTo>
                  <a:cubicBezTo>
                    <a:pt x="461" y="3620"/>
                    <a:pt x="499" y="3698"/>
                    <a:pt x="532" y="3776"/>
                  </a:cubicBezTo>
                  <a:cubicBezTo>
                    <a:pt x="563" y="3845"/>
                    <a:pt x="598" y="3913"/>
                    <a:pt x="631" y="3981"/>
                  </a:cubicBezTo>
                  <a:cubicBezTo>
                    <a:pt x="669" y="4053"/>
                    <a:pt x="703" y="4124"/>
                    <a:pt x="733" y="4199"/>
                  </a:cubicBezTo>
                  <a:cubicBezTo>
                    <a:pt x="737" y="4203"/>
                    <a:pt x="741" y="4209"/>
                    <a:pt x="744" y="4220"/>
                  </a:cubicBezTo>
                  <a:cubicBezTo>
                    <a:pt x="744" y="4213"/>
                    <a:pt x="741" y="4209"/>
                    <a:pt x="741" y="4209"/>
                  </a:cubicBezTo>
                  <a:lnTo>
                    <a:pt x="744" y="4206"/>
                  </a:lnTo>
                  <a:lnTo>
                    <a:pt x="747" y="4223"/>
                  </a:lnTo>
                  <a:cubicBezTo>
                    <a:pt x="751" y="4237"/>
                    <a:pt x="757" y="4250"/>
                    <a:pt x="764" y="4267"/>
                  </a:cubicBezTo>
                  <a:lnTo>
                    <a:pt x="798" y="4336"/>
                  </a:lnTo>
                  <a:lnTo>
                    <a:pt x="788" y="4298"/>
                  </a:lnTo>
                  <a:lnTo>
                    <a:pt x="788" y="4298"/>
                  </a:lnTo>
                  <a:cubicBezTo>
                    <a:pt x="836" y="4427"/>
                    <a:pt x="894" y="4553"/>
                    <a:pt x="955" y="4676"/>
                  </a:cubicBezTo>
                  <a:cubicBezTo>
                    <a:pt x="1013" y="4799"/>
                    <a:pt x="1084" y="4908"/>
                    <a:pt x="1146" y="5000"/>
                  </a:cubicBezTo>
                  <a:cubicBezTo>
                    <a:pt x="1166" y="5031"/>
                    <a:pt x="1186" y="5058"/>
                    <a:pt x="1207" y="5082"/>
                  </a:cubicBezTo>
                  <a:cubicBezTo>
                    <a:pt x="1227" y="5109"/>
                    <a:pt x="1262" y="5129"/>
                    <a:pt x="1296" y="5140"/>
                  </a:cubicBezTo>
                  <a:cubicBezTo>
                    <a:pt x="1313" y="5146"/>
                    <a:pt x="1330" y="5146"/>
                    <a:pt x="1344" y="5146"/>
                  </a:cubicBezTo>
                  <a:cubicBezTo>
                    <a:pt x="1375" y="5146"/>
                    <a:pt x="1402" y="5140"/>
                    <a:pt x="1439" y="5123"/>
                  </a:cubicBezTo>
                  <a:cubicBezTo>
                    <a:pt x="1477" y="5105"/>
                    <a:pt x="1507" y="5061"/>
                    <a:pt x="1521" y="5041"/>
                  </a:cubicBezTo>
                  <a:cubicBezTo>
                    <a:pt x="1534" y="5020"/>
                    <a:pt x="1545" y="4997"/>
                    <a:pt x="1555" y="4970"/>
                  </a:cubicBezTo>
                  <a:cubicBezTo>
                    <a:pt x="1575" y="4918"/>
                    <a:pt x="1592" y="4874"/>
                    <a:pt x="1606" y="4827"/>
                  </a:cubicBezTo>
                  <a:cubicBezTo>
                    <a:pt x="1654" y="4652"/>
                    <a:pt x="1715" y="4479"/>
                    <a:pt x="1784" y="4311"/>
                  </a:cubicBezTo>
                  <a:cubicBezTo>
                    <a:pt x="1811" y="4250"/>
                    <a:pt x="1834" y="4203"/>
                    <a:pt x="1858" y="4155"/>
                  </a:cubicBezTo>
                  <a:cubicBezTo>
                    <a:pt x="1878" y="4114"/>
                    <a:pt x="1899" y="4077"/>
                    <a:pt x="1916" y="4036"/>
                  </a:cubicBezTo>
                  <a:cubicBezTo>
                    <a:pt x="1957" y="3951"/>
                    <a:pt x="1991" y="3861"/>
                    <a:pt x="2029" y="3776"/>
                  </a:cubicBezTo>
                  <a:lnTo>
                    <a:pt x="2083" y="3637"/>
                  </a:lnTo>
                  <a:cubicBezTo>
                    <a:pt x="2121" y="3548"/>
                    <a:pt x="2158" y="3460"/>
                    <a:pt x="2196" y="3364"/>
                  </a:cubicBezTo>
                  <a:lnTo>
                    <a:pt x="2213" y="3320"/>
                  </a:lnTo>
                  <a:cubicBezTo>
                    <a:pt x="2250" y="3224"/>
                    <a:pt x="2287" y="3125"/>
                    <a:pt x="2328" y="3030"/>
                  </a:cubicBezTo>
                  <a:cubicBezTo>
                    <a:pt x="2383" y="2891"/>
                    <a:pt x="2427" y="2744"/>
                    <a:pt x="2468" y="2604"/>
                  </a:cubicBezTo>
                  <a:lnTo>
                    <a:pt x="2499" y="2502"/>
                  </a:lnTo>
                  <a:cubicBezTo>
                    <a:pt x="2526" y="2400"/>
                    <a:pt x="2556" y="2298"/>
                    <a:pt x="2581" y="2192"/>
                  </a:cubicBezTo>
                  <a:cubicBezTo>
                    <a:pt x="2601" y="2079"/>
                    <a:pt x="2615" y="1967"/>
                    <a:pt x="2628" y="1854"/>
                  </a:cubicBezTo>
                  <a:lnTo>
                    <a:pt x="2635" y="1810"/>
                  </a:lnTo>
                  <a:lnTo>
                    <a:pt x="2635" y="1813"/>
                  </a:lnTo>
                  <a:cubicBezTo>
                    <a:pt x="2646" y="1746"/>
                    <a:pt x="2652" y="1691"/>
                    <a:pt x="2655" y="1640"/>
                  </a:cubicBezTo>
                  <a:cubicBezTo>
                    <a:pt x="2659" y="1571"/>
                    <a:pt x="2663" y="1503"/>
                    <a:pt x="2663" y="1432"/>
                  </a:cubicBezTo>
                  <a:lnTo>
                    <a:pt x="2663" y="1360"/>
                  </a:lnTo>
                  <a:cubicBezTo>
                    <a:pt x="2666" y="1261"/>
                    <a:pt x="2666" y="1159"/>
                    <a:pt x="2659" y="1057"/>
                  </a:cubicBezTo>
                  <a:cubicBezTo>
                    <a:pt x="2649" y="942"/>
                    <a:pt x="2618" y="835"/>
                    <a:pt x="2594" y="744"/>
                  </a:cubicBezTo>
                  <a:lnTo>
                    <a:pt x="2577" y="686"/>
                  </a:lnTo>
                  <a:cubicBezTo>
                    <a:pt x="2561" y="618"/>
                    <a:pt x="2543" y="549"/>
                    <a:pt x="2520" y="488"/>
                  </a:cubicBezTo>
                  <a:cubicBezTo>
                    <a:pt x="2503" y="447"/>
                    <a:pt x="2485" y="403"/>
                    <a:pt x="2462" y="365"/>
                  </a:cubicBezTo>
                  <a:cubicBezTo>
                    <a:pt x="2441" y="331"/>
                    <a:pt x="2410" y="297"/>
                    <a:pt x="2377" y="267"/>
                  </a:cubicBezTo>
                  <a:cubicBezTo>
                    <a:pt x="2315" y="205"/>
                    <a:pt x="2254" y="157"/>
                    <a:pt x="2188" y="124"/>
                  </a:cubicBezTo>
                  <a:cubicBezTo>
                    <a:pt x="2029" y="42"/>
                    <a:pt x="1834" y="1"/>
                    <a:pt x="1609"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7" name="Google Shape;2352;p49">
              <a:extLst>
                <a:ext uri="{FF2B5EF4-FFF2-40B4-BE49-F238E27FC236}">
                  <a16:creationId xmlns:a16="http://schemas.microsoft.com/office/drawing/2014/main" id="{EBA74C8E-E932-4B2F-8710-9745AB330230}"/>
                </a:ext>
              </a:extLst>
            </p:cNvPr>
            <p:cNvSpPr/>
            <p:nvPr/>
          </p:nvSpPr>
          <p:spPr>
            <a:xfrm>
              <a:off x="4951950" y="3539375"/>
              <a:ext cx="68600" cy="130700"/>
            </a:xfrm>
            <a:custGeom>
              <a:avLst/>
              <a:gdLst/>
              <a:ahLst/>
              <a:cxnLst/>
              <a:rect l="l" t="t" r="r" b="b"/>
              <a:pathLst>
                <a:path w="2744" h="5228" extrusionOk="0">
                  <a:moveTo>
                    <a:pt x="1646" y="82"/>
                  </a:moveTo>
                  <a:cubicBezTo>
                    <a:pt x="1865" y="82"/>
                    <a:pt x="2055" y="123"/>
                    <a:pt x="2205" y="200"/>
                  </a:cubicBezTo>
                  <a:cubicBezTo>
                    <a:pt x="2266" y="231"/>
                    <a:pt x="2324" y="276"/>
                    <a:pt x="2382" y="334"/>
                  </a:cubicBezTo>
                  <a:lnTo>
                    <a:pt x="2386" y="337"/>
                  </a:lnTo>
                  <a:cubicBezTo>
                    <a:pt x="2420" y="368"/>
                    <a:pt x="2444" y="398"/>
                    <a:pt x="2464" y="429"/>
                  </a:cubicBezTo>
                  <a:cubicBezTo>
                    <a:pt x="2485" y="463"/>
                    <a:pt x="2502" y="500"/>
                    <a:pt x="2519" y="540"/>
                  </a:cubicBezTo>
                  <a:lnTo>
                    <a:pt x="2519" y="540"/>
                  </a:lnTo>
                  <a:lnTo>
                    <a:pt x="2516" y="541"/>
                  </a:lnTo>
                  <a:cubicBezTo>
                    <a:pt x="2540" y="603"/>
                    <a:pt x="2557" y="667"/>
                    <a:pt x="2577" y="736"/>
                  </a:cubicBezTo>
                  <a:lnTo>
                    <a:pt x="2590" y="797"/>
                  </a:lnTo>
                  <a:cubicBezTo>
                    <a:pt x="2618" y="886"/>
                    <a:pt x="2645" y="988"/>
                    <a:pt x="2655" y="1100"/>
                  </a:cubicBezTo>
                  <a:cubicBezTo>
                    <a:pt x="2659" y="1158"/>
                    <a:pt x="2662" y="1220"/>
                    <a:pt x="2662" y="1278"/>
                  </a:cubicBezTo>
                  <a:cubicBezTo>
                    <a:pt x="2662" y="1318"/>
                    <a:pt x="2662" y="1359"/>
                    <a:pt x="2659" y="1400"/>
                  </a:cubicBezTo>
                  <a:lnTo>
                    <a:pt x="2659" y="1472"/>
                  </a:lnTo>
                  <a:cubicBezTo>
                    <a:pt x="2659" y="1540"/>
                    <a:pt x="2655" y="1608"/>
                    <a:pt x="2652" y="1677"/>
                  </a:cubicBezTo>
                  <a:cubicBezTo>
                    <a:pt x="2648" y="1726"/>
                    <a:pt x="2642" y="1777"/>
                    <a:pt x="2632" y="1843"/>
                  </a:cubicBezTo>
                  <a:lnTo>
                    <a:pt x="2632" y="1843"/>
                  </a:lnTo>
                  <a:lnTo>
                    <a:pt x="2631" y="1844"/>
                  </a:lnTo>
                  <a:lnTo>
                    <a:pt x="2628" y="1891"/>
                  </a:lnTo>
                  <a:cubicBezTo>
                    <a:pt x="2614" y="2004"/>
                    <a:pt x="2598" y="2113"/>
                    <a:pt x="2577" y="2221"/>
                  </a:cubicBezTo>
                  <a:cubicBezTo>
                    <a:pt x="2553" y="2327"/>
                    <a:pt x="2526" y="2429"/>
                    <a:pt x="2495" y="2528"/>
                  </a:cubicBezTo>
                  <a:lnTo>
                    <a:pt x="2464" y="2634"/>
                  </a:lnTo>
                  <a:cubicBezTo>
                    <a:pt x="2423" y="2774"/>
                    <a:pt x="2382" y="2917"/>
                    <a:pt x="2328" y="3057"/>
                  </a:cubicBezTo>
                  <a:cubicBezTo>
                    <a:pt x="2287" y="3152"/>
                    <a:pt x="2250" y="3247"/>
                    <a:pt x="2212" y="3343"/>
                  </a:cubicBezTo>
                  <a:lnTo>
                    <a:pt x="2195" y="3390"/>
                  </a:lnTo>
                  <a:cubicBezTo>
                    <a:pt x="2158" y="3483"/>
                    <a:pt x="2120" y="3574"/>
                    <a:pt x="2082" y="3663"/>
                  </a:cubicBezTo>
                  <a:lnTo>
                    <a:pt x="2025" y="3799"/>
                  </a:lnTo>
                  <a:cubicBezTo>
                    <a:pt x="1991" y="3888"/>
                    <a:pt x="1956" y="3973"/>
                    <a:pt x="1919" y="4058"/>
                  </a:cubicBezTo>
                  <a:cubicBezTo>
                    <a:pt x="1898" y="4096"/>
                    <a:pt x="1878" y="4137"/>
                    <a:pt x="1857" y="4175"/>
                  </a:cubicBezTo>
                  <a:cubicBezTo>
                    <a:pt x="1834" y="4222"/>
                    <a:pt x="1810" y="4270"/>
                    <a:pt x="1783" y="4335"/>
                  </a:cubicBezTo>
                  <a:lnTo>
                    <a:pt x="1780" y="4335"/>
                  </a:lnTo>
                  <a:cubicBezTo>
                    <a:pt x="1711" y="4505"/>
                    <a:pt x="1653" y="4678"/>
                    <a:pt x="1602" y="4856"/>
                  </a:cubicBezTo>
                  <a:cubicBezTo>
                    <a:pt x="1588" y="4900"/>
                    <a:pt x="1575" y="4944"/>
                    <a:pt x="1555" y="4996"/>
                  </a:cubicBezTo>
                  <a:cubicBezTo>
                    <a:pt x="1544" y="5023"/>
                    <a:pt x="1534" y="5040"/>
                    <a:pt x="1524" y="5057"/>
                  </a:cubicBezTo>
                  <a:lnTo>
                    <a:pt x="1520" y="5060"/>
                  </a:lnTo>
                  <a:cubicBezTo>
                    <a:pt x="1517" y="5067"/>
                    <a:pt x="1506" y="5081"/>
                    <a:pt x="1493" y="5095"/>
                  </a:cubicBezTo>
                  <a:cubicBezTo>
                    <a:pt x="1489" y="5101"/>
                    <a:pt x="1483" y="5108"/>
                    <a:pt x="1476" y="5115"/>
                  </a:cubicBezTo>
                  <a:cubicBezTo>
                    <a:pt x="1469" y="5118"/>
                    <a:pt x="1462" y="5125"/>
                    <a:pt x="1459" y="5125"/>
                  </a:cubicBezTo>
                  <a:cubicBezTo>
                    <a:pt x="1442" y="5132"/>
                    <a:pt x="1428" y="5139"/>
                    <a:pt x="1415" y="5142"/>
                  </a:cubicBezTo>
                  <a:cubicBezTo>
                    <a:pt x="1401" y="5145"/>
                    <a:pt x="1391" y="5145"/>
                    <a:pt x="1381" y="5145"/>
                  </a:cubicBezTo>
                  <a:cubicBezTo>
                    <a:pt x="1371" y="5145"/>
                    <a:pt x="1361" y="5145"/>
                    <a:pt x="1346" y="5143"/>
                  </a:cubicBezTo>
                  <a:lnTo>
                    <a:pt x="1346" y="5143"/>
                  </a:lnTo>
                  <a:lnTo>
                    <a:pt x="1346" y="5142"/>
                  </a:lnTo>
                  <a:cubicBezTo>
                    <a:pt x="1333" y="5139"/>
                    <a:pt x="1319" y="5132"/>
                    <a:pt x="1305" y="5122"/>
                  </a:cubicBezTo>
                  <a:cubicBezTo>
                    <a:pt x="1295" y="5115"/>
                    <a:pt x="1285" y="5105"/>
                    <a:pt x="1278" y="5098"/>
                  </a:cubicBezTo>
                  <a:lnTo>
                    <a:pt x="1275" y="5095"/>
                  </a:lnTo>
                  <a:cubicBezTo>
                    <a:pt x="1255" y="5071"/>
                    <a:pt x="1237" y="5047"/>
                    <a:pt x="1217" y="5020"/>
                  </a:cubicBezTo>
                  <a:cubicBezTo>
                    <a:pt x="1156" y="4928"/>
                    <a:pt x="1088" y="4818"/>
                    <a:pt x="1030" y="4699"/>
                  </a:cubicBezTo>
                  <a:cubicBezTo>
                    <a:pt x="970" y="4580"/>
                    <a:pt x="914" y="4459"/>
                    <a:pt x="868" y="4337"/>
                  </a:cubicBezTo>
                  <a:lnTo>
                    <a:pt x="868" y="4337"/>
                  </a:lnTo>
                  <a:lnTo>
                    <a:pt x="866" y="4328"/>
                  </a:lnTo>
                  <a:lnTo>
                    <a:pt x="864" y="4328"/>
                  </a:lnTo>
                  <a:lnTo>
                    <a:pt x="864" y="4328"/>
                  </a:lnTo>
                  <a:cubicBezTo>
                    <a:pt x="864" y="4327"/>
                    <a:pt x="863" y="4326"/>
                    <a:pt x="863" y="4324"/>
                  </a:cubicBezTo>
                  <a:lnTo>
                    <a:pt x="856" y="4326"/>
                  </a:lnTo>
                  <a:lnTo>
                    <a:pt x="839" y="4290"/>
                  </a:lnTo>
                  <a:cubicBezTo>
                    <a:pt x="832" y="4274"/>
                    <a:pt x="825" y="4260"/>
                    <a:pt x="822" y="4246"/>
                  </a:cubicBezTo>
                  <a:lnTo>
                    <a:pt x="821" y="4246"/>
                  </a:lnTo>
                  <a:lnTo>
                    <a:pt x="821" y="4246"/>
                  </a:lnTo>
                  <a:lnTo>
                    <a:pt x="808" y="4184"/>
                  </a:lnTo>
                  <a:lnTo>
                    <a:pt x="795" y="4191"/>
                  </a:lnTo>
                  <a:lnTo>
                    <a:pt x="795" y="4191"/>
                  </a:lnTo>
                  <a:cubicBezTo>
                    <a:pt x="767" y="4127"/>
                    <a:pt x="735" y="4066"/>
                    <a:pt x="706" y="4004"/>
                  </a:cubicBezTo>
                  <a:cubicBezTo>
                    <a:pt x="671" y="3936"/>
                    <a:pt x="638" y="3868"/>
                    <a:pt x="607" y="3799"/>
                  </a:cubicBezTo>
                  <a:cubicBezTo>
                    <a:pt x="573" y="3722"/>
                    <a:pt x="536" y="3643"/>
                    <a:pt x="498" y="3568"/>
                  </a:cubicBezTo>
                  <a:cubicBezTo>
                    <a:pt x="451" y="3459"/>
                    <a:pt x="399" y="3353"/>
                    <a:pt x="344" y="3231"/>
                  </a:cubicBezTo>
                  <a:lnTo>
                    <a:pt x="344" y="3227"/>
                  </a:lnTo>
                  <a:lnTo>
                    <a:pt x="343" y="3227"/>
                  </a:lnTo>
                  <a:lnTo>
                    <a:pt x="343" y="3227"/>
                  </a:lnTo>
                  <a:cubicBezTo>
                    <a:pt x="272" y="3060"/>
                    <a:pt x="198" y="2861"/>
                    <a:pt x="157" y="2654"/>
                  </a:cubicBezTo>
                  <a:cubicBezTo>
                    <a:pt x="133" y="2531"/>
                    <a:pt x="116" y="2396"/>
                    <a:pt x="103" y="2235"/>
                  </a:cubicBezTo>
                  <a:cubicBezTo>
                    <a:pt x="92" y="2157"/>
                    <a:pt x="89" y="2086"/>
                    <a:pt x="83" y="2010"/>
                  </a:cubicBezTo>
                  <a:lnTo>
                    <a:pt x="83" y="1911"/>
                  </a:lnTo>
                  <a:lnTo>
                    <a:pt x="83" y="1799"/>
                  </a:lnTo>
                  <a:cubicBezTo>
                    <a:pt x="86" y="1660"/>
                    <a:pt x="89" y="1516"/>
                    <a:pt x="116" y="1380"/>
                  </a:cubicBezTo>
                  <a:lnTo>
                    <a:pt x="116" y="1383"/>
                  </a:lnTo>
                  <a:cubicBezTo>
                    <a:pt x="130" y="1312"/>
                    <a:pt x="147" y="1247"/>
                    <a:pt x="177" y="1193"/>
                  </a:cubicBezTo>
                  <a:cubicBezTo>
                    <a:pt x="195" y="1161"/>
                    <a:pt x="215" y="1128"/>
                    <a:pt x="239" y="1094"/>
                  </a:cubicBezTo>
                  <a:lnTo>
                    <a:pt x="273" y="1046"/>
                  </a:lnTo>
                  <a:cubicBezTo>
                    <a:pt x="328" y="968"/>
                    <a:pt x="382" y="889"/>
                    <a:pt x="443" y="824"/>
                  </a:cubicBezTo>
                  <a:cubicBezTo>
                    <a:pt x="484" y="780"/>
                    <a:pt x="525" y="739"/>
                    <a:pt x="566" y="705"/>
                  </a:cubicBezTo>
                  <a:lnTo>
                    <a:pt x="617" y="667"/>
                  </a:lnTo>
                  <a:lnTo>
                    <a:pt x="668" y="627"/>
                  </a:lnTo>
                  <a:lnTo>
                    <a:pt x="671" y="627"/>
                  </a:lnTo>
                  <a:cubicBezTo>
                    <a:pt x="696" y="606"/>
                    <a:pt x="716" y="582"/>
                    <a:pt x="737" y="562"/>
                  </a:cubicBezTo>
                  <a:lnTo>
                    <a:pt x="740" y="559"/>
                  </a:lnTo>
                  <a:lnTo>
                    <a:pt x="781" y="501"/>
                  </a:lnTo>
                  <a:cubicBezTo>
                    <a:pt x="798" y="477"/>
                    <a:pt x="811" y="463"/>
                    <a:pt x="822" y="456"/>
                  </a:cubicBezTo>
                  <a:lnTo>
                    <a:pt x="839" y="450"/>
                  </a:lnTo>
                  <a:lnTo>
                    <a:pt x="842" y="433"/>
                  </a:lnTo>
                  <a:cubicBezTo>
                    <a:pt x="849" y="398"/>
                    <a:pt x="869" y="375"/>
                    <a:pt x="896" y="357"/>
                  </a:cubicBezTo>
                  <a:cubicBezTo>
                    <a:pt x="917" y="344"/>
                    <a:pt x="941" y="334"/>
                    <a:pt x="962" y="323"/>
                  </a:cubicBezTo>
                  <a:lnTo>
                    <a:pt x="965" y="323"/>
                  </a:lnTo>
                  <a:cubicBezTo>
                    <a:pt x="982" y="313"/>
                    <a:pt x="1003" y="307"/>
                    <a:pt x="1023" y="293"/>
                  </a:cubicBezTo>
                  <a:cubicBezTo>
                    <a:pt x="1057" y="272"/>
                    <a:pt x="1091" y="255"/>
                    <a:pt x="1121" y="235"/>
                  </a:cubicBezTo>
                  <a:lnTo>
                    <a:pt x="1183" y="197"/>
                  </a:lnTo>
                  <a:cubicBezTo>
                    <a:pt x="1255" y="156"/>
                    <a:pt x="1322" y="119"/>
                    <a:pt x="1394" y="102"/>
                  </a:cubicBezTo>
                  <a:cubicBezTo>
                    <a:pt x="1445" y="92"/>
                    <a:pt x="1497" y="88"/>
                    <a:pt x="1558" y="85"/>
                  </a:cubicBezTo>
                  <a:lnTo>
                    <a:pt x="1558" y="85"/>
                  </a:lnTo>
                  <a:lnTo>
                    <a:pt x="1558" y="85"/>
                  </a:lnTo>
                  <a:cubicBezTo>
                    <a:pt x="1587" y="85"/>
                    <a:pt x="1617" y="82"/>
                    <a:pt x="1646" y="82"/>
                  </a:cubicBezTo>
                  <a:close/>
                  <a:moveTo>
                    <a:pt x="1646" y="0"/>
                  </a:moveTo>
                  <a:cubicBezTo>
                    <a:pt x="1616" y="0"/>
                    <a:pt x="1585" y="3"/>
                    <a:pt x="1555" y="3"/>
                  </a:cubicBezTo>
                  <a:lnTo>
                    <a:pt x="1551" y="3"/>
                  </a:lnTo>
                  <a:cubicBezTo>
                    <a:pt x="1493" y="7"/>
                    <a:pt x="1435" y="10"/>
                    <a:pt x="1377" y="24"/>
                  </a:cubicBezTo>
                  <a:lnTo>
                    <a:pt x="1374" y="24"/>
                  </a:lnTo>
                  <a:cubicBezTo>
                    <a:pt x="1289" y="44"/>
                    <a:pt x="1214" y="85"/>
                    <a:pt x="1142" y="129"/>
                  </a:cubicBezTo>
                  <a:lnTo>
                    <a:pt x="1080" y="164"/>
                  </a:lnTo>
                  <a:cubicBezTo>
                    <a:pt x="1047" y="184"/>
                    <a:pt x="1016" y="204"/>
                    <a:pt x="982" y="221"/>
                  </a:cubicBezTo>
                  <a:cubicBezTo>
                    <a:pt x="965" y="231"/>
                    <a:pt x="948" y="238"/>
                    <a:pt x="927" y="249"/>
                  </a:cubicBezTo>
                  <a:cubicBezTo>
                    <a:pt x="904" y="258"/>
                    <a:pt x="880" y="272"/>
                    <a:pt x="852" y="286"/>
                  </a:cubicBezTo>
                  <a:cubicBezTo>
                    <a:pt x="813" y="313"/>
                    <a:pt x="781" y="352"/>
                    <a:pt x="768" y="397"/>
                  </a:cubicBezTo>
                  <a:lnTo>
                    <a:pt x="768" y="397"/>
                  </a:lnTo>
                  <a:cubicBezTo>
                    <a:pt x="748" y="410"/>
                    <a:pt x="730" y="428"/>
                    <a:pt x="716" y="453"/>
                  </a:cubicBezTo>
                  <a:lnTo>
                    <a:pt x="712" y="453"/>
                  </a:lnTo>
                  <a:lnTo>
                    <a:pt x="671" y="511"/>
                  </a:lnTo>
                  <a:lnTo>
                    <a:pt x="672" y="511"/>
                  </a:lnTo>
                  <a:lnTo>
                    <a:pt x="672" y="511"/>
                  </a:lnTo>
                  <a:cubicBezTo>
                    <a:pt x="655" y="530"/>
                    <a:pt x="636" y="549"/>
                    <a:pt x="617" y="565"/>
                  </a:cubicBezTo>
                  <a:lnTo>
                    <a:pt x="619" y="567"/>
                  </a:lnTo>
                  <a:lnTo>
                    <a:pt x="619" y="567"/>
                  </a:lnTo>
                  <a:lnTo>
                    <a:pt x="569" y="603"/>
                  </a:lnTo>
                  <a:lnTo>
                    <a:pt x="518" y="640"/>
                  </a:lnTo>
                  <a:cubicBezTo>
                    <a:pt x="467" y="681"/>
                    <a:pt x="426" y="726"/>
                    <a:pt x="385" y="770"/>
                  </a:cubicBezTo>
                  <a:lnTo>
                    <a:pt x="385" y="766"/>
                  </a:lnTo>
                  <a:cubicBezTo>
                    <a:pt x="317" y="838"/>
                    <a:pt x="259" y="920"/>
                    <a:pt x="205" y="998"/>
                  </a:cubicBezTo>
                  <a:lnTo>
                    <a:pt x="171" y="1049"/>
                  </a:lnTo>
                  <a:cubicBezTo>
                    <a:pt x="147" y="1084"/>
                    <a:pt x="127" y="1117"/>
                    <a:pt x="106" y="1155"/>
                  </a:cubicBezTo>
                  <a:cubicBezTo>
                    <a:pt x="69" y="1223"/>
                    <a:pt x="51" y="1295"/>
                    <a:pt x="38" y="1363"/>
                  </a:cubicBezTo>
                  <a:cubicBezTo>
                    <a:pt x="4" y="1509"/>
                    <a:pt x="4" y="1656"/>
                    <a:pt x="1" y="1795"/>
                  </a:cubicBezTo>
                  <a:lnTo>
                    <a:pt x="1" y="1911"/>
                  </a:lnTo>
                  <a:lnTo>
                    <a:pt x="1" y="2014"/>
                  </a:lnTo>
                  <a:cubicBezTo>
                    <a:pt x="7" y="2092"/>
                    <a:pt x="11" y="2167"/>
                    <a:pt x="21" y="2242"/>
                  </a:cubicBezTo>
                  <a:cubicBezTo>
                    <a:pt x="34" y="2402"/>
                    <a:pt x="51" y="2545"/>
                    <a:pt x="75" y="2671"/>
                  </a:cubicBezTo>
                  <a:cubicBezTo>
                    <a:pt x="119" y="2890"/>
                    <a:pt x="198" y="3091"/>
                    <a:pt x="270" y="3261"/>
                  </a:cubicBezTo>
                  <a:lnTo>
                    <a:pt x="270" y="3264"/>
                  </a:lnTo>
                  <a:cubicBezTo>
                    <a:pt x="324" y="3387"/>
                    <a:pt x="375" y="3492"/>
                    <a:pt x="426" y="3602"/>
                  </a:cubicBezTo>
                  <a:cubicBezTo>
                    <a:pt x="460" y="3681"/>
                    <a:pt x="498" y="3755"/>
                    <a:pt x="532" y="3834"/>
                  </a:cubicBezTo>
                  <a:cubicBezTo>
                    <a:pt x="563" y="3901"/>
                    <a:pt x="597" y="3970"/>
                    <a:pt x="635" y="4041"/>
                  </a:cubicBezTo>
                  <a:cubicBezTo>
                    <a:pt x="668" y="4110"/>
                    <a:pt x="702" y="4181"/>
                    <a:pt x="733" y="4253"/>
                  </a:cubicBezTo>
                  <a:lnTo>
                    <a:pt x="733" y="4256"/>
                  </a:lnTo>
                  <a:lnTo>
                    <a:pt x="737" y="4256"/>
                  </a:lnTo>
                  <a:lnTo>
                    <a:pt x="737" y="4256"/>
                  </a:lnTo>
                  <a:lnTo>
                    <a:pt x="737" y="4256"/>
                  </a:lnTo>
                  <a:cubicBezTo>
                    <a:pt x="737" y="4256"/>
                    <a:pt x="737" y="4260"/>
                    <a:pt x="740" y="4263"/>
                  </a:cubicBezTo>
                  <a:cubicBezTo>
                    <a:pt x="740" y="4265"/>
                    <a:pt x="742" y="4270"/>
                    <a:pt x="743" y="4274"/>
                  </a:cubicBezTo>
                  <a:lnTo>
                    <a:pt x="743" y="4274"/>
                  </a:lnTo>
                  <a:lnTo>
                    <a:pt x="743" y="4277"/>
                  </a:lnTo>
                  <a:lnTo>
                    <a:pt x="747" y="4280"/>
                  </a:lnTo>
                  <a:cubicBezTo>
                    <a:pt x="750" y="4294"/>
                    <a:pt x="757" y="4307"/>
                    <a:pt x="767" y="4324"/>
                  </a:cubicBezTo>
                  <a:lnTo>
                    <a:pt x="793" y="4381"/>
                  </a:lnTo>
                  <a:lnTo>
                    <a:pt x="793" y="4381"/>
                  </a:lnTo>
                  <a:lnTo>
                    <a:pt x="794" y="4386"/>
                  </a:lnTo>
                  <a:lnTo>
                    <a:pt x="795" y="4385"/>
                  </a:lnTo>
                  <a:lnTo>
                    <a:pt x="795" y="4385"/>
                  </a:lnTo>
                  <a:lnTo>
                    <a:pt x="798" y="4392"/>
                  </a:lnTo>
                  <a:lnTo>
                    <a:pt x="802" y="4391"/>
                  </a:lnTo>
                  <a:lnTo>
                    <a:pt x="802" y="4391"/>
                  </a:lnTo>
                  <a:cubicBezTo>
                    <a:pt x="847" y="4510"/>
                    <a:pt x="902" y="4623"/>
                    <a:pt x="954" y="4733"/>
                  </a:cubicBezTo>
                  <a:cubicBezTo>
                    <a:pt x="1016" y="4859"/>
                    <a:pt x="1088" y="4972"/>
                    <a:pt x="1149" y="5064"/>
                  </a:cubicBezTo>
                  <a:cubicBezTo>
                    <a:pt x="1170" y="5095"/>
                    <a:pt x="1190" y="5122"/>
                    <a:pt x="1214" y="5149"/>
                  </a:cubicBezTo>
                  <a:cubicBezTo>
                    <a:pt x="1228" y="5166"/>
                    <a:pt x="1244" y="5180"/>
                    <a:pt x="1261" y="5190"/>
                  </a:cubicBezTo>
                  <a:cubicBezTo>
                    <a:pt x="1282" y="5204"/>
                    <a:pt x="1299" y="5214"/>
                    <a:pt x="1319" y="5221"/>
                  </a:cubicBezTo>
                  <a:lnTo>
                    <a:pt x="1322" y="5221"/>
                  </a:lnTo>
                  <a:cubicBezTo>
                    <a:pt x="1343" y="5224"/>
                    <a:pt x="1360" y="5227"/>
                    <a:pt x="1381" y="5227"/>
                  </a:cubicBezTo>
                  <a:cubicBezTo>
                    <a:pt x="1401" y="5227"/>
                    <a:pt x="1418" y="5227"/>
                    <a:pt x="1435" y="5221"/>
                  </a:cubicBezTo>
                  <a:cubicBezTo>
                    <a:pt x="1456" y="5217"/>
                    <a:pt x="1473" y="5210"/>
                    <a:pt x="1493" y="5200"/>
                  </a:cubicBezTo>
                  <a:cubicBezTo>
                    <a:pt x="1506" y="5194"/>
                    <a:pt x="1517" y="5186"/>
                    <a:pt x="1527" y="5177"/>
                  </a:cubicBezTo>
                  <a:cubicBezTo>
                    <a:pt x="1544" y="5163"/>
                    <a:pt x="1558" y="5149"/>
                    <a:pt x="1568" y="5136"/>
                  </a:cubicBezTo>
                  <a:cubicBezTo>
                    <a:pt x="1578" y="5125"/>
                    <a:pt x="1585" y="5112"/>
                    <a:pt x="1592" y="5105"/>
                  </a:cubicBezTo>
                  <a:lnTo>
                    <a:pt x="1589" y="5103"/>
                  </a:lnTo>
                  <a:lnTo>
                    <a:pt x="1589" y="5103"/>
                  </a:lnTo>
                  <a:cubicBezTo>
                    <a:pt x="1609" y="5077"/>
                    <a:pt x="1620" y="5050"/>
                    <a:pt x="1629" y="5026"/>
                  </a:cubicBezTo>
                  <a:cubicBezTo>
                    <a:pt x="1653" y="4975"/>
                    <a:pt x="1667" y="4928"/>
                    <a:pt x="1681" y="4876"/>
                  </a:cubicBezTo>
                  <a:cubicBezTo>
                    <a:pt x="1731" y="4707"/>
                    <a:pt x="1789" y="4534"/>
                    <a:pt x="1856" y="4368"/>
                  </a:cubicBezTo>
                  <a:lnTo>
                    <a:pt x="1856" y="4368"/>
                  </a:lnTo>
                  <a:lnTo>
                    <a:pt x="1857" y="4368"/>
                  </a:lnTo>
                  <a:cubicBezTo>
                    <a:pt x="1885" y="4307"/>
                    <a:pt x="1906" y="4260"/>
                    <a:pt x="1933" y="4212"/>
                  </a:cubicBezTo>
                  <a:cubicBezTo>
                    <a:pt x="1953" y="4175"/>
                    <a:pt x="1974" y="4134"/>
                    <a:pt x="1991" y="4093"/>
                  </a:cubicBezTo>
                  <a:cubicBezTo>
                    <a:pt x="2032" y="4008"/>
                    <a:pt x="2066" y="3919"/>
                    <a:pt x="2103" y="3830"/>
                  </a:cubicBezTo>
                  <a:lnTo>
                    <a:pt x="2158" y="3694"/>
                  </a:lnTo>
                  <a:cubicBezTo>
                    <a:pt x="2195" y="3605"/>
                    <a:pt x="2233" y="3513"/>
                    <a:pt x="2270" y="3421"/>
                  </a:cubicBezTo>
                  <a:lnTo>
                    <a:pt x="2287" y="3374"/>
                  </a:lnTo>
                  <a:cubicBezTo>
                    <a:pt x="2324" y="3278"/>
                    <a:pt x="2362" y="3179"/>
                    <a:pt x="2403" y="3088"/>
                  </a:cubicBezTo>
                  <a:cubicBezTo>
                    <a:pt x="2461" y="2944"/>
                    <a:pt x="2502" y="2797"/>
                    <a:pt x="2543" y="2654"/>
                  </a:cubicBezTo>
                  <a:lnTo>
                    <a:pt x="2543" y="2658"/>
                  </a:lnTo>
                  <a:lnTo>
                    <a:pt x="2573" y="2552"/>
                  </a:lnTo>
                  <a:cubicBezTo>
                    <a:pt x="2604" y="2450"/>
                    <a:pt x="2631" y="2344"/>
                    <a:pt x="2655" y="2239"/>
                  </a:cubicBezTo>
                  <a:cubicBezTo>
                    <a:pt x="2679" y="2127"/>
                    <a:pt x="2692" y="2014"/>
                    <a:pt x="2706" y="1902"/>
                  </a:cubicBezTo>
                  <a:lnTo>
                    <a:pt x="2712" y="1864"/>
                  </a:lnTo>
                  <a:lnTo>
                    <a:pt x="2712" y="1864"/>
                  </a:lnTo>
                  <a:lnTo>
                    <a:pt x="2713" y="1864"/>
                  </a:lnTo>
                  <a:lnTo>
                    <a:pt x="2713" y="1861"/>
                  </a:lnTo>
                  <a:cubicBezTo>
                    <a:pt x="2724" y="1789"/>
                    <a:pt x="2730" y="1734"/>
                    <a:pt x="2733" y="1683"/>
                  </a:cubicBezTo>
                  <a:cubicBezTo>
                    <a:pt x="2737" y="1611"/>
                    <a:pt x="2741" y="1543"/>
                    <a:pt x="2741" y="1472"/>
                  </a:cubicBezTo>
                  <a:lnTo>
                    <a:pt x="2741" y="1404"/>
                  </a:lnTo>
                  <a:cubicBezTo>
                    <a:pt x="2744" y="1363"/>
                    <a:pt x="2744" y="1318"/>
                    <a:pt x="2744" y="1278"/>
                  </a:cubicBezTo>
                  <a:cubicBezTo>
                    <a:pt x="2744" y="1216"/>
                    <a:pt x="2741" y="1155"/>
                    <a:pt x="2737" y="1094"/>
                  </a:cubicBezTo>
                  <a:lnTo>
                    <a:pt x="2737" y="1090"/>
                  </a:lnTo>
                  <a:cubicBezTo>
                    <a:pt x="2724" y="974"/>
                    <a:pt x="2696" y="865"/>
                    <a:pt x="2669" y="773"/>
                  </a:cubicBezTo>
                  <a:lnTo>
                    <a:pt x="2655" y="716"/>
                  </a:lnTo>
                  <a:cubicBezTo>
                    <a:pt x="2638" y="647"/>
                    <a:pt x="2618" y="579"/>
                    <a:pt x="2593" y="511"/>
                  </a:cubicBezTo>
                  <a:cubicBezTo>
                    <a:pt x="2577" y="470"/>
                    <a:pt x="2560" y="425"/>
                    <a:pt x="2532" y="384"/>
                  </a:cubicBezTo>
                  <a:cubicBezTo>
                    <a:pt x="2509" y="348"/>
                    <a:pt x="2479" y="311"/>
                    <a:pt x="2442" y="277"/>
                  </a:cubicBezTo>
                  <a:lnTo>
                    <a:pt x="2442" y="277"/>
                  </a:lnTo>
                  <a:lnTo>
                    <a:pt x="2444" y="276"/>
                  </a:lnTo>
                  <a:cubicBezTo>
                    <a:pt x="2379" y="214"/>
                    <a:pt x="2311" y="164"/>
                    <a:pt x="2243" y="129"/>
                  </a:cubicBezTo>
                  <a:cubicBezTo>
                    <a:pt x="2076" y="44"/>
                    <a:pt x="1875" y="0"/>
                    <a:pt x="164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8" name="Google Shape;2353;p49">
              <a:extLst>
                <a:ext uri="{FF2B5EF4-FFF2-40B4-BE49-F238E27FC236}">
                  <a16:creationId xmlns:a16="http://schemas.microsoft.com/office/drawing/2014/main" id="{AEF489C0-6CDD-402E-9233-8E0B06007908}"/>
                </a:ext>
              </a:extLst>
            </p:cNvPr>
            <p:cNvSpPr/>
            <p:nvPr/>
          </p:nvSpPr>
          <p:spPr>
            <a:xfrm>
              <a:off x="4778050" y="3681375"/>
              <a:ext cx="43750" cy="258575"/>
            </a:xfrm>
            <a:custGeom>
              <a:avLst/>
              <a:gdLst/>
              <a:ahLst/>
              <a:cxnLst/>
              <a:rect l="l" t="t" r="r" b="b"/>
              <a:pathLst>
                <a:path w="1750" h="10343" extrusionOk="0">
                  <a:moveTo>
                    <a:pt x="1403" y="786"/>
                  </a:moveTo>
                  <a:lnTo>
                    <a:pt x="1403" y="786"/>
                  </a:lnTo>
                  <a:cubicBezTo>
                    <a:pt x="1403" y="788"/>
                    <a:pt x="1402" y="790"/>
                    <a:pt x="1401" y="793"/>
                  </a:cubicBezTo>
                  <a:lnTo>
                    <a:pt x="1401" y="793"/>
                  </a:lnTo>
                  <a:cubicBezTo>
                    <a:pt x="1402" y="790"/>
                    <a:pt x="1403" y="788"/>
                    <a:pt x="1403" y="786"/>
                  </a:cubicBezTo>
                  <a:close/>
                  <a:moveTo>
                    <a:pt x="750" y="3572"/>
                  </a:moveTo>
                  <a:lnTo>
                    <a:pt x="750" y="3572"/>
                  </a:lnTo>
                  <a:cubicBezTo>
                    <a:pt x="750" y="3576"/>
                    <a:pt x="750" y="3580"/>
                    <a:pt x="749" y="3584"/>
                  </a:cubicBezTo>
                  <a:lnTo>
                    <a:pt x="749" y="3584"/>
                  </a:lnTo>
                  <a:cubicBezTo>
                    <a:pt x="750" y="3579"/>
                    <a:pt x="750" y="3575"/>
                    <a:pt x="750" y="3572"/>
                  </a:cubicBezTo>
                  <a:close/>
                  <a:moveTo>
                    <a:pt x="1582" y="0"/>
                  </a:moveTo>
                  <a:cubicBezTo>
                    <a:pt x="1531" y="0"/>
                    <a:pt x="1483" y="28"/>
                    <a:pt x="1456" y="76"/>
                  </a:cubicBezTo>
                  <a:cubicBezTo>
                    <a:pt x="1293" y="324"/>
                    <a:pt x="1132" y="577"/>
                    <a:pt x="993" y="839"/>
                  </a:cubicBezTo>
                  <a:cubicBezTo>
                    <a:pt x="928" y="958"/>
                    <a:pt x="859" y="1078"/>
                    <a:pt x="798" y="1197"/>
                  </a:cubicBezTo>
                  <a:cubicBezTo>
                    <a:pt x="723" y="1340"/>
                    <a:pt x="669" y="1490"/>
                    <a:pt x="614" y="1640"/>
                  </a:cubicBezTo>
                  <a:cubicBezTo>
                    <a:pt x="563" y="1779"/>
                    <a:pt x="516" y="1922"/>
                    <a:pt x="471" y="2066"/>
                  </a:cubicBezTo>
                  <a:cubicBezTo>
                    <a:pt x="420" y="2219"/>
                    <a:pt x="382" y="2376"/>
                    <a:pt x="345" y="2533"/>
                  </a:cubicBezTo>
                  <a:cubicBezTo>
                    <a:pt x="274" y="2830"/>
                    <a:pt x="229" y="3126"/>
                    <a:pt x="181" y="3426"/>
                  </a:cubicBezTo>
                  <a:cubicBezTo>
                    <a:pt x="168" y="3502"/>
                    <a:pt x="158" y="3579"/>
                    <a:pt x="147" y="3655"/>
                  </a:cubicBezTo>
                  <a:lnTo>
                    <a:pt x="147" y="3655"/>
                  </a:lnTo>
                  <a:cubicBezTo>
                    <a:pt x="148" y="3655"/>
                    <a:pt x="148" y="3654"/>
                    <a:pt x="148" y="3654"/>
                  </a:cubicBezTo>
                  <a:lnTo>
                    <a:pt x="148" y="3654"/>
                  </a:lnTo>
                  <a:cubicBezTo>
                    <a:pt x="147" y="3655"/>
                    <a:pt x="147" y="3656"/>
                    <a:pt x="147" y="3658"/>
                  </a:cubicBezTo>
                  <a:lnTo>
                    <a:pt x="147" y="3658"/>
                  </a:lnTo>
                  <a:cubicBezTo>
                    <a:pt x="147" y="3657"/>
                    <a:pt x="147" y="3656"/>
                    <a:pt x="147" y="3655"/>
                  </a:cubicBezTo>
                  <a:lnTo>
                    <a:pt x="147" y="3655"/>
                  </a:lnTo>
                  <a:cubicBezTo>
                    <a:pt x="145" y="3670"/>
                    <a:pt x="143" y="3687"/>
                    <a:pt x="141" y="3704"/>
                  </a:cubicBezTo>
                  <a:lnTo>
                    <a:pt x="141" y="3704"/>
                  </a:lnTo>
                  <a:cubicBezTo>
                    <a:pt x="143" y="3688"/>
                    <a:pt x="145" y="3673"/>
                    <a:pt x="147" y="3658"/>
                  </a:cubicBezTo>
                  <a:lnTo>
                    <a:pt x="147" y="3658"/>
                  </a:lnTo>
                  <a:cubicBezTo>
                    <a:pt x="144" y="3683"/>
                    <a:pt x="140" y="3708"/>
                    <a:pt x="137" y="3733"/>
                  </a:cubicBezTo>
                  <a:cubicBezTo>
                    <a:pt x="138" y="3723"/>
                    <a:pt x="139" y="3713"/>
                    <a:pt x="141" y="3704"/>
                  </a:cubicBezTo>
                  <a:lnTo>
                    <a:pt x="141" y="3704"/>
                  </a:lnTo>
                  <a:cubicBezTo>
                    <a:pt x="126" y="3807"/>
                    <a:pt x="111" y="3913"/>
                    <a:pt x="99" y="4016"/>
                  </a:cubicBezTo>
                  <a:cubicBezTo>
                    <a:pt x="103" y="3988"/>
                    <a:pt x="107" y="3961"/>
                    <a:pt x="110" y="3937"/>
                  </a:cubicBezTo>
                  <a:lnTo>
                    <a:pt x="110" y="3937"/>
                  </a:lnTo>
                  <a:cubicBezTo>
                    <a:pt x="86" y="4110"/>
                    <a:pt x="66" y="4281"/>
                    <a:pt x="55" y="4458"/>
                  </a:cubicBezTo>
                  <a:cubicBezTo>
                    <a:pt x="45" y="4615"/>
                    <a:pt x="28" y="4772"/>
                    <a:pt x="21" y="4932"/>
                  </a:cubicBezTo>
                  <a:cubicBezTo>
                    <a:pt x="5" y="5246"/>
                    <a:pt x="0" y="5566"/>
                    <a:pt x="8" y="5880"/>
                  </a:cubicBezTo>
                  <a:cubicBezTo>
                    <a:pt x="11" y="6186"/>
                    <a:pt x="35" y="6496"/>
                    <a:pt x="66" y="6800"/>
                  </a:cubicBezTo>
                  <a:cubicBezTo>
                    <a:pt x="99" y="7116"/>
                    <a:pt x="134" y="7434"/>
                    <a:pt x="184" y="7747"/>
                  </a:cubicBezTo>
                  <a:cubicBezTo>
                    <a:pt x="216" y="7962"/>
                    <a:pt x="253" y="8173"/>
                    <a:pt x="301" y="8384"/>
                  </a:cubicBezTo>
                  <a:cubicBezTo>
                    <a:pt x="345" y="8596"/>
                    <a:pt x="396" y="8807"/>
                    <a:pt x="450" y="9018"/>
                  </a:cubicBezTo>
                  <a:cubicBezTo>
                    <a:pt x="499" y="9213"/>
                    <a:pt x="543" y="9410"/>
                    <a:pt x="597" y="9604"/>
                  </a:cubicBezTo>
                  <a:cubicBezTo>
                    <a:pt x="624" y="9707"/>
                    <a:pt x="651" y="9805"/>
                    <a:pt x="679" y="9904"/>
                  </a:cubicBezTo>
                  <a:cubicBezTo>
                    <a:pt x="692" y="9949"/>
                    <a:pt x="706" y="9986"/>
                    <a:pt x="720" y="10027"/>
                  </a:cubicBezTo>
                  <a:cubicBezTo>
                    <a:pt x="754" y="10119"/>
                    <a:pt x="788" y="10174"/>
                    <a:pt x="853" y="10252"/>
                  </a:cubicBezTo>
                  <a:cubicBezTo>
                    <a:pt x="890" y="10290"/>
                    <a:pt x="938" y="10317"/>
                    <a:pt x="989" y="10331"/>
                  </a:cubicBezTo>
                  <a:cubicBezTo>
                    <a:pt x="1016" y="10339"/>
                    <a:pt x="1045" y="10343"/>
                    <a:pt x="1073" y="10343"/>
                  </a:cubicBezTo>
                  <a:cubicBezTo>
                    <a:pt x="1127" y="10343"/>
                    <a:pt x="1181" y="10328"/>
                    <a:pt x="1227" y="10300"/>
                  </a:cubicBezTo>
                  <a:cubicBezTo>
                    <a:pt x="1370" y="10218"/>
                    <a:pt x="1428" y="10020"/>
                    <a:pt x="1340" y="9873"/>
                  </a:cubicBezTo>
                  <a:cubicBezTo>
                    <a:pt x="1337" y="9870"/>
                    <a:pt x="1334" y="9864"/>
                    <a:pt x="1330" y="9856"/>
                  </a:cubicBezTo>
                  <a:cubicBezTo>
                    <a:pt x="1268" y="9693"/>
                    <a:pt x="1231" y="9522"/>
                    <a:pt x="1186" y="9356"/>
                  </a:cubicBezTo>
                  <a:cubicBezTo>
                    <a:pt x="1129" y="9145"/>
                    <a:pt x="1078" y="8930"/>
                    <a:pt x="1027" y="8718"/>
                  </a:cubicBezTo>
                  <a:cubicBezTo>
                    <a:pt x="917" y="8289"/>
                    <a:pt x="829" y="7856"/>
                    <a:pt x="768" y="7416"/>
                  </a:cubicBezTo>
                  <a:cubicBezTo>
                    <a:pt x="733" y="7130"/>
                    <a:pt x="700" y="6844"/>
                    <a:pt x="669" y="6558"/>
                  </a:cubicBezTo>
                  <a:cubicBezTo>
                    <a:pt x="638" y="6251"/>
                    <a:pt x="628" y="5941"/>
                    <a:pt x="628" y="5631"/>
                  </a:cubicBezTo>
                  <a:cubicBezTo>
                    <a:pt x="628" y="5317"/>
                    <a:pt x="631" y="5004"/>
                    <a:pt x="648" y="4690"/>
                  </a:cubicBezTo>
                  <a:cubicBezTo>
                    <a:pt x="659" y="4537"/>
                    <a:pt x="665" y="4380"/>
                    <a:pt x="679" y="4223"/>
                  </a:cubicBezTo>
                  <a:cubicBezTo>
                    <a:pt x="692" y="4069"/>
                    <a:pt x="710" y="3920"/>
                    <a:pt x="730" y="3767"/>
                  </a:cubicBezTo>
                  <a:cubicBezTo>
                    <a:pt x="736" y="3706"/>
                    <a:pt x="743" y="3642"/>
                    <a:pt x="749" y="3584"/>
                  </a:cubicBezTo>
                  <a:lnTo>
                    <a:pt x="749" y="3584"/>
                  </a:lnTo>
                  <a:cubicBezTo>
                    <a:pt x="749" y="3586"/>
                    <a:pt x="748" y="3588"/>
                    <a:pt x="747" y="3589"/>
                  </a:cubicBezTo>
                  <a:cubicBezTo>
                    <a:pt x="752" y="3556"/>
                    <a:pt x="757" y="3521"/>
                    <a:pt x="762" y="3487"/>
                  </a:cubicBezTo>
                  <a:lnTo>
                    <a:pt x="762" y="3487"/>
                  </a:lnTo>
                  <a:cubicBezTo>
                    <a:pt x="760" y="3500"/>
                    <a:pt x="759" y="3512"/>
                    <a:pt x="757" y="3525"/>
                  </a:cubicBezTo>
                  <a:lnTo>
                    <a:pt x="768" y="3446"/>
                  </a:lnTo>
                  <a:lnTo>
                    <a:pt x="768" y="3446"/>
                  </a:lnTo>
                  <a:cubicBezTo>
                    <a:pt x="766" y="3460"/>
                    <a:pt x="764" y="3474"/>
                    <a:pt x="762" y="3487"/>
                  </a:cubicBezTo>
                  <a:lnTo>
                    <a:pt x="762" y="3487"/>
                  </a:lnTo>
                  <a:cubicBezTo>
                    <a:pt x="777" y="3367"/>
                    <a:pt x="793" y="3246"/>
                    <a:pt x="809" y="3126"/>
                  </a:cubicBezTo>
                  <a:lnTo>
                    <a:pt x="809" y="3140"/>
                  </a:lnTo>
                  <a:cubicBezTo>
                    <a:pt x="836" y="2952"/>
                    <a:pt x="863" y="2768"/>
                    <a:pt x="900" y="2587"/>
                  </a:cubicBezTo>
                  <a:cubicBezTo>
                    <a:pt x="941" y="2363"/>
                    <a:pt x="996" y="2141"/>
                    <a:pt x="1047" y="1922"/>
                  </a:cubicBezTo>
                  <a:cubicBezTo>
                    <a:pt x="1095" y="1722"/>
                    <a:pt x="1139" y="1527"/>
                    <a:pt x="1204" y="1334"/>
                  </a:cubicBezTo>
                  <a:cubicBezTo>
                    <a:pt x="1264" y="1151"/>
                    <a:pt x="1328" y="970"/>
                    <a:pt x="1401" y="793"/>
                  </a:cubicBezTo>
                  <a:lnTo>
                    <a:pt x="1401" y="793"/>
                  </a:lnTo>
                  <a:cubicBezTo>
                    <a:pt x="1400" y="795"/>
                    <a:pt x="1399" y="796"/>
                    <a:pt x="1398" y="798"/>
                  </a:cubicBezTo>
                  <a:cubicBezTo>
                    <a:pt x="1401" y="792"/>
                    <a:pt x="1403" y="787"/>
                    <a:pt x="1405" y="781"/>
                  </a:cubicBezTo>
                  <a:lnTo>
                    <a:pt x="1405" y="781"/>
                  </a:lnTo>
                  <a:cubicBezTo>
                    <a:pt x="1405" y="783"/>
                    <a:pt x="1404" y="784"/>
                    <a:pt x="1403" y="786"/>
                  </a:cubicBezTo>
                  <a:lnTo>
                    <a:pt x="1403" y="786"/>
                  </a:lnTo>
                  <a:cubicBezTo>
                    <a:pt x="1407" y="778"/>
                    <a:pt x="1410" y="770"/>
                    <a:pt x="1413" y="762"/>
                  </a:cubicBezTo>
                  <a:lnTo>
                    <a:pt x="1413" y="762"/>
                  </a:lnTo>
                  <a:cubicBezTo>
                    <a:pt x="1450" y="676"/>
                    <a:pt x="1489" y="589"/>
                    <a:pt x="1534" y="505"/>
                  </a:cubicBezTo>
                  <a:cubicBezTo>
                    <a:pt x="1586" y="409"/>
                    <a:pt x="1647" y="314"/>
                    <a:pt x="1705" y="222"/>
                  </a:cubicBezTo>
                  <a:cubicBezTo>
                    <a:pt x="1749" y="154"/>
                    <a:pt x="1718" y="62"/>
                    <a:pt x="1653" y="21"/>
                  </a:cubicBezTo>
                  <a:cubicBezTo>
                    <a:pt x="1630" y="8"/>
                    <a:pt x="1606" y="0"/>
                    <a:pt x="1582"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9" name="Google Shape;2354;p49">
              <a:extLst>
                <a:ext uri="{FF2B5EF4-FFF2-40B4-BE49-F238E27FC236}">
                  <a16:creationId xmlns:a16="http://schemas.microsoft.com/office/drawing/2014/main" id="{E1139993-E370-4E68-AF47-AC7C23BEE0CD}"/>
                </a:ext>
              </a:extLst>
            </p:cNvPr>
            <p:cNvSpPr/>
            <p:nvPr/>
          </p:nvSpPr>
          <p:spPr>
            <a:xfrm>
              <a:off x="4805500" y="3948575"/>
              <a:ext cx="15850" cy="15850"/>
            </a:xfrm>
            <a:custGeom>
              <a:avLst/>
              <a:gdLst/>
              <a:ahLst/>
              <a:cxnLst/>
              <a:rect l="l" t="t" r="r" b="b"/>
              <a:pathLst>
                <a:path w="634" h="634" extrusionOk="0">
                  <a:moveTo>
                    <a:pt x="317" y="0"/>
                  </a:moveTo>
                  <a:cubicBezTo>
                    <a:pt x="143" y="0"/>
                    <a:pt x="0" y="143"/>
                    <a:pt x="0" y="317"/>
                  </a:cubicBezTo>
                  <a:cubicBezTo>
                    <a:pt x="0" y="491"/>
                    <a:pt x="143" y="634"/>
                    <a:pt x="317" y="634"/>
                  </a:cubicBezTo>
                  <a:cubicBezTo>
                    <a:pt x="491" y="634"/>
                    <a:pt x="634" y="491"/>
                    <a:pt x="634" y="317"/>
                  </a:cubicBezTo>
                  <a:cubicBezTo>
                    <a:pt x="634" y="143"/>
                    <a:pt x="491" y="0"/>
                    <a:pt x="317"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00" name="Google Shape;2355;p49">
              <a:extLst>
                <a:ext uri="{FF2B5EF4-FFF2-40B4-BE49-F238E27FC236}">
                  <a16:creationId xmlns:a16="http://schemas.microsoft.com/office/drawing/2014/main" id="{C0DF5377-49B1-4D2A-8DCD-D63C3A3E4485}"/>
                </a:ext>
              </a:extLst>
            </p:cNvPr>
            <p:cNvSpPr/>
            <p:nvPr/>
          </p:nvSpPr>
          <p:spPr>
            <a:xfrm>
              <a:off x="4819975" y="3665450"/>
              <a:ext cx="41425" cy="143075"/>
            </a:xfrm>
            <a:custGeom>
              <a:avLst/>
              <a:gdLst/>
              <a:ahLst/>
              <a:cxnLst/>
              <a:rect l="l" t="t" r="r" b="b"/>
              <a:pathLst>
                <a:path w="1657" h="5723" extrusionOk="0">
                  <a:moveTo>
                    <a:pt x="1411" y="0"/>
                  </a:moveTo>
                  <a:cubicBezTo>
                    <a:pt x="1337" y="0"/>
                    <a:pt x="1261" y="41"/>
                    <a:pt x="1220" y="106"/>
                  </a:cubicBezTo>
                  <a:cubicBezTo>
                    <a:pt x="1142" y="236"/>
                    <a:pt x="1057" y="365"/>
                    <a:pt x="978" y="498"/>
                  </a:cubicBezTo>
                  <a:cubicBezTo>
                    <a:pt x="910" y="624"/>
                    <a:pt x="849" y="754"/>
                    <a:pt x="794" y="887"/>
                  </a:cubicBezTo>
                  <a:cubicBezTo>
                    <a:pt x="665" y="1183"/>
                    <a:pt x="560" y="1486"/>
                    <a:pt x="461" y="1790"/>
                  </a:cubicBezTo>
                  <a:cubicBezTo>
                    <a:pt x="253" y="2407"/>
                    <a:pt x="123" y="3058"/>
                    <a:pt x="79" y="3705"/>
                  </a:cubicBezTo>
                  <a:cubicBezTo>
                    <a:pt x="58" y="3988"/>
                    <a:pt x="34" y="4274"/>
                    <a:pt x="25" y="4557"/>
                  </a:cubicBezTo>
                  <a:cubicBezTo>
                    <a:pt x="17" y="4693"/>
                    <a:pt x="17" y="4826"/>
                    <a:pt x="14" y="4959"/>
                  </a:cubicBezTo>
                  <a:cubicBezTo>
                    <a:pt x="11" y="5109"/>
                    <a:pt x="0" y="5259"/>
                    <a:pt x="11" y="5409"/>
                  </a:cubicBezTo>
                  <a:cubicBezTo>
                    <a:pt x="21" y="5494"/>
                    <a:pt x="41" y="5565"/>
                    <a:pt x="102" y="5631"/>
                  </a:cubicBezTo>
                  <a:cubicBezTo>
                    <a:pt x="160" y="5688"/>
                    <a:pt x="242" y="5722"/>
                    <a:pt x="324" y="5722"/>
                  </a:cubicBezTo>
                  <a:cubicBezTo>
                    <a:pt x="491" y="5722"/>
                    <a:pt x="641" y="5579"/>
                    <a:pt x="634" y="5409"/>
                  </a:cubicBezTo>
                  <a:cubicBezTo>
                    <a:pt x="631" y="5222"/>
                    <a:pt x="634" y="5038"/>
                    <a:pt x="638" y="4850"/>
                  </a:cubicBezTo>
                  <a:cubicBezTo>
                    <a:pt x="638" y="4653"/>
                    <a:pt x="645" y="4455"/>
                    <a:pt x="654" y="4253"/>
                  </a:cubicBezTo>
                  <a:cubicBezTo>
                    <a:pt x="665" y="4063"/>
                    <a:pt x="675" y="3868"/>
                    <a:pt x="686" y="3678"/>
                  </a:cubicBezTo>
                  <a:cubicBezTo>
                    <a:pt x="695" y="3490"/>
                    <a:pt x="720" y="3300"/>
                    <a:pt x="744" y="3112"/>
                  </a:cubicBezTo>
                  <a:cubicBezTo>
                    <a:pt x="805" y="2710"/>
                    <a:pt x="887" y="2311"/>
                    <a:pt x="992" y="1919"/>
                  </a:cubicBezTo>
                  <a:cubicBezTo>
                    <a:pt x="1043" y="1725"/>
                    <a:pt x="1098" y="1531"/>
                    <a:pt x="1153" y="1337"/>
                  </a:cubicBezTo>
                  <a:cubicBezTo>
                    <a:pt x="1200" y="1162"/>
                    <a:pt x="1255" y="985"/>
                    <a:pt x="1319" y="818"/>
                  </a:cubicBezTo>
                  <a:cubicBezTo>
                    <a:pt x="1395" y="645"/>
                    <a:pt x="1497" y="484"/>
                    <a:pt x="1595" y="324"/>
                  </a:cubicBezTo>
                  <a:cubicBezTo>
                    <a:pt x="1656" y="225"/>
                    <a:pt x="1615" y="85"/>
                    <a:pt x="1517" y="28"/>
                  </a:cubicBezTo>
                  <a:cubicBezTo>
                    <a:pt x="1483" y="11"/>
                    <a:pt x="1445" y="0"/>
                    <a:pt x="1411"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01" name="Google Shape;2356;p49">
              <a:extLst>
                <a:ext uri="{FF2B5EF4-FFF2-40B4-BE49-F238E27FC236}">
                  <a16:creationId xmlns:a16="http://schemas.microsoft.com/office/drawing/2014/main" id="{8BF95D43-36AE-44EB-A186-D1E214B336B5}"/>
                </a:ext>
              </a:extLst>
            </p:cNvPr>
            <p:cNvSpPr/>
            <p:nvPr/>
          </p:nvSpPr>
          <p:spPr>
            <a:xfrm>
              <a:off x="4871850" y="3540625"/>
              <a:ext cx="92575" cy="103375"/>
            </a:xfrm>
            <a:custGeom>
              <a:avLst/>
              <a:gdLst/>
              <a:ahLst/>
              <a:cxnLst/>
              <a:rect l="l" t="t" r="r" b="b"/>
              <a:pathLst>
                <a:path w="3703" h="4135" extrusionOk="0">
                  <a:moveTo>
                    <a:pt x="362" y="1"/>
                  </a:moveTo>
                  <a:cubicBezTo>
                    <a:pt x="355" y="1"/>
                    <a:pt x="349" y="1"/>
                    <a:pt x="342" y="4"/>
                  </a:cubicBezTo>
                  <a:cubicBezTo>
                    <a:pt x="294" y="7"/>
                    <a:pt x="240" y="28"/>
                    <a:pt x="215" y="79"/>
                  </a:cubicBezTo>
                  <a:cubicBezTo>
                    <a:pt x="209" y="93"/>
                    <a:pt x="202" y="106"/>
                    <a:pt x="199" y="120"/>
                  </a:cubicBezTo>
                  <a:cubicBezTo>
                    <a:pt x="182" y="103"/>
                    <a:pt x="161" y="89"/>
                    <a:pt x="144" y="73"/>
                  </a:cubicBezTo>
                  <a:cubicBezTo>
                    <a:pt x="127" y="59"/>
                    <a:pt x="106" y="51"/>
                    <a:pt x="86" y="51"/>
                  </a:cubicBezTo>
                  <a:cubicBezTo>
                    <a:pt x="66" y="51"/>
                    <a:pt x="47" y="59"/>
                    <a:pt x="31" y="76"/>
                  </a:cubicBezTo>
                  <a:cubicBezTo>
                    <a:pt x="1" y="103"/>
                    <a:pt x="1" y="161"/>
                    <a:pt x="35" y="188"/>
                  </a:cubicBezTo>
                  <a:cubicBezTo>
                    <a:pt x="83" y="226"/>
                    <a:pt x="133" y="263"/>
                    <a:pt x="178" y="307"/>
                  </a:cubicBezTo>
                  <a:cubicBezTo>
                    <a:pt x="232" y="355"/>
                    <a:pt x="284" y="406"/>
                    <a:pt x="338" y="457"/>
                  </a:cubicBezTo>
                  <a:cubicBezTo>
                    <a:pt x="440" y="556"/>
                    <a:pt x="536" y="666"/>
                    <a:pt x="635" y="771"/>
                  </a:cubicBezTo>
                  <a:cubicBezTo>
                    <a:pt x="731" y="877"/>
                    <a:pt x="829" y="982"/>
                    <a:pt x="924" y="1088"/>
                  </a:cubicBezTo>
                  <a:cubicBezTo>
                    <a:pt x="1017" y="1193"/>
                    <a:pt x="1112" y="1292"/>
                    <a:pt x="1201" y="1398"/>
                  </a:cubicBezTo>
                  <a:cubicBezTo>
                    <a:pt x="1299" y="1511"/>
                    <a:pt x="1395" y="1630"/>
                    <a:pt x="1494" y="1742"/>
                  </a:cubicBezTo>
                  <a:cubicBezTo>
                    <a:pt x="1535" y="1786"/>
                    <a:pt x="1575" y="1831"/>
                    <a:pt x="1616" y="1875"/>
                  </a:cubicBezTo>
                  <a:cubicBezTo>
                    <a:pt x="1661" y="1926"/>
                    <a:pt x="1701" y="1978"/>
                    <a:pt x="1746" y="2028"/>
                  </a:cubicBezTo>
                  <a:cubicBezTo>
                    <a:pt x="1835" y="2127"/>
                    <a:pt x="1920" y="2226"/>
                    <a:pt x="2011" y="2318"/>
                  </a:cubicBezTo>
                  <a:cubicBezTo>
                    <a:pt x="2104" y="2414"/>
                    <a:pt x="2199" y="2509"/>
                    <a:pt x="2285" y="2608"/>
                  </a:cubicBezTo>
                  <a:cubicBezTo>
                    <a:pt x="2434" y="2778"/>
                    <a:pt x="2567" y="2956"/>
                    <a:pt x="2721" y="3119"/>
                  </a:cubicBezTo>
                  <a:cubicBezTo>
                    <a:pt x="2864" y="3272"/>
                    <a:pt x="3004" y="3426"/>
                    <a:pt x="3136" y="3590"/>
                  </a:cubicBezTo>
                  <a:cubicBezTo>
                    <a:pt x="3129" y="3579"/>
                    <a:pt x="3123" y="3573"/>
                    <a:pt x="3119" y="3562"/>
                  </a:cubicBezTo>
                  <a:lnTo>
                    <a:pt x="3119" y="3562"/>
                  </a:lnTo>
                  <a:cubicBezTo>
                    <a:pt x="3180" y="3644"/>
                    <a:pt x="3246" y="3729"/>
                    <a:pt x="3307" y="3811"/>
                  </a:cubicBezTo>
                  <a:cubicBezTo>
                    <a:pt x="3337" y="3848"/>
                    <a:pt x="3368" y="3889"/>
                    <a:pt x="3399" y="3927"/>
                  </a:cubicBezTo>
                  <a:cubicBezTo>
                    <a:pt x="3416" y="3947"/>
                    <a:pt x="3430" y="3968"/>
                    <a:pt x="3446" y="3988"/>
                  </a:cubicBezTo>
                  <a:lnTo>
                    <a:pt x="3450" y="3988"/>
                  </a:lnTo>
                  <a:cubicBezTo>
                    <a:pt x="3477" y="4032"/>
                    <a:pt x="3504" y="4073"/>
                    <a:pt x="3538" y="4111"/>
                  </a:cubicBezTo>
                  <a:cubicBezTo>
                    <a:pt x="3554" y="4126"/>
                    <a:pt x="3577" y="4134"/>
                    <a:pt x="3600" y="4134"/>
                  </a:cubicBezTo>
                  <a:cubicBezTo>
                    <a:pt x="3616" y="4134"/>
                    <a:pt x="3633" y="4130"/>
                    <a:pt x="3647" y="4121"/>
                  </a:cubicBezTo>
                  <a:cubicBezTo>
                    <a:pt x="3691" y="4094"/>
                    <a:pt x="3702" y="4043"/>
                    <a:pt x="3678" y="3999"/>
                  </a:cubicBezTo>
                  <a:cubicBezTo>
                    <a:pt x="3671" y="3985"/>
                    <a:pt x="3661" y="3968"/>
                    <a:pt x="3655" y="3954"/>
                  </a:cubicBezTo>
                  <a:cubicBezTo>
                    <a:pt x="3658" y="3944"/>
                    <a:pt x="3661" y="3933"/>
                    <a:pt x="3661" y="3923"/>
                  </a:cubicBezTo>
                  <a:cubicBezTo>
                    <a:pt x="3661" y="3886"/>
                    <a:pt x="3647" y="3856"/>
                    <a:pt x="3634" y="3824"/>
                  </a:cubicBezTo>
                  <a:cubicBezTo>
                    <a:pt x="3620" y="3797"/>
                    <a:pt x="3606" y="3774"/>
                    <a:pt x="3597" y="3746"/>
                  </a:cubicBezTo>
                  <a:cubicBezTo>
                    <a:pt x="3573" y="3692"/>
                    <a:pt x="3542" y="3634"/>
                    <a:pt x="3511" y="3579"/>
                  </a:cubicBezTo>
                  <a:cubicBezTo>
                    <a:pt x="3494" y="3545"/>
                    <a:pt x="3474" y="3508"/>
                    <a:pt x="3457" y="3470"/>
                  </a:cubicBezTo>
                  <a:cubicBezTo>
                    <a:pt x="3457" y="3467"/>
                    <a:pt x="3453" y="3463"/>
                    <a:pt x="3453" y="3460"/>
                  </a:cubicBezTo>
                  <a:cubicBezTo>
                    <a:pt x="3412" y="3354"/>
                    <a:pt x="3364" y="3249"/>
                    <a:pt x="3320" y="3146"/>
                  </a:cubicBezTo>
                  <a:cubicBezTo>
                    <a:pt x="3303" y="3109"/>
                    <a:pt x="3290" y="3068"/>
                    <a:pt x="3276" y="3034"/>
                  </a:cubicBezTo>
                  <a:cubicBezTo>
                    <a:pt x="3255" y="2969"/>
                    <a:pt x="3238" y="2908"/>
                    <a:pt x="3225" y="2843"/>
                  </a:cubicBezTo>
                  <a:cubicBezTo>
                    <a:pt x="3194" y="2720"/>
                    <a:pt x="3164" y="2601"/>
                    <a:pt x="3143" y="2475"/>
                  </a:cubicBezTo>
                  <a:cubicBezTo>
                    <a:pt x="3133" y="2373"/>
                    <a:pt x="3123" y="2274"/>
                    <a:pt x="3109" y="2171"/>
                  </a:cubicBezTo>
                  <a:cubicBezTo>
                    <a:pt x="3095" y="2069"/>
                    <a:pt x="3085" y="1964"/>
                    <a:pt x="3082" y="1861"/>
                  </a:cubicBezTo>
                  <a:cubicBezTo>
                    <a:pt x="3082" y="1817"/>
                    <a:pt x="3085" y="1776"/>
                    <a:pt x="3082" y="1732"/>
                  </a:cubicBezTo>
                  <a:cubicBezTo>
                    <a:pt x="3082" y="1674"/>
                    <a:pt x="3075" y="1619"/>
                    <a:pt x="3065" y="1565"/>
                  </a:cubicBezTo>
                  <a:cubicBezTo>
                    <a:pt x="3054" y="1487"/>
                    <a:pt x="3031" y="1412"/>
                    <a:pt x="2990" y="1344"/>
                  </a:cubicBezTo>
                  <a:cubicBezTo>
                    <a:pt x="2939" y="1259"/>
                    <a:pt x="2850" y="1193"/>
                    <a:pt x="2771" y="1136"/>
                  </a:cubicBezTo>
                  <a:cubicBezTo>
                    <a:pt x="2639" y="1034"/>
                    <a:pt x="2496" y="952"/>
                    <a:pt x="2356" y="866"/>
                  </a:cubicBezTo>
                  <a:cubicBezTo>
                    <a:pt x="2213" y="781"/>
                    <a:pt x="2073" y="699"/>
                    <a:pt x="1930" y="621"/>
                  </a:cubicBezTo>
                  <a:cubicBezTo>
                    <a:pt x="1797" y="550"/>
                    <a:pt x="1661" y="488"/>
                    <a:pt x="1524" y="420"/>
                  </a:cubicBezTo>
                  <a:cubicBezTo>
                    <a:pt x="1426" y="372"/>
                    <a:pt x="1327" y="328"/>
                    <a:pt x="1228" y="284"/>
                  </a:cubicBezTo>
                  <a:cubicBezTo>
                    <a:pt x="1129" y="243"/>
                    <a:pt x="1027" y="208"/>
                    <a:pt x="924" y="178"/>
                  </a:cubicBezTo>
                  <a:cubicBezTo>
                    <a:pt x="829" y="147"/>
                    <a:pt x="731" y="117"/>
                    <a:pt x="635" y="83"/>
                  </a:cubicBezTo>
                  <a:cubicBezTo>
                    <a:pt x="587" y="65"/>
                    <a:pt x="539" y="45"/>
                    <a:pt x="492" y="28"/>
                  </a:cubicBezTo>
                  <a:cubicBezTo>
                    <a:pt x="451" y="15"/>
                    <a:pt x="407" y="1"/>
                    <a:pt x="362" y="1"/>
                  </a:cubicBezTo>
                  <a:close/>
                </a:path>
              </a:pathLst>
            </a:custGeom>
            <a:solidFill>
              <a:srgbClr val="90D682"/>
            </a:solidFill>
            <a:ln>
              <a:noFill/>
            </a:ln>
          </p:spPr>
          <p:txBody>
            <a:bodyPr spcFirstLastPara="1" wrap="square" lIns="97520" tIns="97520" rIns="97520" bIns="97520" anchor="ctr" anchorCtr="0">
              <a:noAutofit/>
            </a:bodyPr>
            <a:lstStyle/>
            <a:p>
              <a:endParaRPr sz="1920"/>
            </a:p>
          </p:txBody>
        </p:sp>
        <p:sp>
          <p:nvSpPr>
            <p:cNvPr id="102" name="Google Shape;2357;p49">
              <a:extLst>
                <a:ext uri="{FF2B5EF4-FFF2-40B4-BE49-F238E27FC236}">
                  <a16:creationId xmlns:a16="http://schemas.microsoft.com/office/drawing/2014/main" id="{6ED3F963-F64D-4B1A-8DCB-6F0BA1FE3813}"/>
                </a:ext>
              </a:extLst>
            </p:cNvPr>
            <p:cNvSpPr/>
            <p:nvPr/>
          </p:nvSpPr>
          <p:spPr>
            <a:xfrm>
              <a:off x="4952875" y="3541400"/>
              <a:ext cx="36325" cy="127375"/>
            </a:xfrm>
            <a:custGeom>
              <a:avLst/>
              <a:gdLst/>
              <a:ahLst/>
              <a:cxnLst/>
              <a:rect l="l" t="t" r="r" b="b"/>
              <a:pathLst>
                <a:path w="1453" h="5095" extrusionOk="0">
                  <a:moveTo>
                    <a:pt x="1320" y="402"/>
                  </a:moveTo>
                  <a:lnTo>
                    <a:pt x="1320" y="402"/>
                  </a:lnTo>
                  <a:cubicBezTo>
                    <a:pt x="1319" y="405"/>
                    <a:pt x="1318" y="407"/>
                    <a:pt x="1317" y="409"/>
                  </a:cubicBezTo>
                  <a:lnTo>
                    <a:pt x="1317" y="409"/>
                  </a:lnTo>
                  <a:cubicBezTo>
                    <a:pt x="1320" y="406"/>
                    <a:pt x="1320" y="405"/>
                    <a:pt x="1320" y="402"/>
                  </a:cubicBezTo>
                  <a:close/>
                  <a:moveTo>
                    <a:pt x="700" y="3232"/>
                  </a:moveTo>
                  <a:cubicBezTo>
                    <a:pt x="703" y="3262"/>
                    <a:pt x="703" y="3296"/>
                    <a:pt x="710" y="3326"/>
                  </a:cubicBezTo>
                  <a:cubicBezTo>
                    <a:pt x="696" y="3303"/>
                    <a:pt x="686" y="3276"/>
                    <a:pt x="675" y="3248"/>
                  </a:cubicBezTo>
                  <a:cubicBezTo>
                    <a:pt x="675" y="3248"/>
                    <a:pt x="675" y="3245"/>
                    <a:pt x="672" y="3245"/>
                  </a:cubicBezTo>
                  <a:cubicBezTo>
                    <a:pt x="683" y="3241"/>
                    <a:pt x="692" y="3235"/>
                    <a:pt x="700" y="3232"/>
                  </a:cubicBezTo>
                  <a:close/>
                  <a:moveTo>
                    <a:pt x="1344" y="1"/>
                  </a:moveTo>
                  <a:cubicBezTo>
                    <a:pt x="1306" y="1"/>
                    <a:pt x="1272" y="28"/>
                    <a:pt x="1255" y="69"/>
                  </a:cubicBezTo>
                  <a:cubicBezTo>
                    <a:pt x="1252" y="83"/>
                    <a:pt x="1245" y="99"/>
                    <a:pt x="1238" y="113"/>
                  </a:cubicBezTo>
                  <a:cubicBezTo>
                    <a:pt x="1227" y="108"/>
                    <a:pt x="1214" y="106"/>
                    <a:pt x="1202" y="106"/>
                  </a:cubicBezTo>
                  <a:cubicBezTo>
                    <a:pt x="1177" y="106"/>
                    <a:pt x="1152" y="115"/>
                    <a:pt x="1136" y="133"/>
                  </a:cubicBezTo>
                  <a:cubicBezTo>
                    <a:pt x="1101" y="174"/>
                    <a:pt x="1064" y="215"/>
                    <a:pt x="1037" y="259"/>
                  </a:cubicBezTo>
                  <a:cubicBezTo>
                    <a:pt x="1034" y="259"/>
                    <a:pt x="1034" y="256"/>
                    <a:pt x="1030" y="256"/>
                  </a:cubicBezTo>
                  <a:cubicBezTo>
                    <a:pt x="1016" y="253"/>
                    <a:pt x="1002" y="252"/>
                    <a:pt x="989" y="252"/>
                  </a:cubicBezTo>
                  <a:cubicBezTo>
                    <a:pt x="955" y="252"/>
                    <a:pt x="923" y="261"/>
                    <a:pt x="894" y="280"/>
                  </a:cubicBezTo>
                  <a:cubicBezTo>
                    <a:pt x="867" y="290"/>
                    <a:pt x="846" y="308"/>
                    <a:pt x="823" y="324"/>
                  </a:cubicBezTo>
                  <a:cubicBezTo>
                    <a:pt x="716" y="406"/>
                    <a:pt x="607" y="481"/>
                    <a:pt x="508" y="569"/>
                  </a:cubicBezTo>
                  <a:cubicBezTo>
                    <a:pt x="400" y="671"/>
                    <a:pt x="304" y="788"/>
                    <a:pt x="225" y="914"/>
                  </a:cubicBezTo>
                  <a:cubicBezTo>
                    <a:pt x="195" y="965"/>
                    <a:pt x="168" y="1019"/>
                    <a:pt x="144" y="1074"/>
                  </a:cubicBezTo>
                  <a:cubicBezTo>
                    <a:pt x="110" y="1146"/>
                    <a:pt x="79" y="1220"/>
                    <a:pt x="55" y="1299"/>
                  </a:cubicBezTo>
                  <a:cubicBezTo>
                    <a:pt x="18" y="1439"/>
                    <a:pt x="1" y="1579"/>
                    <a:pt x="1" y="1722"/>
                  </a:cubicBezTo>
                  <a:cubicBezTo>
                    <a:pt x="1" y="1871"/>
                    <a:pt x="18" y="2028"/>
                    <a:pt x="55" y="2175"/>
                  </a:cubicBezTo>
                  <a:cubicBezTo>
                    <a:pt x="93" y="2315"/>
                    <a:pt x="131" y="2455"/>
                    <a:pt x="171" y="2594"/>
                  </a:cubicBezTo>
                  <a:cubicBezTo>
                    <a:pt x="205" y="2706"/>
                    <a:pt x="243" y="2819"/>
                    <a:pt x="270" y="2935"/>
                  </a:cubicBezTo>
                  <a:cubicBezTo>
                    <a:pt x="304" y="3071"/>
                    <a:pt x="345" y="3204"/>
                    <a:pt x="400" y="3330"/>
                  </a:cubicBezTo>
                  <a:cubicBezTo>
                    <a:pt x="396" y="3323"/>
                    <a:pt x="393" y="3317"/>
                    <a:pt x="389" y="3309"/>
                  </a:cubicBezTo>
                  <a:lnTo>
                    <a:pt x="389" y="3309"/>
                  </a:lnTo>
                  <a:cubicBezTo>
                    <a:pt x="400" y="3330"/>
                    <a:pt x="406" y="3347"/>
                    <a:pt x="414" y="3367"/>
                  </a:cubicBezTo>
                  <a:cubicBezTo>
                    <a:pt x="464" y="3487"/>
                    <a:pt x="508" y="3609"/>
                    <a:pt x="560" y="3729"/>
                  </a:cubicBezTo>
                  <a:cubicBezTo>
                    <a:pt x="621" y="3865"/>
                    <a:pt x="689" y="3998"/>
                    <a:pt x="747" y="4138"/>
                  </a:cubicBezTo>
                  <a:lnTo>
                    <a:pt x="733" y="4103"/>
                  </a:lnTo>
                  <a:lnTo>
                    <a:pt x="733" y="4103"/>
                  </a:lnTo>
                  <a:cubicBezTo>
                    <a:pt x="809" y="4287"/>
                    <a:pt x="894" y="4468"/>
                    <a:pt x="972" y="4652"/>
                  </a:cubicBezTo>
                  <a:cubicBezTo>
                    <a:pt x="999" y="4724"/>
                    <a:pt x="1030" y="4795"/>
                    <a:pt x="1057" y="4867"/>
                  </a:cubicBezTo>
                  <a:cubicBezTo>
                    <a:pt x="1071" y="4901"/>
                    <a:pt x="1084" y="4939"/>
                    <a:pt x="1101" y="4973"/>
                  </a:cubicBezTo>
                  <a:cubicBezTo>
                    <a:pt x="1119" y="5014"/>
                    <a:pt x="1142" y="5044"/>
                    <a:pt x="1183" y="5072"/>
                  </a:cubicBezTo>
                  <a:cubicBezTo>
                    <a:pt x="1205" y="5087"/>
                    <a:pt x="1235" y="5095"/>
                    <a:pt x="1265" y="5095"/>
                  </a:cubicBezTo>
                  <a:cubicBezTo>
                    <a:pt x="1294" y="5095"/>
                    <a:pt x="1323" y="5087"/>
                    <a:pt x="1344" y="5072"/>
                  </a:cubicBezTo>
                  <a:cubicBezTo>
                    <a:pt x="1371" y="5051"/>
                    <a:pt x="1388" y="5041"/>
                    <a:pt x="1405" y="5010"/>
                  </a:cubicBezTo>
                  <a:cubicBezTo>
                    <a:pt x="1422" y="4979"/>
                    <a:pt x="1429" y="4945"/>
                    <a:pt x="1429" y="4912"/>
                  </a:cubicBezTo>
                  <a:cubicBezTo>
                    <a:pt x="1429" y="4874"/>
                    <a:pt x="1422" y="4840"/>
                    <a:pt x="1416" y="4802"/>
                  </a:cubicBezTo>
                  <a:cubicBezTo>
                    <a:pt x="1405" y="4741"/>
                    <a:pt x="1391" y="4679"/>
                    <a:pt x="1375" y="4618"/>
                  </a:cubicBezTo>
                  <a:lnTo>
                    <a:pt x="1313" y="4434"/>
                  </a:lnTo>
                  <a:cubicBezTo>
                    <a:pt x="1293" y="4363"/>
                    <a:pt x="1272" y="4291"/>
                    <a:pt x="1248" y="4223"/>
                  </a:cubicBezTo>
                  <a:cubicBezTo>
                    <a:pt x="1200" y="4070"/>
                    <a:pt x="1166" y="3916"/>
                    <a:pt x="1136" y="3759"/>
                  </a:cubicBezTo>
                  <a:cubicBezTo>
                    <a:pt x="1105" y="3606"/>
                    <a:pt x="1074" y="3452"/>
                    <a:pt x="1051" y="3296"/>
                  </a:cubicBezTo>
                  <a:cubicBezTo>
                    <a:pt x="1037" y="3177"/>
                    <a:pt x="1023" y="3057"/>
                    <a:pt x="1016" y="2938"/>
                  </a:cubicBezTo>
                  <a:cubicBezTo>
                    <a:pt x="1007" y="2785"/>
                    <a:pt x="1002" y="2628"/>
                    <a:pt x="999" y="2475"/>
                  </a:cubicBezTo>
                  <a:cubicBezTo>
                    <a:pt x="996" y="2304"/>
                    <a:pt x="996" y="2134"/>
                    <a:pt x="999" y="1967"/>
                  </a:cubicBezTo>
                  <a:cubicBezTo>
                    <a:pt x="1002" y="1817"/>
                    <a:pt x="1023" y="1670"/>
                    <a:pt x="1040" y="1524"/>
                  </a:cubicBezTo>
                  <a:lnTo>
                    <a:pt x="1040" y="1524"/>
                  </a:lnTo>
                  <a:lnTo>
                    <a:pt x="1037" y="1558"/>
                  </a:lnTo>
                  <a:cubicBezTo>
                    <a:pt x="1064" y="1354"/>
                    <a:pt x="1105" y="1152"/>
                    <a:pt x="1150" y="954"/>
                  </a:cubicBezTo>
                  <a:cubicBezTo>
                    <a:pt x="1193" y="770"/>
                    <a:pt x="1247" y="585"/>
                    <a:pt x="1317" y="409"/>
                  </a:cubicBezTo>
                  <a:lnTo>
                    <a:pt x="1317" y="409"/>
                  </a:lnTo>
                  <a:cubicBezTo>
                    <a:pt x="1317" y="409"/>
                    <a:pt x="1317" y="409"/>
                    <a:pt x="1317" y="410"/>
                  </a:cubicBezTo>
                  <a:cubicBezTo>
                    <a:pt x="1357" y="311"/>
                    <a:pt x="1398" y="215"/>
                    <a:pt x="1436" y="116"/>
                  </a:cubicBezTo>
                  <a:cubicBezTo>
                    <a:pt x="1452" y="69"/>
                    <a:pt x="1416" y="14"/>
                    <a:pt x="1371" y="4"/>
                  </a:cubicBezTo>
                  <a:cubicBezTo>
                    <a:pt x="1361" y="1"/>
                    <a:pt x="1354" y="1"/>
                    <a:pt x="134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3" name="Google Shape;2358;p49">
              <a:extLst>
                <a:ext uri="{FF2B5EF4-FFF2-40B4-BE49-F238E27FC236}">
                  <a16:creationId xmlns:a16="http://schemas.microsoft.com/office/drawing/2014/main" id="{B50F5E3A-A3B9-4C9F-97DF-23BB66DC5656}"/>
                </a:ext>
              </a:extLst>
            </p:cNvPr>
            <p:cNvSpPr/>
            <p:nvPr/>
          </p:nvSpPr>
          <p:spPr>
            <a:xfrm>
              <a:off x="4951850" y="3540375"/>
              <a:ext cx="38050" cy="129450"/>
            </a:xfrm>
            <a:custGeom>
              <a:avLst/>
              <a:gdLst/>
              <a:ahLst/>
              <a:cxnLst/>
              <a:rect l="l" t="t" r="r" b="b"/>
              <a:pathLst>
                <a:path w="1522" h="5178" extrusionOk="0">
                  <a:moveTo>
                    <a:pt x="720" y="3238"/>
                  </a:moveTo>
                  <a:cubicBezTo>
                    <a:pt x="713" y="3241"/>
                    <a:pt x="706" y="3245"/>
                    <a:pt x="700" y="3248"/>
                  </a:cubicBezTo>
                  <a:lnTo>
                    <a:pt x="645" y="3265"/>
                  </a:lnTo>
                  <a:lnTo>
                    <a:pt x="682" y="3313"/>
                  </a:lnTo>
                  <a:lnTo>
                    <a:pt x="682" y="3313"/>
                  </a:lnTo>
                  <a:cubicBezTo>
                    <a:pt x="691" y="3335"/>
                    <a:pt x="701" y="3360"/>
                    <a:pt x="710" y="3385"/>
                  </a:cubicBezTo>
                  <a:lnTo>
                    <a:pt x="819" y="3647"/>
                  </a:lnTo>
                  <a:lnTo>
                    <a:pt x="819" y="3647"/>
                  </a:lnTo>
                  <a:lnTo>
                    <a:pt x="788" y="3364"/>
                  </a:lnTo>
                  <a:cubicBezTo>
                    <a:pt x="788" y="3361"/>
                    <a:pt x="788" y="3358"/>
                    <a:pt x="787" y="3355"/>
                  </a:cubicBezTo>
                  <a:lnTo>
                    <a:pt x="787" y="3355"/>
                  </a:lnTo>
                  <a:lnTo>
                    <a:pt x="788" y="3354"/>
                  </a:lnTo>
                  <a:cubicBezTo>
                    <a:pt x="788" y="3354"/>
                    <a:pt x="788" y="3353"/>
                    <a:pt x="787" y="3352"/>
                  </a:cubicBezTo>
                  <a:lnTo>
                    <a:pt x="787" y="3352"/>
                  </a:lnTo>
                  <a:cubicBezTo>
                    <a:pt x="785" y="3326"/>
                    <a:pt x="785" y="3298"/>
                    <a:pt x="782" y="3268"/>
                  </a:cubicBezTo>
                  <a:lnTo>
                    <a:pt x="753" y="3271"/>
                  </a:lnTo>
                  <a:lnTo>
                    <a:pt x="753" y="3271"/>
                  </a:lnTo>
                  <a:lnTo>
                    <a:pt x="751" y="3268"/>
                  </a:lnTo>
                  <a:cubicBezTo>
                    <a:pt x="751" y="3265"/>
                    <a:pt x="751" y="3262"/>
                    <a:pt x="747" y="3259"/>
                  </a:cubicBezTo>
                  <a:lnTo>
                    <a:pt x="737" y="3266"/>
                  </a:lnTo>
                  <a:lnTo>
                    <a:pt x="737" y="3266"/>
                  </a:lnTo>
                  <a:lnTo>
                    <a:pt x="720" y="3238"/>
                  </a:lnTo>
                  <a:close/>
                  <a:moveTo>
                    <a:pt x="1398" y="83"/>
                  </a:moveTo>
                  <a:cubicBezTo>
                    <a:pt x="1408" y="86"/>
                    <a:pt x="1419" y="93"/>
                    <a:pt x="1425" y="103"/>
                  </a:cubicBezTo>
                  <a:cubicBezTo>
                    <a:pt x="1432" y="106"/>
                    <a:pt x="1432" y="113"/>
                    <a:pt x="1436" y="120"/>
                  </a:cubicBezTo>
                  <a:cubicBezTo>
                    <a:pt x="1439" y="124"/>
                    <a:pt x="1439" y="130"/>
                    <a:pt x="1439" y="133"/>
                  </a:cubicBezTo>
                  <a:cubicBezTo>
                    <a:pt x="1439" y="137"/>
                    <a:pt x="1439" y="140"/>
                    <a:pt x="1436" y="144"/>
                  </a:cubicBezTo>
                  <a:cubicBezTo>
                    <a:pt x="1402" y="239"/>
                    <a:pt x="1361" y="338"/>
                    <a:pt x="1320" y="434"/>
                  </a:cubicBezTo>
                  <a:lnTo>
                    <a:pt x="1320" y="434"/>
                  </a:lnTo>
                  <a:lnTo>
                    <a:pt x="1320" y="434"/>
                  </a:lnTo>
                  <a:cubicBezTo>
                    <a:pt x="1247" y="612"/>
                    <a:pt x="1197" y="801"/>
                    <a:pt x="1150" y="986"/>
                  </a:cubicBezTo>
                  <a:cubicBezTo>
                    <a:pt x="1107" y="1177"/>
                    <a:pt x="1072" y="1368"/>
                    <a:pt x="1042" y="1562"/>
                  </a:cubicBezTo>
                  <a:lnTo>
                    <a:pt x="1042" y="1562"/>
                  </a:lnTo>
                  <a:lnTo>
                    <a:pt x="1040" y="1561"/>
                  </a:lnTo>
                  <a:cubicBezTo>
                    <a:pt x="1023" y="1708"/>
                    <a:pt x="1003" y="1854"/>
                    <a:pt x="999" y="2008"/>
                  </a:cubicBezTo>
                  <a:cubicBezTo>
                    <a:pt x="999" y="2079"/>
                    <a:pt x="996" y="2154"/>
                    <a:pt x="996" y="2230"/>
                  </a:cubicBezTo>
                  <a:cubicBezTo>
                    <a:pt x="996" y="2325"/>
                    <a:pt x="999" y="2420"/>
                    <a:pt x="999" y="2516"/>
                  </a:cubicBezTo>
                  <a:cubicBezTo>
                    <a:pt x="1003" y="2669"/>
                    <a:pt x="1007" y="2826"/>
                    <a:pt x="1016" y="2982"/>
                  </a:cubicBezTo>
                  <a:cubicBezTo>
                    <a:pt x="1023" y="3102"/>
                    <a:pt x="1037" y="3224"/>
                    <a:pt x="1054" y="3344"/>
                  </a:cubicBezTo>
                  <a:cubicBezTo>
                    <a:pt x="1075" y="3501"/>
                    <a:pt x="1105" y="3654"/>
                    <a:pt x="1136" y="3807"/>
                  </a:cubicBezTo>
                  <a:cubicBezTo>
                    <a:pt x="1166" y="3964"/>
                    <a:pt x="1204" y="4121"/>
                    <a:pt x="1252" y="4274"/>
                  </a:cubicBezTo>
                  <a:cubicBezTo>
                    <a:pt x="1276" y="4346"/>
                    <a:pt x="1293" y="4418"/>
                    <a:pt x="1317" y="4489"/>
                  </a:cubicBezTo>
                  <a:cubicBezTo>
                    <a:pt x="1334" y="4550"/>
                    <a:pt x="1358" y="4611"/>
                    <a:pt x="1375" y="4673"/>
                  </a:cubicBezTo>
                  <a:cubicBezTo>
                    <a:pt x="1391" y="4731"/>
                    <a:pt x="1405" y="4792"/>
                    <a:pt x="1416" y="4850"/>
                  </a:cubicBezTo>
                  <a:cubicBezTo>
                    <a:pt x="1422" y="4888"/>
                    <a:pt x="1429" y="4921"/>
                    <a:pt x="1429" y="4953"/>
                  </a:cubicBezTo>
                  <a:cubicBezTo>
                    <a:pt x="1429" y="4979"/>
                    <a:pt x="1423" y="5008"/>
                    <a:pt x="1413" y="5032"/>
                  </a:cubicBezTo>
                  <a:lnTo>
                    <a:pt x="1413" y="5032"/>
                  </a:lnTo>
                  <a:lnTo>
                    <a:pt x="1412" y="5031"/>
                  </a:lnTo>
                  <a:cubicBezTo>
                    <a:pt x="1405" y="5044"/>
                    <a:pt x="1398" y="5051"/>
                    <a:pt x="1391" y="5055"/>
                  </a:cubicBezTo>
                  <a:cubicBezTo>
                    <a:pt x="1385" y="5061"/>
                    <a:pt x="1376" y="5070"/>
                    <a:pt x="1364" y="5079"/>
                  </a:cubicBezTo>
                  <a:lnTo>
                    <a:pt x="1364" y="5079"/>
                  </a:lnTo>
                  <a:lnTo>
                    <a:pt x="1364" y="5078"/>
                  </a:lnTo>
                  <a:cubicBezTo>
                    <a:pt x="1358" y="5085"/>
                    <a:pt x="1347" y="5088"/>
                    <a:pt x="1340" y="5092"/>
                  </a:cubicBezTo>
                  <a:cubicBezTo>
                    <a:pt x="1330" y="5092"/>
                    <a:pt x="1317" y="5096"/>
                    <a:pt x="1306" y="5096"/>
                  </a:cubicBezTo>
                  <a:cubicBezTo>
                    <a:pt x="1296" y="5096"/>
                    <a:pt x="1282" y="5092"/>
                    <a:pt x="1272" y="5088"/>
                  </a:cubicBezTo>
                  <a:cubicBezTo>
                    <a:pt x="1262" y="5088"/>
                    <a:pt x="1252" y="5082"/>
                    <a:pt x="1248" y="5078"/>
                  </a:cubicBezTo>
                  <a:cubicBezTo>
                    <a:pt x="1232" y="5068"/>
                    <a:pt x="1218" y="5058"/>
                    <a:pt x="1207" y="5044"/>
                  </a:cubicBezTo>
                  <a:cubicBezTo>
                    <a:pt x="1197" y="5031"/>
                    <a:pt x="1187" y="5014"/>
                    <a:pt x="1180" y="4997"/>
                  </a:cubicBezTo>
                  <a:cubicBezTo>
                    <a:pt x="1163" y="4962"/>
                    <a:pt x="1150" y="4929"/>
                    <a:pt x="1136" y="4891"/>
                  </a:cubicBezTo>
                  <a:cubicBezTo>
                    <a:pt x="1114" y="4832"/>
                    <a:pt x="1091" y="4776"/>
                    <a:pt x="1067" y="4717"/>
                  </a:cubicBezTo>
                  <a:lnTo>
                    <a:pt x="1067" y="4717"/>
                  </a:lnTo>
                  <a:lnTo>
                    <a:pt x="1068" y="4717"/>
                  </a:lnTo>
                  <a:cubicBezTo>
                    <a:pt x="1064" y="4707"/>
                    <a:pt x="1061" y="4700"/>
                    <a:pt x="1057" y="4693"/>
                  </a:cubicBezTo>
                  <a:lnTo>
                    <a:pt x="1057" y="4694"/>
                  </a:lnTo>
                  <a:lnTo>
                    <a:pt x="1057" y="4694"/>
                  </a:lnTo>
                  <a:cubicBezTo>
                    <a:pt x="1055" y="4689"/>
                    <a:pt x="1053" y="4684"/>
                    <a:pt x="1051" y="4679"/>
                  </a:cubicBezTo>
                  <a:lnTo>
                    <a:pt x="1051" y="4676"/>
                  </a:lnTo>
                  <a:cubicBezTo>
                    <a:pt x="972" y="4492"/>
                    <a:pt x="887" y="4311"/>
                    <a:pt x="812" y="4127"/>
                  </a:cubicBezTo>
                  <a:lnTo>
                    <a:pt x="811" y="4128"/>
                  </a:lnTo>
                  <a:lnTo>
                    <a:pt x="811" y="4128"/>
                  </a:lnTo>
                  <a:cubicBezTo>
                    <a:pt x="753" y="4000"/>
                    <a:pt x="691" y="3878"/>
                    <a:pt x="639" y="3753"/>
                  </a:cubicBezTo>
                  <a:cubicBezTo>
                    <a:pt x="587" y="3637"/>
                    <a:pt x="543" y="3514"/>
                    <a:pt x="495" y="3395"/>
                  </a:cubicBezTo>
                  <a:lnTo>
                    <a:pt x="495" y="3391"/>
                  </a:lnTo>
                  <a:lnTo>
                    <a:pt x="491" y="3391"/>
                  </a:lnTo>
                  <a:cubicBezTo>
                    <a:pt x="487" y="3380"/>
                    <a:pt x="483" y="3368"/>
                    <a:pt x="477" y="3355"/>
                  </a:cubicBezTo>
                  <a:lnTo>
                    <a:pt x="477" y="3355"/>
                  </a:lnTo>
                  <a:lnTo>
                    <a:pt x="478" y="3354"/>
                  </a:lnTo>
                  <a:cubicBezTo>
                    <a:pt x="478" y="3354"/>
                    <a:pt x="478" y="3354"/>
                    <a:pt x="478" y="3354"/>
                  </a:cubicBezTo>
                  <a:lnTo>
                    <a:pt x="478" y="3354"/>
                  </a:lnTo>
                  <a:cubicBezTo>
                    <a:pt x="475" y="3346"/>
                    <a:pt x="471" y="3338"/>
                    <a:pt x="467" y="3329"/>
                  </a:cubicBezTo>
                  <a:lnTo>
                    <a:pt x="467" y="3329"/>
                  </a:lnTo>
                  <a:cubicBezTo>
                    <a:pt x="467" y="3329"/>
                    <a:pt x="467" y="3328"/>
                    <a:pt x="467" y="3327"/>
                  </a:cubicBezTo>
                  <a:lnTo>
                    <a:pt x="467" y="3327"/>
                  </a:lnTo>
                  <a:cubicBezTo>
                    <a:pt x="418" y="3213"/>
                    <a:pt x="383" y="3092"/>
                    <a:pt x="352" y="2966"/>
                  </a:cubicBezTo>
                  <a:cubicBezTo>
                    <a:pt x="321" y="2850"/>
                    <a:pt x="284" y="2737"/>
                    <a:pt x="250" y="2621"/>
                  </a:cubicBezTo>
                  <a:cubicBezTo>
                    <a:pt x="209" y="2485"/>
                    <a:pt x="175" y="2345"/>
                    <a:pt x="137" y="2205"/>
                  </a:cubicBezTo>
                  <a:cubicBezTo>
                    <a:pt x="100" y="2062"/>
                    <a:pt x="82" y="1909"/>
                    <a:pt x="82" y="1763"/>
                  </a:cubicBezTo>
                  <a:cubicBezTo>
                    <a:pt x="82" y="1623"/>
                    <a:pt x="100" y="1486"/>
                    <a:pt x="137" y="1354"/>
                  </a:cubicBezTo>
                  <a:cubicBezTo>
                    <a:pt x="158" y="1278"/>
                    <a:pt x="189" y="1203"/>
                    <a:pt x="222" y="1132"/>
                  </a:cubicBezTo>
                  <a:cubicBezTo>
                    <a:pt x="246" y="1077"/>
                    <a:pt x="271" y="1023"/>
                    <a:pt x="301" y="975"/>
                  </a:cubicBezTo>
                  <a:cubicBezTo>
                    <a:pt x="379" y="852"/>
                    <a:pt x="471" y="740"/>
                    <a:pt x="577" y="641"/>
                  </a:cubicBezTo>
                  <a:cubicBezTo>
                    <a:pt x="672" y="556"/>
                    <a:pt x="782" y="478"/>
                    <a:pt x="891" y="399"/>
                  </a:cubicBezTo>
                  <a:cubicBezTo>
                    <a:pt x="911" y="382"/>
                    <a:pt x="931" y="369"/>
                    <a:pt x="952" y="355"/>
                  </a:cubicBezTo>
                  <a:lnTo>
                    <a:pt x="955" y="355"/>
                  </a:lnTo>
                  <a:cubicBezTo>
                    <a:pt x="979" y="341"/>
                    <a:pt x="1003" y="335"/>
                    <a:pt x="1030" y="335"/>
                  </a:cubicBezTo>
                  <a:cubicBezTo>
                    <a:pt x="1040" y="335"/>
                    <a:pt x="1051" y="335"/>
                    <a:pt x="1064" y="338"/>
                  </a:cubicBezTo>
                  <a:lnTo>
                    <a:pt x="1064" y="338"/>
                  </a:lnTo>
                  <a:lnTo>
                    <a:pt x="1064" y="338"/>
                  </a:lnTo>
                  <a:cubicBezTo>
                    <a:pt x="1066" y="338"/>
                    <a:pt x="1068" y="338"/>
                    <a:pt x="1068" y="338"/>
                  </a:cubicBezTo>
                  <a:lnTo>
                    <a:pt x="1095" y="344"/>
                  </a:lnTo>
                  <a:lnTo>
                    <a:pt x="1112" y="321"/>
                  </a:lnTo>
                  <a:cubicBezTo>
                    <a:pt x="1139" y="280"/>
                    <a:pt x="1174" y="242"/>
                    <a:pt x="1207" y="201"/>
                  </a:cubicBezTo>
                  <a:cubicBezTo>
                    <a:pt x="1211" y="198"/>
                    <a:pt x="1218" y="195"/>
                    <a:pt x="1221" y="191"/>
                  </a:cubicBezTo>
                  <a:cubicBezTo>
                    <a:pt x="1227" y="191"/>
                    <a:pt x="1235" y="188"/>
                    <a:pt x="1241" y="188"/>
                  </a:cubicBezTo>
                  <a:cubicBezTo>
                    <a:pt x="1248" y="188"/>
                    <a:pt x="1255" y="191"/>
                    <a:pt x="1265" y="195"/>
                  </a:cubicBezTo>
                  <a:lnTo>
                    <a:pt x="1303" y="209"/>
                  </a:lnTo>
                  <a:lnTo>
                    <a:pt x="1317" y="171"/>
                  </a:lnTo>
                  <a:cubicBezTo>
                    <a:pt x="1323" y="154"/>
                    <a:pt x="1330" y="140"/>
                    <a:pt x="1337" y="124"/>
                  </a:cubicBezTo>
                  <a:cubicBezTo>
                    <a:pt x="1340" y="110"/>
                    <a:pt x="1347" y="99"/>
                    <a:pt x="1358" y="93"/>
                  </a:cubicBezTo>
                  <a:cubicBezTo>
                    <a:pt x="1367" y="86"/>
                    <a:pt x="1375" y="83"/>
                    <a:pt x="1385" y="83"/>
                  </a:cubicBezTo>
                  <a:close/>
                  <a:moveTo>
                    <a:pt x="1385" y="1"/>
                  </a:moveTo>
                  <a:cubicBezTo>
                    <a:pt x="1358" y="1"/>
                    <a:pt x="1330" y="11"/>
                    <a:pt x="1306" y="28"/>
                  </a:cubicBezTo>
                  <a:cubicBezTo>
                    <a:pt x="1286" y="44"/>
                    <a:pt x="1270" y="67"/>
                    <a:pt x="1260" y="93"/>
                  </a:cubicBezTo>
                  <a:lnTo>
                    <a:pt x="1260" y="93"/>
                  </a:lnTo>
                  <a:lnTo>
                    <a:pt x="1259" y="93"/>
                  </a:lnTo>
                  <a:cubicBezTo>
                    <a:pt x="1257" y="97"/>
                    <a:pt x="1255" y="102"/>
                    <a:pt x="1254" y="107"/>
                  </a:cubicBezTo>
                  <a:lnTo>
                    <a:pt x="1254" y="107"/>
                  </a:lnTo>
                  <a:cubicBezTo>
                    <a:pt x="1249" y="107"/>
                    <a:pt x="1245" y="106"/>
                    <a:pt x="1241" y="106"/>
                  </a:cubicBezTo>
                  <a:cubicBezTo>
                    <a:pt x="1224" y="106"/>
                    <a:pt x="1207" y="110"/>
                    <a:pt x="1191" y="116"/>
                  </a:cubicBezTo>
                  <a:cubicBezTo>
                    <a:pt x="1174" y="123"/>
                    <a:pt x="1161" y="133"/>
                    <a:pt x="1147" y="149"/>
                  </a:cubicBezTo>
                  <a:lnTo>
                    <a:pt x="1147" y="149"/>
                  </a:lnTo>
                  <a:lnTo>
                    <a:pt x="1146" y="147"/>
                  </a:lnTo>
                  <a:cubicBezTo>
                    <a:pt x="1115" y="181"/>
                    <a:pt x="1086" y="216"/>
                    <a:pt x="1059" y="253"/>
                  </a:cubicBezTo>
                  <a:lnTo>
                    <a:pt x="1059" y="253"/>
                  </a:lnTo>
                  <a:cubicBezTo>
                    <a:pt x="1050" y="253"/>
                    <a:pt x="1040" y="253"/>
                    <a:pt x="1030" y="253"/>
                  </a:cubicBezTo>
                  <a:cubicBezTo>
                    <a:pt x="989" y="253"/>
                    <a:pt x="949" y="263"/>
                    <a:pt x="914" y="283"/>
                  </a:cubicBezTo>
                  <a:cubicBezTo>
                    <a:pt x="887" y="297"/>
                    <a:pt x="864" y="314"/>
                    <a:pt x="839" y="335"/>
                  </a:cubicBezTo>
                  <a:cubicBezTo>
                    <a:pt x="733" y="413"/>
                    <a:pt x="625" y="492"/>
                    <a:pt x="522" y="583"/>
                  </a:cubicBezTo>
                  <a:cubicBezTo>
                    <a:pt x="410" y="686"/>
                    <a:pt x="311" y="805"/>
                    <a:pt x="233" y="934"/>
                  </a:cubicBezTo>
                  <a:lnTo>
                    <a:pt x="230" y="934"/>
                  </a:lnTo>
                  <a:cubicBezTo>
                    <a:pt x="199" y="986"/>
                    <a:pt x="172" y="1044"/>
                    <a:pt x="148" y="1098"/>
                  </a:cubicBezTo>
                  <a:cubicBezTo>
                    <a:pt x="114" y="1173"/>
                    <a:pt x="82" y="1248"/>
                    <a:pt x="59" y="1330"/>
                  </a:cubicBezTo>
                  <a:cubicBezTo>
                    <a:pt x="18" y="1473"/>
                    <a:pt x="1" y="1616"/>
                    <a:pt x="1" y="1763"/>
                  </a:cubicBezTo>
                  <a:cubicBezTo>
                    <a:pt x="1" y="1916"/>
                    <a:pt x="18" y="2076"/>
                    <a:pt x="59" y="2226"/>
                  </a:cubicBezTo>
                  <a:cubicBezTo>
                    <a:pt x="96" y="2365"/>
                    <a:pt x="131" y="2505"/>
                    <a:pt x="172" y="2645"/>
                  </a:cubicBezTo>
                  <a:cubicBezTo>
                    <a:pt x="209" y="2761"/>
                    <a:pt x="243" y="2873"/>
                    <a:pt x="274" y="2986"/>
                  </a:cubicBezTo>
                  <a:cubicBezTo>
                    <a:pt x="302" y="3111"/>
                    <a:pt x="338" y="3236"/>
                    <a:pt x="389" y="3355"/>
                  </a:cubicBezTo>
                  <a:lnTo>
                    <a:pt x="389" y="3355"/>
                  </a:lnTo>
                  <a:cubicBezTo>
                    <a:pt x="391" y="3361"/>
                    <a:pt x="393" y="3365"/>
                    <a:pt x="393" y="3367"/>
                  </a:cubicBezTo>
                  <a:lnTo>
                    <a:pt x="394" y="3367"/>
                  </a:lnTo>
                  <a:lnTo>
                    <a:pt x="394" y="3367"/>
                  </a:lnTo>
                  <a:cubicBezTo>
                    <a:pt x="394" y="3368"/>
                    <a:pt x="395" y="3369"/>
                    <a:pt x="395" y="3371"/>
                  </a:cubicBezTo>
                  <a:lnTo>
                    <a:pt x="395" y="3371"/>
                  </a:lnTo>
                  <a:cubicBezTo>
                    <a:pt x="397" y="3376"/>
                    <a:pt x="399" y="3381"/>
                    <a:pt x="401" y="3386"/>
                  </a:cubicBezTo>
                  <a:lnTo>
                    <a:pt x="401" y="3386"/>
                  </a:lnTo>
                  <a:cubicBezTo>
                    <a:pt x="402" y="3388"/>
                    <a:pt x="402" y="3389"/>
                    <a:pt x="403" y="3391"/>
                  </a:cubicBezTo>
                  <a:lnTo>
                    <a:pt x="403" y="3391"/>
                  </a:lnTo>
                  <a:lnTo>
                    <a:pt x="403" y="3391"/>
                  </a:lnTo>
                  <a:cubicBezTo>
                    <a:pt x="408" y="3402"/>
                    <a:pt x="414" y="3413"/>
                    <a:pt x="420" y="3424"/>
                  </a:cubicBezTo>
                  <a:lnTo>
                    <a:pt x="420" y="3424"/>
                  </a:lnTo>
                  <a:lnTo>
                    <a:pt x="417" y="3425"/>
                  </a:lnTo>
                  <a:cubicBezTo>
                    <a:pt x="468" y="3545"/>
                    <a:pt x="512" y="3664"/>
                    <a:pt x="563" y="3787"/>
                  </a:cubicBezTo>
                  <a:cubicBezTo>
                    <a:pt x="625" y="3923"/>
                    <a:pt x="693" y="4056"/>
                    <a:pt x="751" y="4196"/>
                  </a:cubicBezTo>
                  <a:lnTo>
                    <a:pt x="752" y="4195"/>
                  </a:lnTo>
                  <a:lnTo>
                    <a:pt x="752" y="4195"/>
                  </a:lnTo>
                  <a:cubicBezTo>
                    <a:pt x="823" y="4370"/>
                    <a:pt x="902" y="4539"/>
                    <a:pt x="976" y="4710"/>
                  </a:cubicBezTo>
                  <a:cubicBezTo>
                    <a:pt x="1003" y="4778"/>
                    <a:pt x="1030" y="4850"/>
                    <a:pt x="1061" y="4921"/>
                  </a:cubicBezTo>
                  <a:cubicBezTo>
                    <a:pt x="1075" y="4959"/>
                    <a:pt x="1088" y="4993"/>
                    <a:pt x="1105" y="5031"/>
                  </a:cubicBezTo>
                  <a:cubicBezTo>
                    <a:pt x="1115" y="5055"/>
                    <a:pt x="1129" y="5075"/>
                    <a:pt x="1142" y="5096"/>
                  </a:cubicBezTo>
                  <a:cubicBezTo>
                    <a:pt x="1160" y="5113"/>
                    <a:pt x="1180" y="5133"/>
                    <a:pt x="1201" y="5146"/>
                  </a:cubicBezTo>
                  <a:cubicBezTo>
                    <a:pt x="1218" y="5157"/>
                    <a:pt x="1235" y="5164"/>
                    <a:pt x="1252" y="5170"/>
                  </a:cubicBezTo>
                  <a:cubicBezTo>
                    <a:pt x="1268" y="5174"/>
                    <a:pt x="1289" y="5177"/>
                    <a:pt x="1306" y="5177"/>
                  </a:cubicBezTo>
                  <a:cubicBezTo>
                    <a:pt x="1323" y="5177"/>
                    <a:pt x="1344" y="5174"/>
                    <a:pt x="1361" y="5170"/>
                  </a:cubicBezTo>
                  <a:cubicBezTo>
                    <a:pt x="1378" y="5164"/>
                    <a:pt x="1395" y="5157"/>
                    <a:pt x="1408" y="5146"/>
                  </a:cubicBezTo>
                  <a:lnTo>
                    <a:pt x="1412" y="5146"/>
                  </a:lnTo>
                  <a:cubicBezTo>
                    <a:pt x="1422" y="5137"/>
                    <a:pt x="1436" y="5129"/>
                    <a:pt x="1446" y="5116"/>
                  </a:cubicBezTo>
                  <a:cubicBezTo>
                    <a:pt x="1460" y="5105"/>
                    <a:pt x="1473" y="5092"/>
                    <a:pt x="1484" y="5075"/>
                  </a:cubicBezTo>
                  <a:lnTo>
                    <a:pt x="1484" y="5072"/>
                  </a:lnTo>
                  <a:cubicBezTo>
                    <a:pt x="1504" y="5034"/>
                    <a:pt x="1510" y="4990"/>
                    <a:pt x="1510" y="4953"/>
                  </a:cubicBezTo>
                  <a:lnTo>
                    <a:pt x="1510" y="4949"/>
                  </a:lnTo>
                  <a:cubicBezTo>
                    <a:pt x="1510" y="4908"/>
                    <a:pt x="1501" y="4871"/>
                    <a:pt x="1497" y="4836"/>
                  </a:cubicBezTo>
                  <a:cubicBezTo>
                    <a:pt x="1487" y="4775"/>
                    <a:pt x="1473" y="4710"/>
                    <a:pt x="1452" y="4649"/>
                  </a:cubicBezTo>
                  <a:cubicBezTo>
                    <a:pt x="1432" y="4584"/>
                    <a:pt x="1412" y="4526"/>
                    <a:pt x="1395" y="4465"/>
                  </a:cubicBezTo>
                  <a:cubicBezTo>
                    <a:pt x="1371" y="4393"/>
                    <a:pt x="1354" y="4322"/>
                    <a:pt x="1330" y="4250"/>
                  </a:cubicBezTo>
                  <a:cubicBezTo>
                    <a:pt x="1282" y="4100"/>
                    <a:pt x="1245" y="3947"/>
                    <a:pt x="1214" y="3794"/>
                  </a:cubicBezTo>
                  <a:lnTo>
                    <a:pt x="1218" y="3794"/>
                  </a:lnTo>
                  <a:cubicBezTo>
                    <a:pt x="1187" y="3641"/>
                    <a:pt x="1156" y="3487"/>
                    <a:pt x="1133" y="3334"/>
                  </a:cubicBezTo>
                  <a:cubicBezTo>
                    <a:pt x="1119" y="3214"/>
                    <a:pt x="1105" y="3095"/>
                    <a:pt x="1098" y="2976"/>
                  </a:cubicBezTo>
                  <a:cubicBezTo>
                    <a:pt x="1088" y="2823"/>
                    <a:pt x="1084" y="2669"/>
                    <a:pt x="1081" y="2516"/>
                  </a:cubicBezTo>
                  <a:cubicBezTo>
                    <a:pt x="1081" y="2420"/>
                    <a:pt x="1078" y="2325"/>
                    <a:pt x="1078" y="2230"/>
                  </a:cubicBezTo>
                  <a:cubicBezTo>
                    <a:pt x="1078" y="2154"/>
                    <a:pt x="1081" y="2082"/>
                    <a:pt x="1081" y="2008"/>
                  </a:cubicBezTo>
                  <a:cubicBezTo>
                    <a:pt x="1084" y="1876"/>
                    <a:pt x="1102" y="1741"/>
                    <a:pt x="1118" y="1606"/>
                  </a:cubicBezTo>
                  <a:lnTo>
                    <a:pt x="1118" y="1606"/>
                  </a:lnTo>
                  <a:lnTo>
                    <a:pt x="1119" y="1606"/>
                  </a:lnTo>
                  <a:cubicBezTo>
                    <a:pt x="1146" y="1401"/>
                    <a:pt x="1183" y="1200"/>
                    <a:pt x="1232" y="1003"/>
                  </a:cubicBezTo>
                  <a:cubicBezTo>
                    <a:pt x="1275" y="822"/>
                    <a:pt x="1325" y="641"/>
                    <a:pt x="1395" y="467"/>
                  </a:cubicBezTo>
                  <a:lnTo>
                    <a:pt x="1395" y="467"/>
                  </a:lnTo>
                  <a:lnTo>
                    <a:pt x="1395" y="467"/>
                  </a:lnTo>
                  <a:cubicBezTo>
                    <a:pt x="1395" y="467"/>
                    <a:pt x="1398" y="464"/>
                    <a:pt x="1398" y="461"/>
                  </a:cubicBezTo>
                  <a:lnTo>
                    <a:pt x="1397" y="460"/>
                  </a:lnTo>
                  <a:lnTo>
                    <a:pt x="1397" y="460"/>
                  </a:lnTo>
                  <a:cubicBezTo>
                    <a:pt x="1398" y="459"/>
                    <a:pt x="1398" y="458"/>
                    <a:pt x="1398" y="457"/>
                  </a:cubicBezTo>
                  <a:lnTo>
                    <a:pt x="1398" y="457"/>
                  </a:lnTo>
                  <a:lnTo>
                    <a:pt x="1398" y="457"/>
                  </a:lnTo>
                  <a:cubicBezTo>
                    <a:pt x="1438" y="364"/>
                    <a:pt x="1478" y="268"/>
                    <a:pt x="1514" y="171"/>
                  </a:cubicBezTo>
                  <a:cubicBezTo>
                    <a:pt x="1518" y="160"/>
                    <a:pt x="1521" y="147"/>
                    <a:pt x="1521" y="133"/>
                  </a:cubicBezTo>
                  <a:cubicBezTo>
                    <a:pt x="1521" y="116"/>
                    <a:pt x="1518" y="103"/>
                    <a:pt x="1510" y="89"/>
                  </a:cubicBezTo>
                  <a:cubicBezTo>
                    <a:pt x="1504" y="69"/>
                    <a:pt x="1493" y="52"/>
                    <a:pt x="1477" y="38"/>
                  </a:cubicBezTo>
                  <a:cubicBezTo>
                    <a:pt x="1463" y="21"/>
                    <a:pt x="1443" y="11"/>
                    <a:pt x="1422" y="4"/>
                  </a:cubicBezTo>
                  <a:lnTo>
                    <a:pt x="1419" y="4"/>
                  </a:lnTo>
                  <a:cubicBezTo>
                    <a:pt x="1408" y="1"/>
                    <a:pt x="1398" y="1"/>
                    <a:pt x="138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4" name="Google Shape;2359;p49">
              <a:extLst>
                <a:ext uri="{FF2B5EF4-FFF2-40B4-BE49-F238E27FC236}">
                  <a16:creationId xmlns:a16="http://schemas.microsoft.com/office/drawing/2014/main" id="{8F9362CE-CA66-4BC9-8C34-8F0D840FE99D}"/>
                </a:ext>
              </a:extLst>
            </p:cNvPr>
            <p:cNvSpPr/>
            <p:nvPr/>
          </p:nvSpPr>
          <p:spPr>
            <a:xfrm>
              <a:off x="4954750" y="3550175"/>
              <a:ext cx="23300" cy="91350"/>
            </a:xfrm>
            <a:custGeom>
              <a:avLst/>
              <a:gdLst/>
              <a:ahLst/>
              <a:cxnLst/>
              <a:rect l="l" t="t" r="r" b="b"/>
              <a:pathLst>
                <a:path w="932" h="3654" extrusionOk="0">
                  <a:moveTo>
                    <a:pt x="850" y="1"/>
                  </a:moveTo>
                  <a:cubicBezTo>
                    <a:pt x="836" y="1"/>
                    <a:pt x="822" y="4"/>
                    <a:pt x="812" y="11"/>
                  </a:cubicBezTo>
                  <a:cubicBezTo>
                    <a:pt x="757" y="51"/>
                    <a:pt x="703" y="86"/>
                    <a:pt x="649" y="127"/>
                  </a:cubicBezTo>
                  <a:cubicBezTo>
                    <a:pt x="594" y="171"/>
                    <a:pt x="546" y="226"/>
                    <a:pt x="498" y="280"/>
                  </a:cubicBezTo>
                  <a:cubicBezTo>
                    <a:pt x="406" y="386"/>
                    <a:pt x="321" y="501"/>
                    <a:pt x="257" y="624"/>
                  </a:cubicBezTo>
                  <a:cubicBezTo>
                    <a:pt x="226" y="679"/>
                    <a:pt x="199" y="740"/>
                    <a:pt x="178" y="798"/>
                  </a:cubicBezTo>
                  <a:cubicBezTo>
                    <a:pt x="150" y="859"/>
                    <a:pt x="127" y="924"/>
                    <a:pt x="100" y="985"/>
                  </a:cubicBezTo>
                  <a:lnTo>
                    <a:pt x="69" y="1074"/>
                  </a:lnTo>
                  <a:cubicBezTo>
                    <a:pt x="56" y="1108"/>
                    <a:pt x="45" y="1142"/>
                    <a:pt x="38" y="1179"/>
                  </a:cubicBezTo>
                  <a:cubicBezTo>
                    <a:pt x="21" y="1255"/>
                    <a:pt x="18" y="1333"/>
                    <a:pt x="11" y="1412"/>
                  </a:cubicBezTo>
                  <a:cubicBezTo>
                    <a:pt x="4" y="1486"/>
                    <a:pt x="1" y="1561"/>
                    <a:pt x="1" y="1637"/>
                  </a:cubicBezTo>
                  <a:cubicBezTo>
                    <a:pt x="1" y="1674"/>
                    <a:pt x="4" y="1711"/>
                    <a:pt x="7" y="1749"/>
                  </a:cubicBezTo>
                  <a:cubicBezTo>
                    <a:pt x="7" y="1793"/>
                    <a:pt x="11" y="1834"/>
                    <a:pt x="15" y="1879"/>
                  </a:cubicBezTo>
                  <a:cubicBezTo>
                    <a:pt x="21" y="1946"/>
                    <a:pt x="38" y="2018"/>
                    <a:pt x="56" y="2090"/>
                  </a:cubicBezTo>
                  <a:cubicBezTo>
                    <a:pt x="62" y="2127"/>
                    <a:pt x="76" y="2168"/>
                    <a:pt x="83" y="2206"/>
                  </a:cubicBezTo>
                  <a:cubicBezTo>
                    <a:pt x="96" y="2250"/>
                    <a:pt x="110" y="2297"/>
                    <a:pt x="120" y="2342"/>
                  </a:cubicBezTo>
                  <a:cubicBezTo>
                    <a:pt x="161" y="2492"/>
                    <a:pt x="199" y="2645"/>
                    <a:pt x="240" y="2799"/>
                  </a:cubicBezTo>
                  <a:cubicBezTo>
                    <a:pt x="281" y="2955"/>
                    <a:pt x="331" y="3109"/>
                    <a:pt x="393" y="3262"/>
                  </a:cubicBezTo>
                  <a:cubicBezTo>
                    <a:pt x="400" y="3285"/>
                    <a:pt x="410" y="3313"/>
                    <a:pt x="424" y="3334"/>
                  </a:cubicBezTo>
                  <a:cubicBezTo>
                    <a:pt x="437" y="3367"/>
                    <a:pt x="454" y="3398"/>
                    <a:pt x="471" y="3433"/>
                  </a:cubicBezTo>
                  <a:cubicBezTo>
                    <a:pt x="502" y="3494"/>
                    <a:pt x="539" y="3551"/>
                    <a:pt x="573" y="3613"/>
                  </a:cubicBezTo>
                  <a:cubicBezTo>
                    <a:pt x="587" y="3640"/>
                    <a:pt x="616" y="3654"/>
                    <a:pt x="645" y="3654"/>
                  </a:cubicBezTo>
                  <a:cubicBezTo>
                    <a:pt x="659" y="3654"/>
                    <a:pt x="674" y="3650"/>
                    <a:pt x="686" y="3644"/>
                  </a:cubicBezTo>
                  <a:cubicBezTo>
                    <a:pt x="727" y="3620"/>
                    <a:pt x="740" y="3568"/>
                    <a:pt x="716" y="3531"/>
                  </a:cubicBezTo>
                  <a:cubicBezTo>
                    <a:pt x="686" y="3474"/>
                    <a:pt x="655" y="3419"/>
                    <a:pt x="621" y="3361"/>
                  </a:cubicBezTo>
                  <a:cubicBezTo>
                    <a:pt x="604" y="3326"/>
                    <a:pt x="587" y="3290"/>
                    <a:pt x="567" y="3255"/>
                  </a:cubicBezTo>
                  <a:cubicBezTo>
                    <a:pt x="550" y="3208"/>
                    <a:pt x="529" y="3163"/>
                    <a:pt x="512" y="3115"/>
                  </a:cubicBezTo>
                  <a:cubicBezTo>
                    <a:pt x="485" y="3047"/>
                    <a:pt x="461" y="2975"/>
                    <a:pt x="441" y="2908"/>
                  </a:cubicBezTo>
                  <a:cubicBezTo>
                    <a:pt x="424" y="2856"/>
                    <a:pt x="410" y="2805"/>
                    <a:pt x="393" y="2754"/>
                  </a:cubicBezTo>
                  <a:cubicBezTo>
                    <a:pt x="375" y="2697"/>
                    <a:pt x="362" y="2638"/>
                    <a:pt x="345" y="2580"/>
                  </a:cubicBezTo>
                  <a:cubicBezTo>
                    <a:pt x="314" y="2451"/>
                    <a:pt x="281" y="2324"/>
                    <a:pt x="246" y="2198"/>
                  </a:cubicBezTo>
                  <a:cubicBezTo>
                    <a:pt x="232" y="2144"/>
                    <a:pt x="216" y="2090"/>
                    <a:pt x="205" y="2038"/>
                  </a:cubicBezTo>
                  <a:cubicBezTo>
                    <a:pt x="199" y="2008"/>
                    <a:pt x="191" y="1973"/>
                    <a:pt x="185" y="1940"/>
                  </a:cubicBezTo>
                  <a:cubicBezTo>
                    <a:pt x="178" y="1915"/>
                    <a:pt x="178" y="1895"/>
                    <a:pt x="175" y="1871"/>
                  </a:cubicBezTo>
                  <a:cubicBezTo>
                    <a:pt x="164" y="1776"/>
                    <a:pt x="158" y="1677"/>
                    <a:pt x="161" y="1578"/>
                  </a:cubicBezTo>
                  <a:cubicBezTo>
                    <a:pt x="161" y="1483"/>
                    <a:pt x="171" y="1391"/>
                    <a:pt x="178" y="1295"/>
                  </a:cubicBezTo>
                  <a:cubicBezTo>
                    <a:pt x="185" y="1251"/>
                    <a:pt x="195" y="1210"/>
                    <a:pt x="205" y="1166"/>
                  </a:cubicBezTo>
                  <a:cubicBezTo>
                    <a:pt x="219" y="1125"/>
                    <a:pt x="232" y="1084"/>
                    <a:pt x="249" y="1044"/>
                  </a:cubicBezTo>
                  <a:cubicBezTo>
                    <a:pt x="281" y="965"/>
                    <a:pt x="311" y="883"/>
                    <a:pt x="345" y="805"/>
                  </a:cubicBezTo>
                  <a:lnTo>
                    <a:pt x="345" y="805"/>
                  </a:lnTo>
                  <a:cubicBezTo>
                    <a:pt x="342" y="808"/>
                    <a:pt x="342" y="811"/>
                    <a:pt x="339" y="815"/>
                  </a:cubicBezTo>
                  <a:cubicBezTo>
                    <a:pt x="366" y="754"/>
                    <a:pt x="396" y="693"/>
                    <a:pt x="430" y="635"/>
                  </a:cubicBezTo>
                  <a:cubicBezTo>
                    <a:pt x="467" y="578"/>
                    <a:pt x="507" y="524"/>
                    <a:pt x="547" y="468"/>
                  </a:cubicBezTo>
                  <a:lnTo>
                    <a:pt x="547" y="468"/>
                  </a:lnTo>
                  <a:cubicBezTo>
                    <a:pt x="546" y="469"/>
                    <a:pt x="546" y="469"/>
                    <a:pt x="546" y="471"/>
                  </a:cubicBezTo>
                  <a:cubicBezTo>
                    <a:pt x="546" y="470"/>
                    <a:pt x="547" y="468"/>
                    <a:pt x="548" y="466"/>
                  </a:cubicBezTo>
                  <a:lnTo>
                    <a:pt x="548" y="466"/>
                  </a:lnTo>
                  <a:cubicBezTo>
                    <a:pt x="548" y="465"/>
                    <a:pt x="549" y="465"/>
                    <a:pt x="550" y="464"/>
                  </a:cubicBezTo>
                  <a:lnTo>
                    <a:pt x="550" y="464"/>
                  </a:lnTo>
                  <a:cubicBezTo>
                    <a:pt x="549" y="464"/>
                    <a:pt x="548" y="465"/>
                    <a:pt x="548" y="466"/>
                  </a:cubicBezTo>
                  <a:lnTo>
                    <a:pt x="548" y="466"/>
                  </a:lnTo>
                  <a:cubicBezTo>
                    <a:pt x="549" y="464"/>
                    <a:pt x="550" y="462"/>
                    <a:pt x="550" y="460"/>
                  </a:cubicBezTo>
                  <a:lnTo>
                    <a:pt x="550" y="464"/>
                  </a:lnTo>
                  <a:cubicBezTo>
                    <a:pt x="550" y="460"/>
                    <a:pt x="553" y="460"/>
                    <a:pt x="556" y="457"/>
                  </a:cubicBezTo>
                  <a:cubicBezTo>
                    <a:pt x="556" y="457"/>
                    <a:pt x="555" y="457"/>
                    <a:pt x="555" y="457"/>
                  </a:cubicBezTo>
                  <a:lnTo>
                    <a:pt x="555" y="457"/>
                  </a:lnTo>
                  <a:cubicBezTo>
                    <a:pt x="556" y="456"/>
                    <a:pt x="556" y="455"/>
                    <a:pt x="556" y="454"/>
                  </a:cubicBezTo>
                  <a:lnTo>
                    <a:pt x="556" y="457"/>
                  </a:lnTo>
                  <a:cubicBezTo>
                    <a:pt x="617" y="379"/>
                    <a:pt x="682" y="304"/>
                    <a:pt x="761" y="239"/>
                  </a:cubicBezTo>
                  <a:cubicBezTo>
                    <a:pt x="764" y="239"/>
                    <a:pt x="764" y="236"/>
                    <a:pt x="768" y="235"/>
                  </a:cubicBezTo>
                  <a:lnTo>
                    <a:pt x="768" y="235"/>
                  </a:lnTo>
                  <a:cubicBezTo>
                    <a:pt x="764" y="236"/>
                    <a:pt x="764" y="239"/>
                    <a:pt x="764" y="239"/>
                  </a:cubicBezTo>
                  <a:cubicBezTo>
                    <a:pt x="805" y="208"/>
                    <a:pt x="850" y="177"/>
                    <a:pt x="891" y="150"/>
                  </a:cubicBezTo>
                  <a:cubicBezTo>
                    <a:pt x="907" y="136"/>
                    <a:pt x="921" y="123"/>
                    <a:pt x="927" y="103"/>
                  </a:cubicBezTo>
                  <a:cubicBezTo>
                    <a:pt x="932" y="82"/>
                    <a:pt x="927" y="59"/>
                    <a:pt x="921" y="42"/>
                  </a:cubicBezTo>
                  <a:cubicBezTo>
                    <a:pt x="904" y="18"/>
                    <a:pt x="877" y="1"/>
                    <a:pt x="85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5" name="Google Shape;2360;p49">
              <a:extLst>
                <a:ext uri="{FF2B5EF4-FFF2-40B4-BE49-F238E27FC236}">
                  <a16:creationId xmlns:a16="http://schemas.microsoft.com/office/drawing/2014/main" id="{293D78FE-45C7-4925-B94A-3CA06EC7FB51}"/>
                </a:ext>
              </a:extLst>
            </p:cNvPr>
            <p:cNvSpPr/>
            <p:nvPr/>
          </p:nvSpPr>
          <p:spPr>
            <a:xfrm>
              <a:off x="4953725" y="3549150"/>
              <a:ext cx="25350" cy="93400"/>
            </a:xfrm>
            <a:custGeom>
              <a:avLst/>
              <a:gdLst/>
              <a:ahLst/>
              <a:cxnLst/>
              <a:rect l="l" t="t" r="r" b="b"/>
              <a:pathLst>
                <a:path w="1014" h="3736" extrusionOk="0">
                  <a:moveTo>
                    <a:pt x="891" y="83"/>
                  </a:moveTo>
                  <a:cubicBezTo>
                    <a:pt x="897" y="83"/>
                    <a:pt x="904" y="86"/>
                    <a:pt x="911" y="89"/>
                  </a:cubicBezTo>
                  <a:cubicBezTo>
                    <a:pt x="918" y="92"/>
                    <a:pt x="921" y="96"/>
                    <a:pt x="924" y="103"/>
                  </a:cubicBezTo>
                  <a:cubicBezTo>
                    <a:pt x="928" y="110"/>
                    <a:pt x="932" y="116"/>
                    <a:pt x="932" y="123"/>
                  </a:cubicBezTo>
                  <a:cubicBezTo>
                    <a:pt x="932" y="127"/>
                    <a:pt x="928" y="130"/>
                    <a:pt x="928" y="130"/>
                  </a:cubicBezTo>
                  <a:cubicBezTo>
                    <a:pt x="928" y="137"/>
                    <a:pt x="924" y="141"/>
                    <a:pt x="921" y="144"/>
                  </a:cubicBezTo>
                  <a:cubicBezTo>
                    <a:pt x="921" y="147"/>
                    <a:pt x="914" y="150"/>
                    <a:pt x="907" y="157"/>
                  </a:cubicBezTo>
                  <a:cubicBezTo>
                    <a:pt x="867" y="184"/>
                    <a:pt x="825" y="213"/>
                    <a:pt x="785" y="243"/>
                  </a:cubicBezTo>
                  <a:lnTo>
                    <a:pt x="785" y="243"/>
                  </a:lnTo>
                  <a:lnTo>
                    <a:pt x="784" y="243"/>
                  </a:lnTo>
                  <a:cubicBezTo>
                    <a:pt x="782" y="244"/>
                    <a:pt x="781" y="245"/>
                    <a:pt x="780" y="246"/>
                  </a:cubicBezTo>
                  <a:lnTo>
                    <a:pt x="778" y="246"/>
                  </a:lnTo>
                  <a:lnTo>
                    <a:pt x="779" y="247"/>
                  </a:lnTo>
                  <a:lnTo>
                    <a:pt x="779" y="247"/>
                  </a:lnTo>
                  <a:cubicBezTo>
                    <a:pt x="778" y="248"/>
                    <a:pt x="778" y="248"/>
                    <a:pt x="778" y="248"/>
                  </a:cubicBezTo>
                  <a:lnTo>
                    <a:pt x="778" y="248"/>
                  </a:lnTo>
                  <a:cubicBezTo>
                    <a:pt x="777" y="249"/>
                    <a:pt x="776" y="249"/>
                    <a:pt x="775" y="249"/>
                  </a:cubicBezTo>
                  <a:cubicBezTo>
                    <a:pt x="759" y="262"/>
                    <a:pt x="744" y="276"/>
                    <a:pt x="729" y="290"/>
                  </a:cubicBezTo>
                  <a:lnTo>
                    <a:pt x="729" y="290"/>
                  </a:lnTo>
                  <a:lnTo>
                    <a:pt x="771" y="191"/>
                  </a:lnTo>
                  <a:lnTo>
                    <a:pt x="771" y="191"/>
                  </a:lnTo>
                  <a:lnTo>
                    <a:pt x="563" y="472"/>
                  </a:lnTo>
                  <a:lnTo>
                    <a:pt x="553" y="484"/>
                  </a:lnTo>
                  <a:lnTo>
                    <a:pt x="553" y="484"/>
                  </a:lnTo>
                  <a:cubicBezTo>
                    <a:pt x="553" y="484"/>
                    <a:pt x="553" y="484"/>
                    <a:pt x="553" y="484"/>
                  </a:cubicBezTo>
                  <a:lnTo>
                    <a:pt x="553" y="484"/>
                  </a:lnTo>
                  <a:lnTo>
                    <a:pt x="550" y="488"/>
                  </a:lnTo>
                  <a:lnTo>
                    <a:pt x="550" y="488"/>
                  </a:lnTo>
                  <a:cubicBezTo>
                    <a:pt x="550" y="488"/>
                    <a:pt x="550" y="488"/>
                    <a:pt x="550" y="488"/>
                  </a:cubicBezTo>
                  <a:lnTo>
                    <a:pt x="550" y="488"/>
                  </a:lnTo>
                  <a:lnTo>
                    <a:pt x="550" y="488"/>
                  </a:lnTo>
                  <a:lnTo>
                    <a:pt x="403" y="672"/>
                  </a:lnTo>
                  <a:lnTo>
                    <a:pt x="442" y="647"/>
                  </a:lnTo>
                  <a:lnTo>
                    <a:pt x="442" y="647"/>
                  </a:lnTo>
                  <a:cubicBezTo>
                    <a:pt x="440" y="650"/>
                    <a:pt x="438" y="652"/>
                    <a:pt x="437" y="655"/>
                  </a:cubicBezTo>
                  <a:cubicBezTo>
                    <a:pt x="400" y="716"/>
                    <a:pt x="369" y="778"/>
                    <a:pt x="342" y="839"/>
                  </a:cubicBezTo>
                  <a:lnTo>
                    <a:pt x="345" y="841"/>
                  </a:lnTo>
                  <a:lnTo>
                    <a:pt x="345" y="841"/>
                  </a:lnTo>
                  <a:cubicBezTo>
                    <a:pt x="312" y="916"/>
                    <a:pt x="283" y="992"/>
                    <a:pt x="253" y="1071"/>
                  </a:cubicBezTo>
                  <a:lnTo>
                    <a:pt x="250" y="1071"/>
                  </a:lnTo>
                  <a:cubicBezTo>
                    <a:pt x="236" y="1112"/>
                    <a:pt x="219" y="1152"/>
                    <a:pt x="205" y="1197"/>
                  </a:cubicBezTo>
                  <a:cubicBezTo>
                    <a:pt x="196" y="1241"/>
                    <a:pt x="185" y="1286"/>
                    <a:pt x="178" y="1330"/>
                  </a:cubicBezTo>
                  <a:lnTo>
                    <a:pt x="178" y="1333"/>
                  </a:lnTo>
                  <a:cubicBezTo>
                    <a:pt x="171" y="1429"/>
                    <a:pt x="161" y="1524"/>
                    <a:pt x="161" y="1619"/>
                  </a:cubicBezTo>
                  <a:lnTo>
                    <a:pt x="161" y="1664"/>
                  </a:lnTo>
                  <a:cubicBezTo>
                    <a:pt x="161" y="1743"/>
                    <a:pt x="167" y="1822"/>
                    <a:pt x="174" y="1899"/>
                  </a:cubicBezTo>
                  <a:lnTo>
                    <a:pt x="171" y="1899"/>
                  </a:lnTo>
                  <a:cubicBezTo>
                    <a:pt x="171" y="1901"/>
                    <a:pt x="171" y="1903"/>
                    <a:pt x="172" y="1906"/>
                  </a:cubicBezTo>
                  <a:lnTo>
                    <a:pt x="172" y="1906"/>
                  </a:lnTo>
                  <a:lnTo>
                    <a:pt x="171" y="1906"/>
                  </a:lnTo>
                  <a:lnTo>
                    <a:pt x="172" y="1906"/>
                  </a:lnTo>
                  <a:cubicBezTo>
                    <a:pt x="172" y="1908"/>
                    <a:pt x="173" y="1910"/>
                    <a:pt x="175" y="1912"/>
                  </a:cubicBezTo>
                  <a:lnTo>
                    <a:pt x="175" y="1912"/>
                  </a:lnTo>
                  <a:cubicBezTo>
                    <a:pt x="175" y="1913"/>
                    <a:pt x="175" y="1914"/>
                    <a:pt x="175" y="1916"/>
                  </a:cubicBezTo>
                  <a:cubicBezTo>
                    <a:pt x="178" y="1940"/>
                    <a:pt x="178" y="1964"/>
                    <a:pt x="185" y="1991"/>
                  </a:cubicBezTo>
                  <a:lnTo>
                    <a:pt x="186" y="1991"/>
                  </a:lnTo>
                  <a:lnTo>
                    <a:pt x="186" y="1991"/>
                  </a:lnTo>
                  <a:cubicBezTo>
                    <a:pt x="192" y="2024"/>
                    <a:pt x="199" y="2056"/>
                    <a:pt x="205" y="2090"/>
                  </a:cubicBezTo>
                  <a:lnTo>
                    <a:pt x="206" y="2090"/>
                  </a:lnTo>
                  <a:lnTo>
                    <a:pt x="206" y="2090"/>
                  </a:lnTo>
                  <a:cubicBezTo>
                    <a:pt x="220" y="2146"/>
                    <a:pt x="233" y="2196"/>
                    <a:pt x="246" y="2250"/>
                  </a:cubicBezTo>
                  <a:cubicBezTo>
                    <a:pt x="281" y="2376"/>
                    <a:pt x="314" y="2502"/>
                    <a:pt x="348" y="2631"/>
                  </a:cubicBezTo>
                  <a:cubicBezTo>
                    <a:pt x="362" y="2686"/>
                    <a:pt x="375" y="2747"/>
                    <a:pt x="396" y="2805"/>
                  </a:cubicBezTo>
                  <a:cubicBezTo>
                    <a:pt x="410" y="2856"/>
                    <a:pt x="424" y="2908"/>
                    <a:pt x="441" y="2962"/>
                  </a:cubicBezTo>
                  <a:cubicBezTo>
                    <a:pt x="465" y="3030"/>
                    <a:pt x="488" y="3101"/>
                    <a:pt x="515" y="3170"/>
                  </a:cubicBezTo>
                  <a:cubicBezTo>
                    <a:pt x="533" y="3218"/>
                    <a:pt x="553" y="3265"/>
                    <a:pt x="570" y="3310"/>
                  </a:cubicBezTo>
                  <a:lnTo>
                    <a:pt x="573" y="3313"/>
                  </a:lnTo>
                  <a:cubicBezTo>
                    <a:pt x="573" y="3313"/>
                    <a:pt x="573" y="3313"/>
                    <a:pt x="573" y="3313"/>
                  </a:cubicBezTo>
                  <a:lnTo>
                    <a:pt x="573" y="3313"/>
                  </a:lnTo>
                  <a:cubicBezTo>
                    <a:pt x="573" y="3317"/>
                    <a:pt x="577" y="3323"/>
                    <a:pt x="580" y="3331"/>
                  </a:cubicBezTo>
                  <a:lnTo>
                    <a:pt x="582" y="3330"/>
                  </a:lnTo>
                  <a:lnTo>
                    <a:pt x="582" y="3330"/>
                  </a:lnTo>
                  <a:cubicBezTo>
                    <a:pt x="596" y="3360"/>
                    <a:pt x="611" y="3393"/>
                    <a:pt x="628" y="3422"/>
                  </a:cubicBezTo>
                  <a:cubicBezTo>
                    <a:pt x="658" y="3480"/>
                    <a:pt x="690" y="3535"/>
                    <a:pt x="720" y="3589"/>
                  </a:cubicBezTo>
                  <a:lnTo>
                    <a:pt x="723" y="3589"/>
                  </a:lnTo>
                  <a:cubicBezTo>
                    <a:pt x="727" y="3596"/>
                    <a:pt x="727" y="3606"/>
                    <a:pt x="727" y="3613"/>
                  </a:cubicBezTo>
                  <a:cubicBezTo>
                    <a:pt x="727" y="3620"/>
                    <a:pt x="727" y="3627"/>
                    <a:pt x="723" y="3633"/>
                  </a:cubicBezTo>
                  <a:cubicBezTo>
                    <a:pt x="720" y="3640"/>
                    <a:pt x="713" y="3644"/>
                    <a:pt x="707" y="3650"/>
                  </a:cubicBezTo>
                  <a:cubicBezTo>
                    <a:pt x="703" y="3654"/>
                    <a:pt x="693" y="3654"/>
                    <a:pt x="686" y="3654"/>
                  </a:cubicBezTo>
                  <a:cubicBezTo>
                    <a:pt x="679" y="3654"/>
                    <a:pt x="672" y="3654"/>
                    <a:pt x="666" y="3650"/>
                  </a:cubicBezTo>
                  <a:cubicBezTo>
                    <a:pt x="658" y="3644"/>
                    <a:pt x="652" y="3640"/>
                    <a:pt x="649" y="3633"/>
                  </a:cubicBezTo>
                  <a:cubicBezTo>
                    <a:pt x="614" y="3572"/>
                    <a:pt x="577" y="3515"/>
                    <a:pt x="546" y="3456"/>
                  </a:cubicBezTo>
                  <a:cubicBezTo>
                    <a:pt x="533" y="3422"/>
                    <a:pt x="515" y="3392"/>
                    <a:pt x="498" y="3357"/>
                  </a:cubicBezTo>
                  <a:lnTo>
                    <a:pt x="498" y="3354"/>
                  </a:lnTo>
                  <a:cubicBezTo>
                    <a:pt x="488" y="3337"/>
                    <a:pt x="482" y="3313"/>
                    <a:pt x="471" y="3290"/>
                  </a:cubicBezTo>
                  <a:lnTo>
                    <a:pt x="471" y="3286"/>
                  </a:lnTo>
                  <a:cubicBezTo>
                    <a:pt x="410" y="3136"/>
                    <a:pt x="359" y="2983"/>
                    <a:pt x="318" y="2826"/>
                  </a:cubicBezTo>
                  <a:cubicBezTo>
                    <a:pt x="281" y="2676"/>
                    <a:pt x="240" y="2522"/>
                    <a:pt x="202" y="2373"/>
                  </a:cubicBezTo>
                  <a:cubicBezTo>
                    <a:pt x="188" y="2329"/>
                    <a:pt x="178" y="2280"/>
                    <a:pt x="164" y="2236"/>
                  </a:cubicBezTo>
                  <a:cubicBezTo>
                    <a:pt x="155" y="2195"/>
                    <a:pt x="144" y="2158"/>
                    <a:pt x="134" y="2120"/>
                  </a:cubicBezTo>
                  <a:cubicBezTo>
                    <a:pt x="120" y="2049"/>
                    <a:pt x="103" y="1981"/>
                    <a:pt x="97" y="1916"/>
                  </a:cubicBezTo>
                  <a:cubicBezTo>
                    <a:pt x="93" y="1871"/>
                    <a:pt x="89" y="1830"/>
                    <a:pt x="89" y="1786"/>
                  </a:cubicBezTo>
                  <a:cubicBezTo>
                    <a:pt x="86" y="1752"/>
                    <a:pt x="83" y="1722"/>
                    <a:pt x="83" y="1695"/>
                  </a:cubicBezTo>
                  <a:lnTo>
                    <a:pt x="83" y="1681"/>
                  </a:lnTo>
                  <a:lnTo>
                    <a:pt x="83" y="1678"/>
                  </a:lnTo>
                  <a:cubicBezTo>
                    <a:pt x="83" y="1602"/>
                    <a:pt x="86" y="1527"/>
                    <a:pt x="93" y="1456"/>
                  </a:cubicBezTo>
                  <a:cubicBezTo>
                    <a:pt x="100" y="1377"/>
                    <a:pt x="103" y="1299"/>
                    <a:pt x="120" y="1228"/>
                  </a:cubicBezTo>
                  <a:cubicBezTo>
                    <a:pt x="127" y="1193"/>
                    <a:pt x="137" y="1163"/>
                    <a:pt x="147" y="1132"/>
                  </a:cubicBezTo>
                  <a:lnTo>
                    <a:pt x="181" y="1043"/>
                  </a:lnTo>
                  <a:lnTo>
                    <a:pt x="181" y="1043"/>
                  </a:lnTo>
                  <a:lnTo>
                    <a:pt x="182" y="1044"/>
                  </a:lnTo>
                  <a:cubicBezTo>
                    <a:pt x="205" y="979"/>
                    <a:pt x="229" y="918"/>
                    <a:pt x="257" y="856"/>
                  </a:cubicBezTo>
                  <a:lnTo>
                    <a:pt x="257" y="852"/>
                  </a:lnTo>
                  <a:cubicBezTo>
                    <a:pt x="281" y="795"/>
                    <a:pt x="304" y="737"/>
                    <a:pt x="331" y="685"/>
                  </a:cubicBezTo>
                  <a:lnTo>
                    <a:pt x="331" y="682"/>
                  </a:lnTo>
                  <a:cubicBezTo>
                    <a:pt x="396" y="563"/>
                    <a:pt x="477" y="452"/>
                    <a:pt x="569" y="347"/>
                  </a:cubicBezTo>
                  <a:lnTo>
                    <a:pt x="569" y="347"/>
                  </a:lnTo>
                  <a:lnTo>
                    <a:pt x="570" y="348"/>
                  </a:lnTo>
                  <a:cubicBezTo>
                    <a:pt x="614" y="294"/>
                    <a:pt x="665" y="244"/>
                    <a:pt x="715" y="200"/>
                  </a:cubicBezTo>
                  <a:lnTo>
                    <a:pt x="715" y="200"/>
                  </a:lnTo>
                  <a:lnTo>
                    <a:pt x="717" y="202"/>
                  </a:lnTo>
                  <a:cubicBezTo>
                    <a:pt x="764" y="161"/>
                    <a:pt x="822" y="127"/>
                    <a:pt x="877" y="86"/>
                  </a:cubicBezTo>
                  <a:cubicBezTo>
                    <a:pt x="880" y="83"/>
                    <a:pt x="883" y="83"/>
                    <a:pt x="891" y="83"/>
                  </a:cubicBezTo>
                  <a:close/>
                  <a:moveTo>
                    <a:pt x="891" y="1"/>
                  </a:moveTo>
                  <a:cubicBezTo>
                    <a:pt x="866" y="1"/>
                    <a:pt x="846" y="7"/>
                    <a:pt x="829" y="21"/>
                  </a:cubicBezTo>
                  <a:cubicBezTo>
                    <a:pt x="775" y="59"/>
                    <a:pt x="720" y="92"/>
                    <a:pt x="666" y="137"/>
                  </a:cubicBezTo>
                  <a:cubicBezTo>
                    <a:pt x="608" y="185"/>
                    <a:pt x="556" y="239"/>
                    <a:pt x="509" y="294"/>
                  </a:cubicBezTo>
                  <a:cubicBezTo>
                    <a:pt x="413" y="399"/>
                    <a:pt x="328" y="519"/>
                    <a:pt x="260" y="644"/>
                  </a:cubicBezTo>
                  <a:cubicBezTo>
                    <a:pt x="229" y="703"/>
                    <a:pt x="202" y="764"/>
                    <a:pt x="178" y="825"/>
                  </a:cubicBezTo>
                  <a:lnTo>
                    <a:pt x="180" y="826"/>
                  </a:lnTo>
                  <a:lnTo>
                    <a:pt x="180" y="826"/>
                  </a:lnTo>
                  <a:cubicBezTo>
                    <a:pt x="154" y="889"/>
                    <a:pt x="130" y="949"/>
                    <a:pt x="103" y="1013"/>
                  </a:cubicBezTo>
                  <a:lnTo>
                    <a:pt x="73" y="1102"/>
                  </a:lnTo>
                  <a:cubicBezTo>
                    <a:pt x="56" y="1139"/>
                    <a:pt x="48" y="1176"/>
                    <a:pt x="42" y="1210"/>
                  </a:cubicBezTo>
                  <a:cubicBezTo>
                    <a:pt x="21" y="1289"/>
                    <a:pt x="18" y="1371"/>
                    <a:pt x="12" y="1449"/>
                  </a:cubicBezTo>
                  <a:cubicBezTo>
                    <a:pt x="4" y="1524"/>
                    <a:pt x="1" y="1602"/>
                    <a:pt x="1" y="1678"/>
                  </a:cubicBezTo>
                  <a:lnTo>
                    <a:pt x="1" y="1695"/>
                  </a:lnTo>
                  <a:cubicBezTo>
                    <a:pt x="1" y="1728"/>
                    <a:pt x="4" y="1759"/>
                    <a:pt x="7" y="1793"/>
                  </a:cubicBezTo>
                  <a:lnTo>
                    <a:pt x="7" y="1793"/>
                  </a:lnTo>
                  <a:lnTo>
                    <a:pt x="7" y="1793"/>
                  </a:lnTo>
                  <a:cubicBezTo>
                    <a:pt x="8" y="1840"/>
                    <a:pt x="12" y="1880"/>
                    <a:pt x="15" y="1923"/>
                  </a:cubicBezTo>
                  <a:cubicBezTo>
                    <a:pt x="21" y="1997"/>
                    <a:pt x="42" y="2069"/>
                    <a:pt x="56" y="2137"/>
                  </a:cubicBezTo>
                  <a:cubicBezTo>
                    <a:pt x="65" y="2178"/>
                    <a:pt x="76" y="2219"/>
                    <a:pt x="86" y="2257"/>
                  </a:cubicBezTo>
                  <a:cubicBezTo>
                    <a:pt x="97" y="2301"/>
                    <a:pt x="110" y="2349"/>
                    <a:pt x="120" y="2393"/>
                  </a:cubicBezTo>
                  <a:cubicBezTo>
                    <a:pt x="161" y="2546"/>
                    <a:pt x="202" y="2697"/>
                    <a:pt x="240" y="2850"/>
                  </a:cubicBezTo>
                  <a:cubicBezTo>
                    <a:pt x="281" y="3006"/>
                    <a:pt x="331" y="3162"/>
                    <a:pt x="396" y="3316"/>
                  </a:cubicBezTo>
                  <a:lnTo>
                    <a:pt x="396" y="3316"/>
                  </a:lnTo>
                  <a:lnTo>
                    <a:pt x="393" y="3317"/>
                  </a:lnTo>
                  <a:cubicBezTo>
                    <a:pt x="403" y="3340"/>
                    <a:pt x="413" y="3367"/>
                    <a:pt x="427" y="3395"/>
                  </a:cubicBezTo>
                  <a:lnTo>
                    <a:pt x="428" y="3395"/>
                  </a:lnTo>
                  <a:lnTo>
                    <a:pt x="428" y="3395"/>
                  </a:lnTo>
                  <a:cubicBezTo>
                    <a:pt x="442" y="3427"/>
                    <a:pt x="458" y="3461"/>
                    <a:pt x="474" y="3490"/>
                  </a:cubicBezTo>
                  <a:cubicBezTo>
                    <a:pt x="509" y="3555"/>
                    <a:pt x="546" y="3613"/>
                    <a:pt x="577" y="3674"/>
                  </a:cubicBezTo>
                  <a:cubicBezTo>
                    <a:pt x="591" y="3694"/>
                    <a:pt x="608" y="3712"/>
                    <a:pt x="625" y="3722"/>
                  </a:cubicBezTo>
                  <a:cubicBezTo>
                    <a:pt x="645" y="3732"/>
                    <a:pt x="666" y="3735"/>
                    <a:pt x="686" y="3735"/>
                  </a:cubicBezTo>
                  <a:cubicBezTo>
                    <a:pt x="707" y="3735"/>
                    <a:pt x="730" y="3732"/>
                    <a:pt x="748" y="3719"/>
                  </a:cubicBezTo>
                  <a:lnTo>
                    <a:pt x="751" y="3719"/>
                  </a:lnTo>
                  <a:cubicBezTo>
                    <a:pt x="768" y="3708"/>
                    <a:pt x="784" y="3691"/>
                    <a:pt x="795" y="3671"/>
                  </a:cubicBezTo>
                  <a:cubicBezTo>
                    <a:pt x="805" y="3654"/>
                    <a:pt x="809" y="3633"/>
                    <a:pt x="809" y="3613"/>
                  </a:cubicBezTo>
                  <a:cubicBezTo>
                    <a:pt x="809" y="3592"/>
                    <a:pt x="805" y="3569"/>
                    <a:pt x="792" y="3551"/>
                  </a:cubicBezTo>
                  <a:cubicBezTo>
                    <a:pt x="761" y="3494"/>
                    <a:pt x="730" y="3439"/>
                    <a:pt x="699" y="3381"/>
                  </a:cubicBezTo>
                  <a:lnTo>
                    <a:pt x="698" y="3382"/>
                  </a:lnTo>
                  <a:lnTo>
                    <a:pt x="698" y="3382"/>
                  </a:lnTo>
                  <a:cubicBezTo>
                    <a:pt x="681" y="3349"/>
                    <a:pt x="665" y="3312"/>
                    <a:pt x="645" y="3276"/>
                  </a:cubicBezTo>
                  <a:lnTo>
                    <a:pt x="644" y="3276"/>
                  </a:lnTo>
                  <a:lnTo>
                    <a:pt x="644" y="3276"/>
                  </a:lnTo>
                  <a:cubicBezTo>
                    <a:pt x="628" y="3233"/>
                    <a:pt x="611" y="3186"/>
                    <a:pt x="591" y="3142"/>
                  </a:cubicBezTo>
                  <a:cubicBezTo>
                    <a:pt x="567" y="3074"/>
                    <a:pt x="543" y="3003"/>
                    <a:pt x="519" y="2935"/>
                  </a:cubicBezTo>
                  <a:cubicBezTo>
                    <a:pt x="502" y="2887"/>
                    <a:pt x="488" y="2836"/>
                    <a:pt x="474" y="2782"/>
                  </a:cubicBezTo>
                  <a:cubicBezTo>
                    <a:pt x="457" y="2727"/>
                    <a:pt x="441" y="2669"/>
                    <a:pt x="427" y="2611"/>
                  </a:cubicBezTo>
                  <a:cubicBezTo>
                    <a:pt x="393" y="2482"/>
                    <a:pt x="359" y="2356"/>
                    <a:pt x="328" y="2230"/>
                  </a:cubicBezTo>
                  <a:cubicBezTo>
                    <a:pt x="311" y="2175"/>
                    <a:pt x="298" y="2120"/>
                    <a:pt x="287" y="2069"/>
                  </a:cubicBezTo>
                  <a:cubicBezTo>
                    <a:pt x="277" y="2038"/>
                    <a:pt x="270" y="2005"/>
                    <a:pt x="267" y="1974"/>
                  </a:cubicBezTo>
                  <a:lnTo>
                    <a:pt x="267" y="1970"/>
                  </a:lnTo>
                  <a:cubicBezTo>
                    <a:pt x="260" y="1950"/>
                    <a:pt x="260" y="1929"/>
                    <a:pt x="257" y="1909"/>
                  </a:cubicBezTo>
                  <a:cubicBezTo>
                    <a:pt x="250" y="1827"/>
                    <a:pt x="243" y="1745"/>
                    <a:pt x="243" y="1664"/>
                  </a:cubicBezTo>
                  <a:lnTo>
                    <a:pt x="243" y="1619"/>
                  </a:lnTo>
                  <a:cubicBezTo>
                    <a:pt x="243" y="1531"/>
                    <a:pt x="252" y="1444"/>
                    <a:pt x="259" y="1353"/>
                  </a:cubicBezTo>
                  <a:lnTo>
                    <a:pt x="259" y="1353"/>
                  </a:lnTo>
                  <a:lnTo>
                    <a:pt x="260" y="1354"/>
                  </a:lnTo>
                  <a:lnTo>
                    <a:pt x="260" y="1350"/>
                  </a:lnTo>
                  <a:lnTo>
                    <a:pt x="259" y="1350"/>
                  </a:lnTo>
                  <a:lnTo>
                    <a:pt x="259" y="1350"/>
                  </a:lnTo>
                  <a:cubicBezTo>
                    <a:pt x="260" y="1348"/>
                    <a:pt x="260" y="1345"/>
                    <a:pt x="260" y="1343"/>
                  </a:cubicBezTo>
                  <a:lnTo>
                    <a:pt x="260" y="1343"/>
                  </a:lnTo>
                  <a:lnTo>
                    <a:pt x="260" y="1343"/>
                  </a:lnTo>
                  <a:cubicBezTo>
                    <a:pt x="267" y="1299"/>
                    <a:pt x="273" y="1258"/>
                    <a:pt x="287" y="1217"/>
                  </a:cubicBezTo>
                  <a:lnTo>
                    <a:pt x="285" y="1217"/>
                  </a:lnTo>
                  <a:lnTo>
                    <a:pt x="285" y="1217"/>
                  </a:lnTo>
                  <a:cubicBezTo>
                    <a:pt x="299" y="1177"/>
                    <a:pt x="315" y="1137"/>
                    <a:pt x="328" y="1098"/>
                  </a:cubicBezTo>
                  <a:cubicBezTo>
                    <a:pt x="359" y="1020"/>
                    <a:pt x="389" y="941"/>
                    <a:pt x="424" y="863"/>
                  </a:cubicBezTo>
                  <a:lnTo>
                    <a:pt x="421" y="862"/>
                  </a:lnTo>
                  <a:lnTo>
                    <a:pt x="421" y="862"/>
                  </a:lnTo>
                  <a:cubicBezTo>
                    <a:pt x="422" y="861"/>
                    <a:pt x="422" y="860"/>
                    <a:pt x="423" y="859"/>
                  </a:cubicBezTo>
                  <a:lnTo>
                    <a:pt x="423" y="859"/>
                  </a:lnTo>
                  <a:lnTo>
                    <a:pt x="424" y="860"/>
                  </a:lnTo>
                  <a:cubicBezTo>
                    <a:pt x="424" y="856"/>
                    <a:pt x="427" y="856"/>
                    <a:pt x="427" y="852"/>
                  </a:cubicBezTo>
                  <a:lnTo>
                    <a:pt x="426" y="852"/>
                  </a:lnTo>
                  <a:lnTo>
                    <a:pt x="426" y="852"/>
                  </a:lnTo>
                  <a:cubicBezTo>
                    <a:pt x="450" y="798"/>
                    <a:pt x="475" y="748"/>
                    <a:pt x="506" y="699"/>
                  </a:cubicBezTo>
                  <a:cubicBezTo>
                    <a:pt x="542" y="643"/>
                    <a:pt x="577" y="590"/>
                    <a:pt x="617" y="535"/>
                  </a:cubicBezTo>
                  <a:lnTo>
                    <a:pt x="617" y="535"/>
                  </a:lnTo>
                  <a:lnTo>
                    <a:pt x="618" y="536"/>
                  </a:lnTo>
                  <a:cubicBezTo>
                    <a:pt x="619" y="535"/>
                    <a:pt x="620" y="534"/>
                    <a:pt x="621" y="533"/>
                  </a:cubicBezTo>
                  <a:lnTo>
                    <a:pt x="621" y="533"/>
                  </a:lnTo>
                  <a:cubicBezTo>
                    <a:pt x="622" y="532"/>
                    <a:pt x="623" y="531"/>
                    <a:pt x="625" y="529"/>
                  </a:cubicBezTo>
                  <a:cubicBezTo>
                    <a:pt x="628" y="525"/>
                    <a:pt x="628" y="522"/>
                    <a:pt x="631" y="519"/>
                  </a:cubicBezTo>
                  <a:lnTo>
                    <a:pt x="631" y="519"/>
                  </a:lnTo>
                  <a:cubicBezTo>
                    <a:pt x="631" y="519"/>
                    <a:pt x="631" y="519"/>
                    <a:pt x="631" y="519"/>
                  </a:cubicBezTo>
                  <a:lnTo>
                    <a:pt x="631" y="518"/>
                  </a:lnTo>
                  <a:lnTo>
                    <a:pt x="631" y="518"/>
                  </a:lnTo>
                  <a:cubicBezTo>
                    <a:pt x="632" y="517"/>
                    <a:pt x="633" y="516"/>
                    <a:pt x="634" y="515"/>
                  </a:cubicBezTo>
                  <a:lnTo>
                    <a:pt x="634" y="515"/>
                  </a:lnTo>
                  <a:cubicBezTo>
                    <a:pt x="634" y="515"/>
                    <a:pt x="635" y="515"/>
                    <a:pt x="635" y="514"/>
                  </a:cubicBezTo>
                  <a:lnTo>
                    <a:pt x="635" y="514"/>
                  </a:lnTo>
                  <a:cubicBezTo>
                    <a:pt x="692" y="445"/>
                    <a:pt x="752" y="375"/>
                    <a:pt x="818" y="320"/>
                  </a:cubicBezTo>
                  <a:lnTo>
                    <a:pt x="818" y="320"/>
                  </a:lnTo>
                  <a:lnTo>
                    <a:pt x="819" y="321"/>
                  </a:lnTo>
                  <a:cubicBezTo>
                    <a:pt x="820" y="319"/>
                    <a:pt x="821" y="318"/>
                    <a:pt x="822" y="317"/>
                  </a:cubicBezTo>
                  <a:lnTo>
                    <a:pt x="822" y="317"/>
                  </a:lnTo>
                  <a:cubicBezTo>
                    <a:pt x="825" y="316"/>
                    <a:pt x="827" y="315"/>
                    <a:pt x="829" y="314"/>
                  </a:cubicBezTo>
                  <a:lnTo>
                    <a:pt x="829" y="314"/>
                  </a:lnTo>
                  <a:lnTo>
                    <a:pt x="829" y="314"/>
                  </a:lnTo>
                  <a:cubicBezTo>
                    <a:pt x="870" y="284"/>
                    <a:pt x="911" y="253"/>
                    <a:pt x="955" y="226"/>
                  </a:cubicBezTo>
                  <a:lnTo>
                    <a:pt x="955" y="222"/>
                  </a:lnTo>
                  <a:lnTo>
                    <a:pt x="959" y="222"/>
                  </a:lnTo>
                  <a:cubicBezTo>
                    <a:pt x="965" y="215"/>
                    <a:pt x="976" y="209"/>
                    <a:pt x="986" y="195"/>
                  </a:cubicBezTo>
                  <a:cubicBezTo>
                    <a:pt x="996" y="185"/>
                    <a:pt x="1003" y="171"/>
                    <a:pt x="1006" y="154"/>
                  </a:cubicBezTo>
                  <a:cubicBezTo>
                    <a:pt x="1009" y="144"/>
                    <a:pt x="1013" y="133"/>
                    <a:pt x="1013" y="123"/>
                  </a:cubicBezTo>
                  <a:cubicBezTo>
                    <a:pt x="1013" y="100"/>
                    <a:pt x="1006" y="83"/>
                    <a:pt x="996" y="62"/>
                  </a:cubicBezTo>
                  <a:cubicBezTo>
                    <a:pt x="986" y="42"/>
                    <a:pt x="968" y="28"/>
                    <a:pt x="952" y="18"/>
                  </a:cubicBezTo>
                  <a:cubicBezTo>
                    <a:pt x="932" y="7"/>
                    <a:pt x="911" y="1"/>
                    <a:pt x="89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6" name="Google Shape;2361;p49">
              <a:extLst>
                <a:ext uri="{FF2B5EF4-FFF2-40B4-BE49-F238E27FC236}">
                  <a16:creationId xmlns:a16="http://schemas.microsoft.com/office/drawing/2014/main" id="{7A8F1602-AF4A-4A54-844A-1FD97251080A}"/>
                </a:ext>
              </a:extLst>
            </p:cNvPr>
            <p:cNvSpPr/>
            <p:nvPr/>
          </p:nvSpPr>
          <p:spPr>
            <a:xfrm>
              <a:off x="4727200" y="3622925"/>
              <a:ext cx="265400" cy="460075"/>
            </a:xfrm>
            <a:custGeom>
              <a:avLst/>
              <a:gdLst/>
              <a:ahLst/>
              <a:cxnLst/>
              <a:rect l="l" t="t" r="r" b="b"/>
              <a:pathLst>
                <a:path w="10616" h="18403" extrusionOk="0">
                  <a:moveTo>
                    <a:pt x="10200" y="1940"/>
                  </a:moveTo>
                  <a:lnTo>
                    <a:pt x="10200" y="1940"/>
                  </a:lnTo>
                  <a:cubicBezTo>
                    <a:pt x="10201" y="1941"/>
                    <a:pt x="10202" y="1941"/>
                    <a:pt x="10202" y="1941"/>
                  </a:cubicBezTo>
                  <a:lnTo>
                    <a:pt x="10202" y="1941"/>
                  </a:lnTo>
                  <a:cubicBezTo>
                    <a:pt x="10202" y="1941"/>
                    <a:pt x="10201" y="1941"/>
                    <a:pt x="10200" y="1940"/>
                  </a:cubicBezTo>
                  <a:close/>
                  <a:moveTo>
                    <a:pt x="1680" y="2335"/>
                  </a:moveTo>
                  <a:lnTo>
                    <a:pt x="1680" y="2335"/>
                  </a:lnTo>
                  <a:cubicBezTo>
                    <a:pt x="1680" y="2337"/>
                    <a:pt x="1680" y="2337"/>
                    <a:pt x="1679" y="2338"/>
                  </a:cubicBezTo>
                  <a:lnTo>
                    <a:pt x="1679" y="2338"/>
                  </a:lnTo>
                  <a:cubicBezTo>
                    <a:pt x="1679" y="2337"/>
                    <a:pt x="1680" y="2336"/>
                    <a:pt x="1680" y="2335"/>
                  </a:cubicBezTo>
                  <a:close/>
                  <a:moveTo>
                    <a:pt x="515" y="5498"/>
                  </a:moveTo>
                  <a:cubicBezTo>
                    <a:pt x="513" y="5509"/>
                    <a:pt x="512" y="5520"/>
                    <a:pt x="511" y="5530"/>
                  </a:cubicBezTo>
                  <a:lnTo>
                    <a:pt x="511" y="5530"/>
                  </a:lnTo>
                  <a:cubicBezTo>
                    <a:pt x="513" y="5519"/>
                    <a:pt x="515" y="5509"/>
                    <a:pt x="515" y="5498"/>
                  </a:cubicBezTo>
                  <a:close/>
                  <a:moveTo>
                    <a:pt x="6124" y="17613"/>
                  </a:moveTo>
                  <a:cubicBezTo>
                    <a:pt x="6124" y="17613"/>
                    <a:pt x="6126" y="17615"/>
                    <a:pt x="6128" y="17616"/>
                  </a:cubicBezTo>
                  <a:lnTo>
                    <a:pt x="6128" y="17616"/>
                  </a:lnTo>
                  <a:cubicBezTo>
                    <a:pt x="6127" y="17613"/>
                    <a:pt x="6124" y="17613"/>
                    <a:pt x="6124" y="17613"/>
                  </a:cubicBezTo>
                  <a:close/>
                  <a:moveTo>
                    <a:pt x="6128" y="17616"/>
                  </a:moveTo>
                  <a:cubicBezTo>
                    <a:pt x="6128" y="17616"/>
                    <a:pt x="6128" y="17617"/>
                    <a:pt x="6128" y="17617"/>
                  </a:cubicBezTo>
                  <a:lnTo>
                    <a:pt x="6131" y="17617"/>
                  </a:lnTo>
                  <a:cubicBezTo>
                    <a:pt x="6130" y="17617"/>
                    <a:pt x="6129" y="17616"/>
                    <a:pt x="6128" y="17616"/>
                  </a:cubicBezTo>
                  <a:close/>
                  <a:moveTo>
                    <a:pt x="6142" y="17620"/>
                  </a:moveTo>
                  <a:cubicBezTo>
                    <a:pt x="6143" y="17621"/>
                    <a:pt x="6145" y="17622"/>
                    <a:pt x="6147" y="17622"/>
                  </a:cubicBezTo>
                  <a:lnTo>
                    <a:pt x="6147" y="17622"/>
                  </a:lnTo>
                  <a:cubicBezTo>
                    <a:pt x="6145" y="17622"/>
                    <a:pt x="6144" y="17621"/>
                    <a:pt x="6142" y="17620"/>
                  </a:cubicBezTo>
                  <a:close/>
                  <a:moveTo>
                    <a:pt x="5767" y="1"/>
                  </a:moveTo>
                  <a:cubicBezTo>
                    <a:pt x="5126" y="1"/>
                    <a:pt x="4485" y="127"/>
                    <a:pt x="3889" y="348"/>
                  </a:cubicBezTo>
                  <a:cubicBezTo>
                    <a:pt x="3190" y="608"/>
                    <a:pt x="2553" y="1003"/>
                    <a:pt x="2007" y="1507"/>
                  </a:cubicBezTo>
                  <a:cubicBezTo>
                    <a:pt x="1735" y="1759"/>
                    <a:pt x="1496" y="2046"/>
                    <a:pt x="1282" y="2352"/>
                  </a:cubicBezTo>
                  <a:cubicBezTo>
                    <a:pt x="1064" y="2659"/>
                    <a:pt x="889" y="2993"/>
                    <a:pt x="746" y="3340"/>
                  </a:cubicBezTo>
                  <a:cubicBezTo>
                    <a:pt x="614" y="3672"/>
                    <a:pt x="508" y="4009"/>
                    <a:pt x="419" y="4353"/>
                  </a:cubicBezTo>
                  <a:cubicBezTo>
                    <a:pt x="327" y="4701"/>
                    <a:pt x="260" y="5055"/>
                    <a:pt x="211" y="5413"/>
                  </a:cubicBezTo>
                  <a:cubicBezTo>
                    <a:pt x="0" y="6909"/>
                    <a:pt x="109" y="8439"/>
                    <a:pt x="433" y="9908"/>
                  </a:cubicBezTo>
                  <a:cubicBezTo>
                    <a:pt x="600" y="10665"/>
                    <a:pt x="825" y="11404"/>
                    <a:pt x="1104" y="12123"/>
                  </a:cubicBezTo>
                  <a:cubicBezTo>
                    <a:pt x="1380" y="12825"/>
                    <a:pt x="1707" y="13507"/>
                    <a:pt x="2089" y="14154"/>
                  </a:cubicBezTo>
                  <a:cubicBezTo>
                    <a:pt x="2454" y="14775"/>
                    <a:pt x="2870" y="15364"/>
                    <a:pt x="3340" y="15906"/>
                  </a:cubicBezTo>
                  <a:cubicBezTo>
                    <a:pt x="3575" y="16178"/>
                    <a:pt x="3827" y="16438"/>
                    <a:pt x="4096" y="16680"/>
                  </a:cubicBezTo>
                  <a:cubicBezTo>
                    <a:pt x="4403" y="16955"/>
                    <a:pt x="4734" y="17201"/>
                    <a:pt x="5085" y="17422"/>
                  </a:cubicBezTo>
                  <a:cubicBezTo>
                    <a:pt x="5852" y="17906"/>
                    <a:pt x="6728" y="18237"/>
                    <a:pt x="7627" y="18353"/>
                  </a:cubicBezTo>
                  <a:cubicBezTo>
                    <a:pt x="7870" y="18386"/>
                    <a:pt x="8113" y="18402"/>
                    <a:pt x="8357" y="18402"/>
                  </a:cubicBezTo>
                  <a:cubicBezTo>
                    <a:pt x="8568" y="18402"/>
                    <a:pt x="8779" y="18390"/>
                    <a:pt x="8991" y="18366"/>
                  </a:cubicBezTo>
                  <a:cubicBezTo>
                    <a:pt x="9454" y="18312"/>
                    <a:pt x="9907" y="18196"/>
                    <a:pt x="10340" y="18022"/>
                  </a:cubicBezTo>
                  <a:cubicBezTo>
                    <a:pt x="10381" y="18005"/>
                    <a:pt x="10411" y="17988"/>
                    <a:pt x="10435" y="17951"/>
                  </a:cubicBezTo>
                  <a:cubicBezTo>
                    <a:pt x="10456" y="17913"/>
                    <a:pt x="10463" y="17869"/>
                    <a:pt x="10452" y="17828"/>
                  </a:cubicBezTo>
                  <a:cubicBezTo>
                    <a:pt x="10443" y="17787"/>
                    <a:pt x="10415" y="17753"/>
                    <a:pt x="10377" y="17732"/>
                  </a:cubicBezTo>
                  <a:cubicBezTo>
                    <a:pt x="10358" y="17719"/>
                    <a:pt x="10328" y="17710"/>
                    <a:pt x="10300" y="17710"/>
                  </a:cubicBezTo>
                  <a:cubicBezTo>
                    <a:pt x="10285" y="17710"/>
                    <a:pt x="10270" y="17713"/>
                    <a:pt x="10258" y="17719"/>
                  </a:cubicBezTo>
                  <a:cubicBezTo>
                    <a:pt x="9863" y="17875"/>
                    <a:pt x="9450" y="17985"/>
                    <a:pt x="9032" y="18042"/>
                  </a:cubicBezTo>
                  <a:lnTo>
                    <a:pt x="9038" y="18042"/>
                  </a:lnTo>
                  <a:cubicBezTo>
                    <a:pt x="8813" y="18070"/>
                    <a:pt x="8586" y="18084"/>
                    <a:pt x="8361" y="18084"/>
                  </a:cubicBezTo>
                  <a:cubicBezTo>
                    <a:pt x="8115" y="18084"/>
                    <a:pt x="7870" y="18068"/>
                    <a:pt x="7627" y="18036"/>
                  </a:cubicBezTo>
                  <a:lnTo>
                    <a:pt x="7627" y="18036"/>
                  </a:lnTo>
                  <a:cubicBezTo>
                    <a:pt x="7630" y="18036"/>
                    <a:pt x="7633" y="18037"/>
                    <a:pt x="7637" y="18038"/>
                  </a:cubicBezTo>
                  <a:lnTo>
                    <a:pt x="7637" y="18038"/>
                  </a:lnTo>
                  <a:cubicBezTo>
                    <a:pt x="7125" y="17966"/>
                    <a:pt x="6630" y="17825"/>
                    <a:pt x="6156" y="17626"/>
                  </a:cubicBezTo>
                  <a:lnTo>
                    <a:pt x="6156" y="17626"/>
                  </a:lnTo>
                  <a:cubicBezTo>
                    <a:pt x="6153" y="17625"/>
                    <a:pt x="6150" y="17624"/>
                    <a:pt x="6147" y="17622"/>
                  </a:cubicBezTo>
                  <a:lnTo>
                    <a:pt x="6147" y="17622"/>
                  </a:lnTo>
                  <a:cubicBezTo>
                    <a:pt x="6148" y="17623"/>
                    <a:pt x="6148" y="17623"/>
                    <a:pt x="6148" y="17623"/>
                  </a:cubicBezTo>
                  <a:cubicBezTo>
                    <a:pt x="6146" y="17622"/>
                    <a:pt x="6144" y="17621"/>
                    <a:pt x="6142" y="17620"/>
                  </a:cubicBezTo>
                  <a:lnTo>
                    <a:pt x="6142" y="17620"/>
                  </a:lnTo>
                  <a:cubicBezTo>
                    <a:pt x="6142" y="17620"/>
                    <a:pt x="6142" y="17620"/>
                    <a:pt x="6142" y="17620"/>
                  </a:cubicBezTo>
                  <a:lnTo>
                    <a:pt x="6142" y="17620"/>
                  </a:lnTo>
                  <a:cubicBezTo>
                    <a:pt x="6142" y="17620"/>
                    <a:pt x="6142" y="17620"/>
                    <a:pt x="6142" y="17620"/>
                  </a:cubicBezTo>
                  <a:lnTo>
                    <a:pt x="6142" y="17620"/>
                  </a:lnTo>
                  <a:cubicBezTo>
                    <a:pt x="6139" y="17619"/>
                    <a:pt x="6136" y="17618"/>
                    <a:pt x="6133" y="17618"/>
                  </a:cubicBezTo>
                  <a:lnTo>
                    <a:pt x="6133" y="17618"/>
                  </a:lnTo>
                  <a:cubicBezTo>
                    <a:pt x="6133" y="17617"/>
                    <a:pt x="6132" y="17617"/>
                    <a:pt x="6131" y="17617"/>
                  </a:cubicBezTo>
                  <a:lnTo>
                    <a:pt x="6131" y="17617"/>
                  </a:lnTo>
                  <a:cubicBezTo>
                    <a:pt x="6132" y="17617"/>
                    <a:pt x="6132" y="17617"/>
                    <a:pt x="6132" y="17617"/>
                  </a:cubicBezTo>
                  <a:lnTo>
                    <a:pt x="6132" y="17617"/>
                  </a:lnTo>
                  <a:cubicBezTo>
                    <a:pt x="6131" y="17617"/>
                    <a:pt x="6129" y="17617"/>
                    <a:pt x="6128" y="17617"/>
                  </a:cubicBezTo>
                  <a:cubicBezTo>
                    <a:pt x="5620" y="17392"/>
                    <a:pt x="5139" y="17106"/>
                    <a:pt x="4697" y="16768"/>
                  </a:cubicBezTo>
                  <a:cubicBezTo>
                    <a:pt x="4138" y="16332"/>
                    <a:pt x="3650" y="15814"/>
                    <a:pt x="3213" y="15256"/>
                  </a:cubicBezTo>
                  <a:lnTo>
                    <a:pt x="3213" y="15256"/>
                  </a:lnTo>
                  <a:cubicBezTo>
                    <a:pt x="3213" y="15257"/>
                    <a:pt x="3214" y="15258"/>
                    <a:pt x="3214" y="15258"/>
                  </a:cubicBezTo>
                  <a:lnTo>
                    <a:pt x="3212" y="15255"/>
                  </a:lnTo>
                  <a:lnTo>
                    <a:pt x="3212" y="15255"/>
                  </a:lnTo>
                  <a:cubicBezTo>
                    <a:pt x="3212" y="15256"/>
                    <a:pt x="3213" y="15256"/>
                    <a:pt x="3213" y="15256"/>
                  </a:cubicBezTo>
                  <a:lnTo>
                    <a:pt x="3213" y="15256"/>
                  </a:lnTo>
                  <a:cubicBezTo>
                    <a:pt x="3212" y="15254"/>
                    <a:pt x="3210" y="15252"/>
                    <a:pt x="3209" y="15250"/>
                  </a:cubicBezTo>
                  <a:lnTo>
                    <a:pt x="3209" y="15250"/>
                  </a:lnTo>
                  <a:lnTo>
                    <a:pt x="3212" y="15255"/>
                  </a:lnTo>
                  <a:lnTo>
                    <a:pt x="3212" y="15255"/>
                  </a:lnTo>
                  <a:cubicBezTo>
                    <a:pt x="3209" y="15252"/>
                    <a:pt x="3207" y="15248"/>
                    <a:pt x="3204" y="15245"/>
                  </a:cubicBezTo>
                  <a:lnTo>
                    <a:pt x="3204" y="15245"/>
                  </a:lnTo>
                  <a:cubicBezTo>
                    <a:pt x="3206" y="15247"/>
                    <a:pt x="3207" y="15248"/>
                    <a:pt x="3209" y="15250"/>
                  </a:cubicBezTo>
                  <a:lnTo>
                    <a:pt x="3209" y="15250"/>
                  </a:lnTo>
                  <a:lnTo>
                    <a:pt x="3197" y="15231"/>
                  </a:lnTo>
                  <a:lnTo>
                    <a:pt x="3197" y="15231"/>
                  </a:lnTo>
                  <a:cubicBezTo>
                    <a:pt x="3197" y="15231"/>
                    <a:pt x="3197" y="15232"/>
                    <a:pt x="3197" y="15232"/>
                  </a:cubicBezTo>
                  <a:lnTo>
                    <a:pt x="3197" y="15232"/>
                  </a:lnTo>
                  <a:cubicBezTo>
                    <a:pt x="3196" y="15232"/>
                    <a:pt x="3196" y="15231"/>
                    <a:pt x="3196" y="15231"/>
                  </a:cubicBezTo>
                  <a:lnTo>
                    <a:pt x="3196" y="15231"/>
                  </a:lnTo>
                  <a:cubicBezTo>
                    <a:pt x="3196" y="15231"/>
                    <a:pt x="3196" y="15231"/>
                    <a:pt x="3197" y="15231"/>
                  </a:cubicBezTo>
                  <a:cubicBezTo>
                    <a:pt x="3196" y="15231"/>
                    <a:pt x="3196" y="15231"/>
                    <a:pt x="3196" y="15231"/>
                  </a:cubicBezTo>
                  <a:lnTo>
                    <a:pt x="3196" y="15231"/>
                  </a:lnTo>
                  <a:cubicBezTo>
                    <a:pt x="3195" y="15230"/>
                    <a:pt x="3194" y="15229"/>
                    <a:pt x="3193" y="15228"/>
                  </a:cubicBezTo>
                  <a:lnTo>
                    <a:pt x="3193" y="15228"/>
                  </a:lnTo>
                  <a:cubicBezTo>
                    <a:pt x="3193" y="15229"/>
                    <a:pt x="3193" y="15229"/>
                    <a:pt x="3193" y="15229"/>
                  </a:cubicBezTo>
                  <a:lnTo>
                    <a:pt x="3193" y="15229"/>
                  </a:lnTo>
                  <a:cubicBezTo>
                    <a:pt x="3193" y="15229"/>
                    <a:pt x="3192" y="15228"/>
                    <a:pt x="3190" y="15228"/>
                  </a:cubicBezTo>
                  <a:lnTo>
                    <a:pt x="3193" y="15228"/>
                  </a:lnTo>
                  <a:cubicBezTo>
                    <a:pt x="2519" y="14349"/>
                    <a:pt x="1973" y="13377"/>
                    <a:pt x="1540" y="12358"/>
                  </a:cubicBezTo>
                  <a:cubicBezTo>
                    <a:pt x="1046" y="11169"/>
                    <a:pt x="702" y="9918"/>
                    <a:pt x="529" y="8644"/>
                  </a:cubicBezTo>
                  <a:lnTo>
                    <a:pt x="529" y="8644"/>
                  </a:lnTo>
                  <a:cubicBezTo>
                    <a:pt x="532" y="8657"/>
                    <a:pt x="532" y="8671"/>
                    <a:pt x="535" y="8685"/>
                  </a:cubicBezTo>
                  <a:cubicBezTo>
                    <a:pt x="397" y="7639"/>
                    <a:pt x="375" y="6580"/>
                    <a:pt x="511" y="5530"/>
                  </a:cubicBezTo>
                  <a:lnTo>
                    <a:pt x="511" y="5530"/>
                  </a:lnTo>
                  <a:cubicBezTo>
                    <a:pt x="510" y="5534"/>
                    <a:pt x="509" y="5538"/>
                    <a:pt x="508" y="5542"/>
                  </a:cubicBezTo>
                  <a:cubicBezTo>
                    <a:pt x="610" y="4803"/>
                    <a:pt x="787" y="4067"/>
                    <a:pt x="1073" y="3375"/>
                  </a:cubicBezTo>
                  <a:cubicBezTo>
                    <a:pt x="1230" y="3010"/>
                    <a:pt x="1432" y="2670"/>
                    <a:pt x="1666" y="2352"/>
                  </a:cubicBezTo>
                  <a:lnTo>
                    <a:pt x="1666" y="2352"/>
                  </a:lnTo>
                  <a:cubicBezTo>
                    <a:pt x="1666" y="2356"/>
                    <a:pt x="1663" y="2359"/>
                    <a:pt x="1663" y="2363"/>
                  </a:cubicBezTo>
                  <a:cubicBezTo>
                    <a:pt x="1665" y="2358"/>
                    <a:pt x="1668" y="2354"/>
                    <a:pt x="1671" y="2350"/>
                  </a:cubicBezTo>
                  <a:lnTo>
                    <a:pt x="1671" y="2350"/>
                  </a:lnTo>
                  <a:cubicBezTo>
                    <a:pt x="1673" y="2348"/>
                    <a:pt x="1675" y="2346"/>
                    <a:pt x="1676" y="2343"/>
                  </a:cubicBezTo>
                  <a:lnTo>
                    <a:pt x="1676" y="2343"/>
                  </a:lnTo>
                  <a:cubicBezTo>
                    <a:pt x="1676" y="2343"/>
                    <a:pt x="1677" y="2343"/>
                    <a:pt x="1677" y="2342"/>
                  </a:cubicBezTo>
                  <a:lnTo>
                    <a:pt x="1677" y="2342"/>
                  </a:lnTo>
                  <a:lnTo>
                    <a:pt x="1676" y="2343"/>
                  </a:lnTo>
                  <a:lnTo>
                    <a:pt x="1676" y="2343"/>
                  </a:lnTo>
                  <a:cubicBezTo>
                    <a:pt x="1676" y="2343"/>
                    <a:pt x="1677" y="2342"/>
                    <a:pt x="1677" y="2342"/>
                  </a:cubicBezTo>
                  <a:lnTo>
                    <a:pt x="1677" y="2342"/>
                  </a:lnTo>
                  <a:cubicBezTo>
                    <a:pt x="1677" y="2342"/>
                    <a:pt x="1677" y="2342"/>
                    <a:pt x="1677" y="2342"/>
                  </a:cubicBezTo>
                  <a:cubicBezTo>
                    <a:pt x="1680" y="2338"/>
                    <a:pt x="1684" y="2335"/>
                    <a:pt x="1687" y="2329"/>
                  </a:cubicBezTo>
                  <a:lnTo>
                    <a:pt x="1687" y="2329"/>
                  </a:lnTo>
                  <a:cubicBezTo>
                    <a:pt x="1684" y="2332"/>
                    <a:pt x="1684" y="2335"/>
                    <a:pt x="1680" y="2335"/>
                  </a:cubicBezTo>
                  <a:cubicBezTo>
                    <a:pt x="1949" y="1991"/>
                    <a:pt x="2259" y="1688"/>
                    <a:pt x="2600" y="1418"/>
                  </a:cubicBezTo>
                  <a:cubicBezTo>
                    <a:pt x="2968" y="1139"/>
                    <a:pt x="3364" y="907"/>
                    <a:pt x="3786" y="727"/>
                  </a:cubicBezTo>
                  <a:lnTo>
                    <a:pt x="3786" y="727"/>
                  </a:lnTo>
                  <a:cubicBezTo>
                    <a:pt x="3780" y="730"/>
                    <a:pt x="3772" y="734"/>
                    <a:pt x="3766" y="737"/>
                  </a:cubicBezTo>
                  <a:cubicBezTo>
                    <a:pt x="4195" y="559"/>
                    <a:pt x="4642" y="433"/>
                    <a:pt x="5102" y="366"/>
                  </a:cubicBezTo>
                  <a:lnTo>
                    <a:pt x="5092" y="366"/>
                  </a:lnTo>
                  <a:cubicBezTo>
                    <a:pt x="5318" y="336"/>
                    <a:pt x="5545" y="322"/>
                    <a:pt x="5771" y="322"/>
                  </a:cubicBezTo>
                  <a:cubicBezTo>
                    <a:pt x="5990" y="322"/>
                    <a:pt x="6209" y="335"/>
                    <a:pt x="6427" y="362"/>
                  </a:cubicBezTo>
                  <a:cubicBezTo>
                    <a:pt x="6414" y="359"/>
                    <a:pt x="6400" y="359"/>
                    <a:pt x="6383" y="355"/>
                  </a:cubicBezTo>
                  <a:lnTo>
                    <a:pt x="6383" y="355"/>
                  </a:lnTo>
                  <a:cubicBezTo>
                    <a:pt x="7096" y="454"/>
                    <a:pt x="7788" y="666"/>
                    <a:pt x="8448" y="941"/>
                  </a:cubicBezTo>
                  <a:cubicBezTo>
                    <a:pt x="9065" y="1204"/>
                    <a:pt x="9658" y="1525"/>
                    <a:pt x="10190" y="1929"/>
                  </a:cubicBezTo>
                  <a:cubicBezTo>
                    <a:pt x="10198" y="1935"/>
                    <a:pt x="10204" y="1941"/>
                    <a:pt x="10209" y="1944"/>
                  </a:cubicBezTo>
                  <a:lnTo>
                    <a:pt x="10209" y="1944"/>
                  </a:lnTo>
                  <a:cubicBezTo>
                    <a:pt x="10207" y="1943"/>
                    <a:pt x="10204" y="1943"/>
                    <a:pt x="10202" y="1941"/>
                  </a:cubicBezTo>
                  <a:lnTo>
                    <a:pt x="10202" y="1941"/>
                  </a:lnTo>
                  <a:cubicBezTo>
                    <a:pt x="10243" y="1971"/>
                    <a:pt x="10283" y="2005"/>
                    <a:pt x="10323" y="2039"/>
                  </a:cubicBezTo>
                  <a:cubicBezTo>
                    <a:pt x="10361" y="2066"/>
                    <a:pt x="10391" y="2083"/>
                    <a:pt x="10438" y="2083"/>
                  </a:cubicBezTo>
                  <a:cubicBezTo>
                    <a:pt x="10479" y="2083"/>
                    <a:pt x="10520" y="2069"/>
                    <a:pt x="10548" y="2039"/>
                  </a:cubicBezTo>
                  <a:cubicBezTo>
                    <a:pt x="10606" y="1981"/>
                    <a:pt x="10616" y="1868"/>
                    <a:pt x="10548" y="1814"/>
                  </a:cubicBezTo>
                  <a:cubicBezTo>
                    <a:pt x="9911" y="1292"/>
                    <a:pt x="9181" y="897"/>
                    <a:pt x="8421" y="587"/>
                  </a:cubicBezTo>
                  <a:cubicBezTo>
                    <a:pt x="8030" y="427"/>
                    <a:pt x="7624" y="294"/>
                    <a:pt x="7215" y="195"/>
                  </a:cubicBezTo>
                  <a:cubicBezTo>
                    <a:pt x="6840" y="100"/>
                    <a:pt x="6455" y="35"/>
                    <a:pt x="6070" y="11"/>
                  </a:cubicBezTo>
                  <a:cubicBezTo>
                    <a:pt x="5968" y="4"/>
                    <a:pt x="5869" y="1"/>
                    <a:pt x="57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7" name="Google Shape;2362;p49">
              <a:extLst>
                <a:ext uri="{FF2B5EF4-FFF2-40B4-BE49-F238E27FC236}">
                  <a16:creationId xmlns:a16="http://schemas.microsoft.com/office/drawing/2014/main" id="{B36D0228-CD88-41A5-9C02-D45D9323D6F9}"/>
                </a:ext>
              </a:extLst>
            </p:cNvPr>
            <p:cNvSpPr/>
            <p:nvPr/>
          </p:nvSpPr>
          <p:spPr>
            <a:xfrm>
              <a:off x="4728725" y="3621900"/>
              <a:ext cx="264400" cy="462150"/>
            </a:xfrm>
            <a:custGeom>
              <a:avLst/>
              <a:gdLst/>
              <a:ahLst/>
              <a:cxnLst/>
              <a:rect l="l" t="t" r="r" b="b"/>
              <a:pathLst>
                <a:path w="10576" h="18486" extrusionOk="0">
                  <a:moveTo>
                    <a:pt x="1657" y="2396"/>
                  </a:moveTo>
                  <a:lnTo>
                    <a:pt x="1657" y="2397"/>
                  </a:lnTo>
                  <a:lnTo>
                    <a:pt x="1657" y="2397"/>
                  </a:lnTo>
                  <a:lnTo>
                    <a:pt x="1656" y="2396"/>
                  </a:lnTo>
                  <a:lnTo>
                    <a:pt x="1656" y="2396"/>
                  </a:lnTo>
                  <a:cubicBezTo>
                    <a:pt x="1657" y="2396"/>
                    <a:pt x="1657" y="2396"/>
                    <a:pt x="1657" y="2396"/>
                  </a:cubicBezTo>
                  <a:close/>
                  <a:moveTo>
                    <a:pt x="6052" y="17682"/>
                  </a:moveTo>
                  <a:lnTo>
                    <a:pt x="6052" y="17683"/>
                  </a:lnTo>
                  <a:lnTo>
                    <a:pt x="6052" y="17683"/>
                  </a:lnTo>
                  <a:lnTo>
                    <a:pt x="6047" y="17691"/>
                  </a:lnTo>
                  <a:lnTo>
                    <a:pt x="6047" y="17691"/>
                  </a:lnTo>
                  <a:lnTo>
                    <a:pt x="6052" y="17682"/>
                  </a:lnTo>
                  <a:close/>
                  <a:moveTo>
                    <a:pt x="6074" y="17704"/>
                  </a:moveTo>
                  <a:cubicBezTo>
                    <a:pt x="6074" y="17704"/>
                    <a:pt x="6074" y="17704"/>
                    <a:pt x="6074" y="17704"/>
                  </a:cubicBezTo>
                  <a:lnTo>
                    <a:pt x="6074" y="17704"/>
                  </a:lnTo>
                  <a:lnTo>
                    <a:pt x="6074" y="17705"/>
                  </a:lnTo>
                  <a:lnTo>
                    <a:pt x="6074" y="17705"/>
                  </a:lnTo>
                  <a:cubicBezTo>
                    <a:pt x="6074" y="17705"/>
                    <a:pt x="6074" y="17705"/>
                    <a:pt x="6074" y="17705"/>
                  </a:cubicBezTo>
                  <a:lnTo>
                    <a:pt x="6074" y="17705"/>
                  </a:lnTo>
                  <a:lnTo>
                    <a:pt x="6074" y="17704"/>
                  </a:lnTo>
                  <a:close/>
                  <a:moveTo>
                    <a:pt x="8980" y="18104"/>
                  </a:moveTo>
                  <a:lnTo>
                    <a:pt x="8987" y="18121"/>
                  </a:lnTo>
                  <a:lnTo>
                    <a:pt x="8980" y="18106"/>
                  </a:lnTo>
                  <a:lnTo>
                    <a:pt x="8980" y="18106"/>
                  </a:lnTo>
                  <a:lnTo>
                    <a:pt x="8980" y="18104"/>
                  </a:lnTo>
                  <a:close/>
                  <a:moveTo>
                    <a:pt x="5706" y="83"/>
                  </a:moveTo>
                  <a:cubicBezTo>
                    <a:pt x="5804" y="83"/>
                    <a:pt x="5907" y="86"/>
                    <a:pt x="6009" y="93"/>
                  </a:cubicBezTo>
                  <a:cubicBezTo>
                    <a:pt x="6390" y="117"/>
                    <a:pt x="6769" y="182"/>
                    <a:pt x="7143" y="273"/>
                  </a:cubicBezTo>
                  <a:cubicBezTo>
                    <a:pt x="7552" y="376"/>
                    <a:pt x="7955" y="509"/>
                    <a:pt x="8343" y="666"/>
                  </a:cubicBezTo>
                  <a:cubicBezTo>
                    <a:pt x="9103" y="976"/>
                    <a:pt x="9829" y="1368"/>
                    <a:pt x="10463" y="1885"/>
                  </a:cubicBezTo>
                  <a:cubicBezTo>
                    <a:pt x="10473" y="1896"/>
                    <a:pt x="10480" y="1906"/>
                    <a:pt x="10487" y="1920"/>
                  </a:cubicBezTo>
                  <a:cubicBezTo>
                    <a:pt x="10490" y="1930"/>
                    <a:pt x="10494" y="1947"/>
                    <a:pt x="10494" y="1961"/>
                  </a:cubicBezTo>
                  <a:cubicBezTo>
                    <a:pt x="10494" y="1978"/>
                    <a:pt x="10490" y="1995"/>
                    <a:pt x="10484" y="2011"/>
                  </a:cubicBezTo>
                  <a:cubicBezTo>
                    <a:pt x="10476" y="2025"/>
                    <a:pt x="10470" y="2039"/>
                    <a:pt x="10459" y="2049"/>
                  </a:cubicBezTo>
                  <a:lnTo>
                    <a:pt x="10459" y="2052"/>
                  </a:lnTo>
                  <a:cubicBezTo>
                    <a:pt x="10439" y="2073"/>
                    <a:pt x="10409" y="2083"/>
                    <a:pt x="10377" y="2083"/>
                  </a:cubicBezTo>
                  <a:cubicBezTo>
                    <a:pt x="10357" y="2083"/>
                    <a:pt x="10347" y="2080"/>
                    <a:pt x="10333" y="2077"/>
                  </a:cubicBezTo>
                  <a:cubicBezTo>
                    <a:pt x="10320" y="2069"/>
                    <a:pt x="10306" y="2060"/>
                    <a:pt x="10289" y="2046"/>
                  </a:cubicBezTo>
                  <a:lnTo>
                    <a:pt x="10288" y="2048"/>
                  </a:lnTo>
                  <a:lnTo>
                    <a:pt x="10288" y="2048"/>
                  </a:lnTo>
                  <a:cubicBezTo>
                    <a:pt x="10252" y="2015"/>
                    <a:pt x="10215" y="1987"/>
                    <a:pt x="10177" y="1957"/>
                  </a:cubicBezTo>
                  <a:lnTo>
                    <a:pt x="10177" y="1957"/>
                  </a:lnTo>
                  <a:lnTo>
                    <a:pt x="10177" y="1957"/>
                  </a:lnTo>
                  <a:cubicBezTo>
                    <a:pt x="10174" y="1955"/>
                    <a:pt x="10172" y="1952"/>
                    <a:pt x="10170" y="1950"/>
                  </a:cubicBezTo>
                  <a:lnTo>
                    <a:pt x="10170" y="1950"/>
                  </a:lnTo>
                  <a:lnTo>
                    <a:pt x="10170" y="1950"/>
                  </a:lnTo>
                  <a:cubicBezTo>
                    <a:pt x="10169" y="1949"/>
                    <a:pt x="10167" y="1948"/>
                    <a:pt x="10166" y="1947"/>
                  </a:cubicBezTo>
                  <a:lnTo>
                    <a:pt x="10166" y="1947"/>
                  </a:lnTo>
                  <a:cubicBezTo>
                    <a:pt x="10166" y="1947"/>
                    <a:pt x="10166" y="1947"/>
                    <a:pt x="10166" y="1947"/>
                  </a:cubicBezTo>
                  <a:lnTo>
                    <a:pt x="10166" y="1947"/>
                  </a:lnTo>
                  <a:lnTo>
                    <a:pt x="10166" y="1947"/>
                  </a:lnTo>
                  <a:cubicBezTo>
                    <a:pt x="10165" y="1946"/>
                    <a:pt x="10164" y="1945"/>
                    <a:pt x="10163" y="1944"/>
                  </a:cubicBezTo>
                  <a:lnTo>
                    <a:pt x="10163" y="1944"/>
                  </a:lnTo>
                  <a:cubicBezTo>
                    <a:pt x="10161" y="1943"/>
                    <a:pt x="10159" y="1941"/>
                    <a:pt x="10157" y="1940"/>
                  </a:cubicBezTo>
                  <a:cubicBezTo>
                    <a:pt x="9618" y="1531"/>
                    <a:pt x="9021" y="1207"/>
                    <a:pt x="8405" y="945"/>
                  </a:cubicBezTo>
                  <a:cubicBezTo>
                    <a:pt x="7753" y="672"/>
                    <a:pt x="7073" y="463"/>
                    <a:pt x="6373" y="365"/>
                  </a:cubicBezTo>
                  <a:lnTo>
                    <a:pt x="6373" y="365"/>
                  </a:lnTo>
                  <a:lnTo>
                    <a:pt x="6374" y="362"/>
                  </a:lnTo>
                  <a:cubicBezTo>
                    <a:pt x="6363" y="360"/>
                    <a:pt x="6354" y="360"/>
                    <a:pt x="6345" y="359"/>
                  </a:cubicBezTo>
                  <a:lnTo>
                    <a:pt x="6345" y="359"/>
                  </a:lnTo>
                  <a:cubicBezTo>
                    <a:pt x="6136" y="334"/>
                    <a:pt x="5925" y="322"/>
                    <a:pt x="5715" y="322"/>
                  </a:cubicBezTo>
                  <a:cubicBezTo>
                    <a:pt x="5487" y="322"/>
                    <a:pt x="5256" y="339"/>
                    <a:pt x="5027" y="366"/>
                  </a:cubicBezTo>
                  <a:lnTo>
                    <a:pt x="5027" y="366"/>
                  </a:lnTo>
                  <a:lnTo>
                    <a:pt x="5028" y="367"/>
                  </a:lnTo>
                  <a:lnTo>
                    <a:pt x="5028" y="367"/>
                  </a:lnTo>
                  <a:cubicBezTo>
                    <a:pt x="4572" y="434"/>
                    <a:pt x="4134" y="556"/>
                    <a:pt x="3711" y="731"/>
                  </a:cubicBezTo>
                  <a:lnTo>
                    <a:pt x="3711" y="731"/>
                  </a:lnTo>
                  <a:cubicBezTo>
                    <a:pt x="3710" y="731"/>
                    <a:pt x="3709" y="731"/>
                    <a:pt x="3709" y="731"/>
                  </a:cubicBezTo>
                  <a:lnTo>
                    <a:pt x="3709" y="731"/>
                  </a:lnTo>
                  <a:lnTo>
                    <a:pt x="3708" y="730"/>
                  </a:lnTo>
                  <a:cubicBezTo>
                    <a:pt x="3286" y="915"/>
                    <a:pt x="2884" y="1146"/>
                    <a:pt x="2516" y="1429"/>
                  </a:cubicBezTo>
                  <a:cubicBezTo>
                    <a:pt x="2173" y="1697"/>
                    <a:pt x="1865" y="2001"/>
                    <a:pt x="1593" y="2347"/>
                  </a:cubicBezTo>
                  <a:lnTo>
                    <a:pt x="1593" y="2347"/>
                  </a:lnTo>
                  <a:lnTo>
                    <a:pt x="1592" y="2346"/>
                  </a:lnTo>
                  <a:cubicBezTo>
                    <a:pt x="1592" y="2349"/>
                    <a:pt x="1589" y="2349"/>
                    <a:pt x="1589" y="2349"/>
                  </a:cubicBezTo>
                  <a:lnTo>
                    <a:pt x="1590" y="2350"/>
                  </a:lnTo>
                  <a:lnTo>
                    <a:pt x="1590" y="2350"/>
                  </a:lnTo>
                  <a:cubicBezTo>
                    <a:pt x="1589" y="2351"/>
                    <a:pt x="1589" y="2351"/>
                    <a:pt x="1589" y="2352"/>
                  </a:cubicBezTo>
                  <a:cubicBezTo>
                    <a:pt x="1588" y="2352"/>
                    <a:pt x="1587" y="2353"/>
                    <a:pt x="1586" y="2353"/>
                  </a:cubicBezTo>
                  <a:lnTo>
                    <a:pt x="1586" y="2353"/>
                  </a:lnTo>
                  <a:lnTo>
                    <a:pt x="1585" y="2352"/>
                  </a:lnTo>
                  <a:cubicBezTo>
                    <a:pt x="1585" y="2354"/>
                    <a:pt x="1585" y="2355"/>
                    <a:pt x="1584" y="2356"/>
                  </a:cubicBezTo>
                  <a:lnTo>
                    <a:pt x="1582" y="2356"/>
                  </a:lnTo>
                  <a:lnTo>
                    <a:pt x="1582" y="2359"/>
                  </a:lnTo>
                  <a:cubicBezTo>
                    <a:pt x="1578" y="2363"/>
                    <a:pt x="1572" y="2370"/>
                    <a:pt x="1564" y="2379"/>
                  </a:cubicBezTo>
                  <a:lnTo>
                    <a:pt x="1567" y="2381"/>
                  </a:lnTo>
                  <a:lnTo>
                    <a:pt x="1567" y="2381"/>
                  </a:lnTo>
                  <a:cubicBezTo>
                    <a:pt x="1332" y="2698"/>
                    <a:pt x="1133" y="3038"/>
                    <a:pt x="976" y="3399"/>
                  </a:cubicBezTo>
                  <a:cubicBezTo>
                    <a:pt x="691" y="4081"/>
                    <a:pt x="515" y="4806"/>
                    <a:pt x="415" y="5536"/>
                  </a:cubicBezTo>
                  <a:lnTo>
                    <a:pt x="415" y="5536"/>
                  </a:lnTo>
                  <a:lnTo>
                    <a:pt x="413" y="5536"/>
                  </a:lnTo>
                  <a:cubicBezTo>
                    <a:pt x="348" y="6026"/>
                    <a:pt x="317" y="6524"/>
                    <a:pt x="317" y="7018"/>
                  </a:cubicBezTo>
                  <a:cubicBezTo>
                    <a:pt x="317" y="7577"/>
                    <a:pt x="356" y="8135"/>
                    <a:pt x="428" y="8691"/>
                  </a:cubicBezTo>
                  <a:lnTo>
                    <a:pt x="428" y="8691"/>
                  </a:lnTo>
                  <a:lnTo>
                    <a:pt x="427" y="8691"/>
                  </a:lnTo>
                  <a:cubicBezTo>
                    <a:pt x="600" y="9970"/>
                    <a:pt x="944" y="11223"/>
                    <a:pt x="1442" y="12413"/>
                  </a:cubicBezTo>
                  <a:cubicBezTo>
                    <a:pt x="1874" y="13432"/>
                    <a:pt x="2417" y="14404"/>
                    <a:pt x="3092" y="15285"/>
                  </a:cubicBezTo>
                  <a:lnTo>
                    <a:pt x="3092" y="15285"/>
                  </a:lnTo>
                  <a:lnTo>
                    <a:pt x="3095" y="15289"/>
                  </a:lnTo>
                  <a:cubicBezTo>
                    <a:pt x="3096" y="15291"/>
                    <a:pt x="3097" y="15293"/>
                    <a:pt x="3098" y="15294"/>
                  </a:cubicBezTo>
                  <a:lnTo>
                    <a:pt x="3098" y="15294"/>
                  </a:lnTo>
                  <a:lnTo>
                    <a:pt x="3098" y="15296"/>
                  </a:lnTo>
                  <a:lnTo>
                    <a:pt x="3099" y="15295"/>
                  </a:lnTo>
                  <a:lnTo>
                    <a:pt x="3099" y="15295"/>
                  </a:lnTo>
                  <a:cubicBezTo>
                    <a:pt x="3099" y="15295"/>
                    <a:pt x="3099" y="15295"/>
                    <a:pt x="3099" y="15295"/>
                  </a:cubicBezTo>
                  <a:lnTo>
                    <a:pt x="3099" y="15295"/>
                  </a:lnTo>
                  <a:lnTo>
                    <a:pt x="3098" y="15296"/>
                  </a:lnTo>
                  <a:cubicBezTo>
                    <a:pt x="3100" y="15297"/>
                    <a:pt x="3102" y="15299"/>
                    <a:pt x="3103" y="15301"/>
                  </a:cubicBezTo>
                  <a:lnTo>
                    <a:pt x="3103" y="15301"/>
                  </a:lnTo>
                  <a:lnTo>
                    <a:pt x="3109" y="15307"/>
                  </a:lnTo>
                  <a:lnTo>
                    <a:pt x="3109" y="15307"/>
                  </a:lnTo>
                  <a:cubicBezTo>
                    <a:pt x="3109" y="15308"/>
                    <a:pt x="3109" y="15308"/>
                    <a:pt x="3110" y="15309"/>
                  </a:cubicBezTo>
                  <a:lnTo>
                    <a:pt x="3110" y="15309"/>
                  </a:lnTo>
                  <a:lnTo>
                    <a:pt x="3109" y="15310"/>
                  </a:lnTo>
                  <a:cubicBezTo>
                    <a:pt x="3112" y="15313"/>
                    <a:pt x="3117" y="15318"/>
                    <a:pt x="3121" y="15322"/>
                  </a:cubicBezTo>
                  <a:lnTo>
                    <a:pt x="3121" y="15322"/>
                  </a:lnTo>
                  <a:cubicBezTo>
                    <a:pt x="3559" y="15882"/>
                    <a:pt x="4050" y="16403"/>
                    <a:pt x="4611" y="16843"/>
                  </a:cubicBezTo>
                  <a:cubicBezTo>
                    <a:pt x="5058" y="17180"/>
                    <a:pt x="5539" y="17467"/>
                    <a:pt x="6050" y="17695"/>
                  </a:cubicBezTo>
                  <a:lnTo>
                    <a:pt x="6050" y="17694"/>
                  </a:lnTo>
                  <a:lnTo>
                    <a:pt x="6050" y="17694"/>
                  </a:lnTo>
                  <a:cubicBezTo>
                    <a:pt x="6052" y="17695"/>
                    <a:pt x="6053" y="17695"/>
                    <a:pt x="6053" y="17695"/>
                  </a:cubicBezTo>
                  <a:lnTo>
                    <a:pt x="6053" y="17694"/>
                  </a:lnTo>
                  <a:lnTo>
                    <a:pt x="6053" y="17694"/>
                  </a:lnTo>
                  <a:cubicBezTo>
                    <a:pt x="6053" y="17694"/>
                    <a:pt x="6053" y="17694"/>
                    <a:pt x="6053" y="17694"/>
                  </a:cubicBezTo>
                  <a:lnTo>
                    <a:pt x="6053" y="17694"/>
                  </a:lnTo>
                  <a:lnTo>
                    <a:pt x="6053" y="17695"/>
                  </a:lnTo>
                  <a:cubicBezTo>
                    <a:pt x="6060" y="17698"/>
                    <a:pt x="6067" y="17701"/>
                    <a:pt x="6074" y="17705"/>
                  </a:cubicBezTo>
                  <a:lnTo>
                    <a:pt x="6074" y="17705"/>
                  </a:lnTo>
                  <a:lnTo>
                    <a:pt x="6074" y="17705"/>
                  </a:lnTo>
                  <a:lnTo>
                    <a:pt x="6074" y="17705"/>
                  </a:lnTo>
                  <a:lnTo>
                    <a:pt x="6074" y="17705"/>
                  </a:lnTo>
                  <a:cubicBezTo>
                    <a:pt x="6077" y="17706"/>
                    <a:pt x="6080" y="17708"/>
                    <a:pt x="6083" y="17709"/>
                  </a:cubicBezTo>
                  <a:lnTo>
                    <a:pt x="6084" y="17707"/>
                  </a:lnTo>
                  <a:lnTo>
                    <a:pt x="6084" y="17707"/>
                  </a:lnTo>
                  <a:cubicBezTo>
                    <a:pt x="6561" y="17904"/>
                    <a:pt x="7057" y="18044"/>
                    <a:pt x="7569" y="18119"/>
                  </a:cubicBezTo>
                  <a:lnTo>
                    <a:pt x="7569" y="18119"/>
                  </a:lnTo>
                  <a:cubicBezTo>
                    <a:pt x="7573" y="18120"/>
                    <a:pt x="7577" y="18120"/>
                    <a:pt x="7582" y="18121"/>
                  </a:cubicBezTo>
                  <a:lnTo>
                    <a:pt x="7582" y="18121"/>
                  </a:lnTo>
                  <a:cubicBezTo>
                    <a:pt x="7590" y="18122"/>
                    <a:pt x="7597" y="18123"/>
                    <a:pt x="7604" y="18124"/>
                  </a:cubicBezTo>
                  <a:lnTo>
                    <a:pt x="7604" y="18124"/>
                  </a:lnTo>
                  <a:lnTo>
                    <a:pt x="7604" y="18124"/>
                  </a:lnTo>
                  <a:cubicBezTo>
                    <a:pt x="7835" y="18153"/>
                    <a:pt x="8065" y="18165"/>
                    <a:pt x="8299" y="18165"/>
                  </a:cubicBezTo>
                  <a:cubicBezTo>
                    <a:pt x="8450" y="18165"/>
                    <a:pt x="8601" y="18159"/>
                    <a:pt x="8751" y="18147"/>
                  </a:cubicBezTo>
                  <a:lnTo>
                    <a:pt x="8751" y="18147"/>
                  </a:lnTo>
                  <a:lnTo>
                    <a:pt x="8721" y="18162"/>
                  </a:lnTo>
                  <a:lnTo>
                    <a:pt x="8939" y="18130"/>
                  </a:lnTo>
                  <a:lnTo>
                    <a:pt x="8939" y="18130"/>
                  </a:lnTo>
                  <a:lnTo>
                    <a:pt x="8940" y="18132"/>
                  </a:lnTo>
                  <a:cubicBezTo>
                    <a:pt x="8945" y="18130"/>
                    <a:pt x="8949" y="18129"/>
                    <a:pt x="8953" y="18128"/>
                  </a:cubicBezTo>
                  <a:lnTo>
                    <a:pt x="8953" y="18128"/>
                  </a:lnTo>
                  <a:cubicBezTo>
                    <a:pt x="8956" y="18128"/>
                    <a:pt x="8959" y="18128"/>
                    <a:pt x="8963" y="18126"/>
                  </a:cubicBezTo>
                  <a:lnTo>
                    <a:pt x="8963" y="18126"/>
                  </a:lnTo>
                  <a:cubicBezTo>
                    <a:pt x="8969" y="18126"/>
                    <a:pt x="8974" y="18125"/>
                    <a:pt x="8980" y="18124"/>
                  </a:cubicBezTo>
                  <a:lnTo>
                    <a:pt x="8982" y="18123"/>
                  </a:lnTo>
                  <a:lnTo>
                    <a:pt x="8982" y="18123"/>
                  </a:lnTo>
                  <a:cubicBezTo>
                    <a:pt x="9403" y="18062"/>
                    <a:pt x="9814" y="17953"/>
                    <a:pt x="10211" y="17797"/>
                  </a:cubicBezTo>
                  <a:cubicBezTo>
                    <a:pt x="10218" y="17794"/>
                    <a:pt x="10224" y="17794"/>
                    <a:pt x="10234" y="17794"/>
                  </a:cubicBezTo>
                  <a:cubicBezTo>
                    <a:pt x="10245" y="17794"/>
                    <a:pt x="10259" y="17794"/>
                    <a:pt x="10269" y="17797"/>
                  </a:cubicBezTo>
                  <a:cubicBezTo>
                    <a:pt x="10279" y="17801"/>
                    <a:pt x="10289" y="17804"/>
                    <a:pt x="10296" y="17808"/>
                  </a:cubicBezTo>
                  <a:cubicBezTo>
                    <a:pt x="10310" y="17817"/>
                    <a:pt x="10320" y="17828"/>
                    <a:pt x="10330" y="17838"/>
                  </a:cubicBezTo>
                  <a:cubicBezTo>
                    <a:pt x="10341" y="17852"/>
                    <a:pt x="10347" y="17866"/>
                    <a:pt x="10350" y="17879"/>
                  </a:cubicBezTo>
                  <a:cubicBezTo>
                    <a:pt x="10354" y="17889"/>
                    <a:pt x="10354" y="17899"/>
                    <a:pt x="10354" y="17913"/>
                  </a:cubicBezTo>
                  <a:cubicBezTo>
                    <a:pt x="10354" y="17934"/>
                    <a:pt x="10350" y="17951"/>
                    <a:pt x="10341" y="17968"/>
                  </a:cubicBezTo>
                  <a:lnTo>
                    <a:pt x="10337" y="17971"/>
                  </a:lnTo>
                  <a:cubicBezTo>
                    <a:pt x="10330" y="17985"/>
                    <a:pt x="10320" y="17995"/>
                    <a:pt x="10310" y="18001"/>
                  </a:cubicBezTo>
                  <a:cubicBezTo>
                    <a:pt x="10300" y="18012"/>
                    <a:pt x="10283" y="18019"/>
                    <a:pt x="10262" y="18026"/>
                  </a:cubicBezTo>
                  <a:lnTo>
                    <a:pt x="10263" y="18027"/>
                  </a:lnTo>
                  <a:lnTo>
                    <a:pt x="10263" y="18027"/>
                  </a:lnTo>
                  <a:cubicBezTo>
                    <a:pt x="9831" y="18197"/>
                    <a:pt x="9382" y="18312"/>
                    <a:pt x="8922" y="18366"/>
                  </a:cubicBezTo>
                  <a:cubicBezTo>
                    <a:pt x="8715" y="18390"/>
                    <a:pt x="8507" y="18404"/>
                    <a:pt x="8296" y="18404"/>
                  </a:cubicBezTo>
                  <a:cubicBezTo>
                    <a:pt x="8054" y="18404"/>
                    <a:pt x="7812" y="18387"/>
                    <a:pt x="7570" y="18356"/>
                  </a:cubicBezTo>
                  <a:cubicBezTo>
                    <a:pt x="6676" y="18237"/>
                    <a:pt x="5808" y="17910"/>
                    <a:pt x="5045" y="17429"/>
                  </a:cubicBezTo>
                  <a:cubicBezTo>
                    <a:pt x="4697" y="17211"/>
                    <a:pt x="4366" y="16963"/>
                    <a:pt x="4063" y="16690"/>
                  </a:cubicBezTo>
                  <a:cubicBezTo>
                    <a:pt x="3797" y="16447"/>
                    <a:pt x="3545" y="16192"/>
                    <a:pt x="3310" y="15920"/>
                  </a:cubicBezTo>
                  <a:cubicBezTo>
                    <a:pt x="2843" y="15378"/>
                    <a:pt x="2427" y="14791"/>
                    <a:pt x="2063" y="14174"/>
                  </a:cubicBezTo>
                  <a:cubicBezTo>
                    <a:pt x="1684" y="13527"/>
                    <a:pt x="1357" y="12849"/>
                    <a:pt x="1084" y="12150"/>
                  </a:cubicBezTo>
                  <a:cubicBezTo>
                    <a:pt x="805" y="11431"/>
                    <a:pt x="576" y="10692"/>
                    <a:pt x="413" y="9942"/>
                  </a:cubicBezTo>
                  <a:cubicBezTo>
                    <a:pt x="202" y="8984"/>
                    <a:pt x="82" y="8003"/>
                    <a:pt x="82" y="7021"/>
                  </a:cubicBezTo>
                  <a:cubicBezTo>
                    <a:pt x="82" y="6500"/>
                    <a:pt x="117" y="5978"/>
                    <a:pt x="188" y="5460"/>
                  </a:cubicBezTo>
                  <a:cubicBezTo>
                    <a:pt x="239" y="5103"/>
                    <a:pt x="307" y="4751"/>
                    <a:pt x="396" y="4404"/>
                  </a:cubicBezTo>
                  <a:cubicBezTo>
                    <a:pt x="485" y="4063"/>
                    <a:pt x="590" y="3722"/>
                    <a:pt x="723" y="3399"/>
                  </a:cubicBezTo>
                  <a:cubicBezTo>
                    <a:pt x="866" y="3051"/>
                    <a:pt x="1040" y="2720"/>
                    <a:pt x="1254" y="2417"/>
                  </a:cubicBezTo>
                  <a:cubicBezTo>
                    <a:pt x="1466" y="2114"/>
                    <a:pt x="1704" y="1831"/>
                    <a:pt x="1973" y="1579"/>
                  </a:cubicBezTo>
                  <a:cubicBezTo>
                    <a:pt x="2516" y="1078"/>
                    <a:pt x="3150" y="682"/>
                    <a:pt x="3842" y="427"/>
                  </a:cubicBezTo>
                  <a:cubicBezTo>
                    <a:pt x="4435" y="209"/>
                    <a:pt x="5072" y="83"/>
                    <a:pt x="5706" y="83"/>
                  </a:cubicBezTo>
                  <a:close/>
                  <a:moveTo>
                    <a:pt x="5706" y="1"/>
                  </a:moveTo>
                  <a:cubicBezTo>
                    <a:pt x="5061" y="1"/>
                    <a:pt x="4414" y="127"/>
                    <a:pt x="3814" y="352"/>
                  </a:cubicBezTo>
                  <a:cubicBezTo>
                    <a:pt x="3112" y="611"/>
                    <a:pt x="2468" y="1009"/>
                    <a:pt x="1919" y="1521"/>
                  </a:cubicBezTo>
                  <a:cubicBezTo>
                    <a:pt x="1643" y="1773"/>
                    <a:pt x="1401" y="2063"/>
                    <a:pt x="1187" y="2370"/>
                  </a:cubicBezTo>
                  <a:cubicBezTo>
                    <a:pt x="968" y="2680"/>
                    <a:pt x="792" y="3017"/>
                    <a:pt x="648" y="3368"/>
                  </a:cubicBezTo>
                  <a:cubicBezTo>
                    <a:pt x="515" y="3699"/>
                    <a:pt x="406" y="4040"/>
                    <a:pt x="317" y="4383"/>
                  </a:cubicBezTo>
                  <a:cubicBezTo>
                    <a:pt x="226" y="4735"/>
                    <a:pt x="161" y="5089"/>
                    <a:pt x="109" y="5447"/>
                  </a:cubicBezTo>
                  <a:cubicBezTo>
                    <a:pt x="35" y="5972"/>
                    <a:pt x="1" y="6497"/>
                    <a:pt x="1" y="7021"/>
                  </a:cubicBezTo>
                  <a:cubicBezTo>
                    <a:pt x="1" y="8010"/>
                    <a:pt x="123" y="8998"/>
                    <a:pt x="334" y="9959"/>
                  </a:cubicBezTo>
                  <a:cubicBezTo>
                    <a:pt x="498" y="10716"/>
                    <a:pt x="726" y="11458"/>
                    <a:pt x="1006" y="12178"/>
                  </a:cubicBezTo>
                  <a:cubicBezTo>
                    <a:pt x="1282" y="12883"/>
                    <a:pt x="1609" y="13564"/>
                    <a:pt x="1991" y="14219"/>
                  </a:cubicBezTo>
                  <a:cubicBezTo>
                    <a:pt x="2359" y="14839"/>
                    <a:pt x="2778" y="15429"/>
                    <a:pt x="3249" y="15974"/>
                  </a:cubicBezTo>
                  <a:cubicBezTo>
                    <a:pt x="3487" y="16247"/>
                    <a:pt x="3739" y="16509"/>
                    <a:pt x="4008" y="16751"/>
                  </a:cubicBezTo>
                  <a:cubicBezTo>
                    <a:pt x="4315" y="17027"/>
                    <a:pt x="4649" y="17276"/>
                    <a:pt x="5000" y="17498"/>
                  </a:cubicBezTo>
                  <a:cubicBezTo>
                    <a:pt x="5773" y="17985"/>
                    <a:pt x="6653" y="18319"/>
                    <a:pt x="7560" y="18435"/>
                  </a:cubicBezTo>
                  <a:cubicBezTo>
                    <a:pt x="7805" y="18468"/>
                    <a:pt x="8050" y="18486"/>
                    <a:pt x="8296" y="18486"/>
                  </a:cubicBezTo>
                  <a:cubicBezTo>
                    <a:pt x="8510" y="18486"/>
                    <a:pt x="8721" y="18472"/>
                    <a:pt x="8933" y="18448"/>
                  </a:cubicBezTo>
                  <a:cubicBezTo>
                    <a:pt x="9400" y="18394"/>
                    <a:pt x="9856" y="18275"/>
                    <a:pt x="10296" y="18100"/>
                  </a:cubicBezTo>
                  <a:cubicBezTo>
                    <a:pt x="10316" y="18094"/>
                    <a:pt x="10337" y="18083"/>
                    <a:pt x="10357" y="18070"/>
                  </a:cubicBezTo>
                  <a:cubicBezTo>
                    <a:pt x="10377" y="18056"/>
                    <a:pt x="10395" y="18036"/>
                    <a:pt x="10409" y="18012"/>
                  </a:cubicBezTo>
                  <a:cubicBezTo>
                    <a:pt x="10429" y="17981"/>
                    <a:pt x="10435" y="17947"/>
                    <a:pt x="10435" y="17913"/>
                  </a:cubicBezTo>
                  <a:cubicBezTo>
                    <a:pt x="10435" y="17893"/>
                    <a:pt x="10435" y="17876"/>
                    <a:pt x="10429" y="17858"/>
                  </a:cubicBezTo>
                  <a:cubicBezTo>
                    <a:pt x="10422" y="17835"/>
                    <a:pt x="10412" y="17811"/>
                    <a:pt x="10395" y="17790"/>
                  </a:cubicBezTo>
                  <a:cubicBezTo>
                    <a:pt x="10382" y="17770"/>
                    <a:pt x="10361" y="17753"/>
                    <a:pt x="10341" y="17740"/>
                  </a:cubicBezTo>
                  <a:cubicBezTo>
                    <a:pt x="10323" y="17729"/>
                    <a:pt x="10306" y="17723"/>
                    <a:pt x="10289" y="17719"/>
                  </a:cubicBezTo>
                  <a:cubicBezTo>
                    <a:pt x="10272" y="17712"/>
                    <a:pt x="10255" y="17712"/>
                    <a:pt x="10234" y="17712"/>
                  </a:cubicBezTo>
                  <a:cubicBezTo>
                    <a:pt x="10218" y="17712"/>
                    <a:pt x="10198" y="17712"/>
                    <a:pt x="10181" y="17722"/>
                  </a:cubicBezTo>
                  <a:lnTo>
                    <a:pt x="10181" y="17722"/>
                  </a:lnTo>
                  <a:lnTo>
                    <a:pt x="10180" y="17719"/>
                  </a:lnTo>
                  <a:cubicBezTo>
                    <a:pt x="9789" y="17876"/>
                    <a:pt x="9383" y="17985"/>
                    <a:pt x="8963" y="18042"/>
                  </a:cubicBezTo>
                  <a:lnTo>
                    <a:pt x="8963" y="18043"/>
                  </a:lnTo>
                  <a:lnTo>
                    <a:pt x="8963" y="18043"/>
                  </a:lnTo>
                  <a:cubicBezTo>
                    <a:pt x="8963" y="18043"/>
                    <a:pt x="8963" y="18043"/>
                    <a:pt x="8963" y="18043"/>
                  </a:cubicBezTo>
                  <a:lnTo>
                    <a:pt x="8963" y="18043"/>
                  </a:lnTo>
                  <a:cubicBezTo>
                    <a:pt x="8744" y="18070"/>
                    <a:pt x="8521" y="18083"/>
                    <a:pt x="8299" y="18083"/>
                  </a:cubicBezTo>
                  <a:cubicBezTo>
                    <a:pt x="8069" y="18083"/>
                    <a:pt x="7841" y="18072"/>
                    <a:pt x="7613" y="18045"/>
                  </a:cubicBezTo>
                  <a:lnTo>
                    <a:pt x="7613" y="18045"/>
                  </a:lnTo>
                  <a:lnTo>
                    <a:pt x="7614" y="18042"/>
                  </a:lnTo>
                  <a:cubicBezTo>
                    <a:pt x="7601" y="18041"/>
                    <a:pt x="7589" y="18039"/>
                    <a:pt x="7576" y="18037"/>
                  </a:cubicBezTo>
                  <a:lnTo>
                    <a:pt x="7576" y="18037"/>
                  </a:lnTo>
                  <a:cubicBezTo>
                    <a:pt x="7574" y="18037"/>
                    <a:pt x="7572" y="18036"/>
                    <a:pt x="7570" y="18036"/>
                  </a:cubicBezTo>
                  <a:lnTo>
                    <a:pt x="7570" y="18036"/>
                  </a:lnTo>
                  <a:lnTo>
                    <a:pt x="7570" y="18036"/>
                  </a:lnTo>
                  <a:cubicBezTo>
                    <a:pt x="7068" y="17964"/>
                    <a:pt x="6581" y="17824"/>
                    <a:pt x="6114" y="17631"/>
                  </a:cubicBezTo>
                  <a:lnTo>
                    <a:pt x="6114" y="17631"/>
                  </a:lnTo>
                  <a:lnTo>
                    <a:pt x="6114" y="17630"/>
                  </a:lnTo>
                  <a:cubicBezTo>
                    <a:pt x="6109" y="17628"/>
                    <a:pt x="6104" y="17627"/>
                    <a:pt x="6100" y="17625"/>
                  </a:cubicBezTo>
                  <a:lnTo>
                    <a:pt x="6100" y="17625"/>
                  </a:lnTo>
                  <a:cubicBezTo>
                    <a:pt x="6095" y="17622"/>
                    <a:pt x="6089" y="17620"/>
                    <a:pt x="6080" y="17617"/>
                  </a:cubicBezTo>
                  <a:lnTo>
                    <a:pt x="6078" y="17617"/>
                  </a:lnTo>
                  <a:cubicBezTo>
                    <a:pt x="6075" y="17616"/>
                    <a:pt x="6072" y="17615"/>
                    <a:pt x="6070" y="17613"/>
                  </a:cubicBezTo>
                  <a:lnTo>
                    <a:pt x="6070" y="17614"/>
                  </a:lnTo>
                  <a:lnTo>
                    <a:pt x="6070" y="17614"/>
                  </a:lnTo>
                  <a:cubicBezTo>
                    <a:pt x="5569" y="17391"/>
                    <a:pt x="5099" y="17110"/>
                    <a:pt x="4661" y="16780"/>
                  </a:cubicBezTo>
                  <a:lnTo>
                    <a:pt x="4661" y="16780"/>
                  </a:lnTo>
                  <a:lnTo>
                    <a:pt x="4663" y="16779"/>
                  </a:lnTo>
                  <a:cubicBezTo>
                    <a:pt x="4100" y="16339"/>
                    <a:pt x="3613" y="15821"/>
                    <a:pt x="3177" y="15258"/>
                  </a:cubicBezTo>
                  <a:lnTo>
                    <a:pt x="3175" y="15259"/>
                  </a:lnTo>
                  <a:lnTo>
                    <a:pt x="3175" y="15259"/>
                  </a:lnTo>
                  <a:cubicBezTo>
                    <a:pt x="3174" y="15257"/>
                    <a:pt x="3172" y="15255"/>
                    <a:pt x="3170" y="15252"/>
                  </a:cubicBezTo>
                  <a:lnTo>
                    <a:pt x="3170" y="15252"/>
                  </a:lnTo>
                  <a:cubicBezTo>
                    <a:pt x="3170" y="15252"/>
                    <a:pt x="3170" y="15252"/>
                    <a:pt x="3170" y="15252"/>
                  </a:cubicBezTo>
                  <a:cubicBezTo>
                    <a:pt x="3167" y="15245"/>
                    <a:pt x="3163" y="15245"/>
                    <a:pt x="3163" y="15245"/>
                  </a:cubicBezTo>
                  <a:cubicBezTo>
                    <a:pt x="2492" y="14369"/>
                    <a:pt x="1950" y="13397"/>
                    <a:pt x="1517" y="12382"/>
                  </a:cubicBezTo>
                  <a:cubicBezTo>
                    <a:pt x="1029" y="11210"/>
                    <a:pt x="690" y="9979"/>
                    <a:pt x="515" y="8722"/>
                  </a:cubicBezTo>
                  <a:lnTo>
                    <a:pt x="515" y="8722"/>
                  </a:lnTo>
                  <a:lnTo>
                    <a:pt x="515" y="8722"/>
                  </a:lnTo>
                  <a:cubicBezTo>
                    <a:pt x="515" y="8721"/>
                    <a:pt x="515" y="8720"/>
                    <a:pt x="515" y="8718"/>
                  </a:cubicBezTo>
                  <a:lnTo>
                    <a:pt x="515" y="8718"/>
                  </a:lnTo>
                  <a:lnTo>
                    <a:pt x="515" y="8718"/>
                  </a:lnTo>
                  <a:cubicBezTo>
                    <a:pt x="514" y="8716"/>
                    <a:pt x="514" y="8713"/>
                    <a:pt x="514" y="8711"/>
                  </a:cubicBezTo>
                  <a:lnTo>
                    <a:pt x="514" y="8711"/>
                  </a:lnTo>
                  <a:cubicBezTo>
                    <a:pt x="439" y="8149"/>
                    <a:pt x="399" y="7583"/>
                    <a:pt x="399" y="7018"/>
                  </a:cubicBezTo>
                  <a:cubicBezTo>
                    <a:pt x="399" y="6527"/>
                    <a:pt x="430" y="6033"/>
                    <a:pt x="495" y="5546"/>
                  </a:cubicBezTo>
                  <a:lnTo>
                    <a:pt x="494" y="5545"/>
                  </a:lnTo>
                  <a:lnTo>
                    <a:pt x="494" y="5545"/>
                  </a:lnTo>
                  <a:cubicBezTo>
                    <a:pt x="597" y="4823"/>
                    <a:pt x="772" y="4105"/>
                    <a:pt x="1050" y="3433"/>
                  </a:cubicBezTo>
                  <a:cubicBezTo>
                    <a:pt x="1207" y="3071"/>
                    <a:pt x="1405" y="2734"/>
                    <a:pt x="1640" y="2420"/>
                  </a:cubicBezTo>
                  <a:lnTo>
                    <a:pt x="1639" y="2420"/>
                  </a:lnTo>
                  <a:lnTo>
                    <a:pt x="1639" y="2420"/>
                  </a:lnTo>
                  <a:cubicBezTo>
                    <a:pt x="1642" y="2417"/>
                    <a:pt x="1646" y="2413"/>
                    <a:pt x="1650" y="2407"/>
                  </a:cubicBezTo>
                  <a:lnTo>
                    <a:pt x="1650" y="2407"/>
                  </a:lnTo>
                  <a:lnTo>
                    <a:pt x="1650" y="2407"/>
                  </a:lnTo>
                  <a:cubicBezTo>
                    <a:pt x="1650" y="2407"/>
                    <a:pt x="1650" y="2407"/>
                    <a:pt x="1650" y="2407"/>
                  </a:cubicBezTo>
                  <a:lnTo>
                    <a:pt x="1650" y="2407"/>
                  </a:lnTo>
                  <a:lnTo>
                    <a:pt x="1650" y="2407"/>
                  </a:lnTo>
                  <a:cubicBezTo>
                    <a:pt x="1654" y="2404"/>
                    <a:pt x="1657" y="2400"/>
                    <a:pt x="1657" y="2397"/>
                  </a:cubicBezTo>
                  <a:lnTo>
                    <a:pt x="1657" y="2397"/>
                  </a:lnTo>
                  <a:cubicBezTo>
                    <a:pt x="1657" y="2397"/>
                    <a:pt x="1657" y="2397"/>
                    <a:pt x="1657" y="2397"/>
                  </a:cubicBezTo>
                  <a:lnTo>
                    <a:pt x="1657" y="2396"/>
                  </a:lnTo>
                  <a:lnTo>
                    <a:pt x="1657" y="2396"/>
                  </a:lnTo>
                  <a:cubicBezTo>
                    <a:pt x="1922" y="2060"/>
                    <a:pt x="2228" y="1758"/>
                    <a:pt x="2566" y="1494"/>
                  </a:cubicBezTo>
                  <a:lnTo>
                    <a:pt x="2565" y="1492"/>
                  </a:lnTo>
                  <a:lnTo>
                    <a:pt x="2565" y="1492"/>
                  </a:lnTo>
                  <a:cubicBezTo>
                    <a:pt x="2923" y="1218"/>
                    <a:pt x="3310" y="993"/>
                    <a:pt x="3721" y="814"/>
                  </a:cubicBezTo>
                  <a:lnTo>
                    <a:pt x="3721" y="814"/>
                  </a:lnTo>
                  <a:lnTo>
                    <a:pt x="3722" y="816"/>
                  </a:lnTo>
                  <a:cubicBezTo>
                    <a:pt x="3723" y="815"/>
                    <a:pt x="3724" y="815"/>
                    <a:pt x="3725" y="814"/>
                  </a:cubicBezTo>
                  <a:lnTo>
                    <a:pt x="3725" y="814"/>
                  </a:lnTo>
                  <a:lnTo>
                    <a:pt x="3725" y="816"/>
                  </a:lnTo>
                  <a:cubicBezTo>
                    <a:pt x="3726" y="815"/>
                    <a:pt x="3728" y="814"/>
                    <a:pt x="3729" y="813"/>
                  </a:cubicBezTo>
                  <a:lnTo>
                    <a:pt x="3729" y="813"/>
                  </a:lnTo>
                  <a:cubicBezTo>
                    <a:pt x="4150" y="637"/>
                    <a:pt x="4593" y="512"/>
                    <a:pt x="5048" y="447"/>
                  </a:cubicBezTo>
                  <a:lnTo>
                    <a:pt x="5048" y="446"/>
                  </a:lnTo>
                  <a:lnTo>
                    <a:pt x="5048" y="446"/>
                  </a:lnTo>
                  <a:cubicBezTo>
                    <a:pt x="5049" y="446"/>
                    <a:pt x="5050" y="446"/>
                    <a:pt x="5051" y="446"/>
                  </a:cubicBezTo>
                  <a:lnTo>
                    <a:pt x="5051" y="446"/>
                  </a:lnTo>
                  <a:lnTo>
                    <a:pt x="5051" y="447"/>
                  </a:lnTo>
                  <a:cubicBezTo>
                    <a:pt x="5060" y="445"/>
                    <a:pt x="5069" y="444"/>
                    <a:pt x="5077" y="442"/>
                  </a:cubicBezTo>
                  <a:lnTo>
                    <a:pt x="5077" y="442"/>
                  </a:lnTo>
                  <a:cubicBezTo>
                    <a:pt x="5289" y="415"/>
                    <a:pt x="5504" y="403"/>
                    <a:pt x="5715" y="403"/>
                  </a:cubicBezTo>
                  <a:cubicBezTo>
                    <a:pt x="5928" y="403"/>
                    <a:pt x="6141" y="416"/>
                    <a:pt x="6354" y="443"/>
                  </a:cubicBezTo>
                  <a:lnTo>
                    <a:pt x="6354" y="443"/>
                  </a:lnTo>
                  <a:cubicBezTo>
                    <a:pt x="6355" y="444"/>
                    <a:pt x="6356" y="444"/>
                    <a:pt x="6357" y="444"/>
                  </a:cubicBezTo>
                  <a:lnTo>
                    <a:pt x="6357" y="444"/>
                  </a:lnTo>
                  <a:lnTo>
                    <a:pt x="6357" y="444"/>
                  </a:lnTo>
                  <a:cubicBezTo>
                    <a:pt x="6358" y="444"/>
                    <a:pt x="6359" y="444"/>
                    <a:pt x="6360" y="444"/>
                  </a:cubicBezTo>
                  <a:lnTo>
                    <a:pt x="6360" y="443"/>
                  </a:lnTo>
                  <a:lnTo>
                    <a:pt x="6360" y="443"/>
                  </a:lnTo>
                  <a:cubicBezTo>
                    <a:pt x="7051" y="541"/>
                    <a:pt x="7725" y="749"/>
                    <a:pt x="8370" y="1020"/>
                  </a:cubicBezTo>
                  <a:cubicBezTo>
                    <a:pt x="8984" y="1279"/>
                    <a:pt x="9573" y="1599"/>
                    <a:pt x="10105" y="2005"/>
                  </a:cubicBezTo>
                  <a:cubicBezTo>
                    <a:pt x="10106" y="2006"/>
                    <a:pt x="10107" y="2007"/>
                    <a:pt x="10109" y="2008"/>
                  </a:cubicBezTo>
                  <a:lnTo>
                    <a:pt x="10109" y="2008"/>
                  </a:lnTo>
                  <a:lnTo>
                    <a:pt x="10108" y="2008"/>
                  </a:lnTo>
                  <a:lnTo>
                    <a:pt x="10109" y="2008"/>
                  </a:lnTo>
                  <a:cubicBezTo>
                    <a:pt x="10110" y="2009"/>
                    <a:pt x="10111" y="2010"/>
                    <a:pt x="10112" y="2010"/>
                  </a:cubicBezTo>
                  <a:lnTo>
                    <a:pt x="10112" y="2010"/>
                  </a:lnTo>
                  <a:lnTo>
                    <a:pt x="10112" y="2011"/>
                  </a:lnTo>
                  <a:cubicBezTo>
                    <a:pt x="10119" y="2015"/>
                    <a:pt x="10126" y="2022"/>
                    <a:pt x="10132" y="2025"/>
                  </a:cubicBezTo>
                  <a:lnTo>
                    <a:pt x="10132" y="2025"/>
                  </a:lnTo>
                  <a:lnTo>
                    <a:pt x="10132" y="2025"/>
                  </a:lnTo>
                  <a:cubicBezTo>
                    <a:pt x="10168" y="2054"/>
                    <a:pt x="10203" y="2081"/>
                    <a:pt x="10238" y="2110"/>
                  </a:cubicBezTo>
                  <a:cubicBezTo>
                    <a:pt x="10255" y="2127"/>
                    <a:pt x="10275" y="2141"/>
                    <a:pt x="10300" y="2151"/>
                  </a:cubicBezTo>
                  <a:cubicBezTo>
                    <a:pt x="10323" y="2162"/>
                    <a:pt x="10347" y="2165"/>
                    <a:pt x="10377" y="2165"/>
                  </a:cubicBezTo>
                  <a:cubicBezTo>
                    <a:pt x="10429" y="2165"/>
                    <a:pt x="10480" y="2145"/>
                    <a:pt x="10517" y="2107"/>
                  </a:cubicBezTo>
                  <a:cubicBezTo>
                    <a:pt x="10534" y="2090"/>
                    <a:pt x="10552" y="2066"/>
                    <a:pt x="10558" y="2039"/>
                  </a:cubicBezTo>
                  <a:cubicBezTo>
                    <a:pt x="10569" y="2015"/>
                    <a:pt x="10575" y="1988"/>
                    <a:pt x="10575" y="1961"/>
                  </a:cubicBezTo>
                  <a:cubicBezTo>
                    <a:pt x="10575" y="1937"/>
                    <a:pt x="10572" y="1909"/>
                    <a:pt x="10561" y="1885"/>
                  </a:cubicBezTo>
                  <a:cubicBezTo>
                    <a:pt x="10552" y="1862"/>
                    <a:pt x="10534" y="1841"/>
                    <a:pt x="10514" y="1824"/>
                  </a:cubicBezTo>
                  <a:cubicBezTo>
                    <a:pt x="9874" y="1296"/>
                    <a:pt x="9137" y="904"/>
                    <a:pt x="8374" y="591"/>
                  </a:cubicBezTo>
                  <a:cubicBezTo>
                    <a:pt x="7982" y="430"/>
                    <a:pt x="7576" y="298"/>
                    <a:pt x="7161" y="196"/>
                  </a:cubicBezTo>
                  <a:cubicBezTo>
                    <a:pt x="6786" y="100"/>
                    <a:pt x="6401" y="39"/>
                    <a:pt x="6012" y="12"/>
                  </a:cubicBezTo>
                  <a:cubicBezTo>
                    <a:pt x="5910" y="4"/>
                    <a:pt x="5808" y="1"/>
                    <a:pt x="570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8" name="Google Shape;2363;p49">
              <a:extLst>
                <a:ext uri="{FF2B5EF4-FFF2-40B4-BE49-F238E27FC236}">
                  <a16:creationId xmlns:a16="http://schemas.microsoft.com/office/drawing/2014/main" id="{07F89DAD-4B3C-4F49-873D-4003CEE38217}"/>
                </a:ext>
              </a:extLst>
            </p:cNvPr>
            <p:cNvSpPr/>
            <p:nvPr/>
          </p:nvSpPr>
          <p:spPr>
            <a:xfrm>
              <a:off x="4986275" y="3616200"/>
              <a:ext cx="170075" cy="58375"/>
            </a:xfrm>
            <a:custGeom>
              <a:avLst/>
              <a:gdLst/>
              <a:ahLst/>
              <a:cxnLst/>
              <a:rect l="l" t="t" r="r" b="b"/>
              <a:pathLst>
                <a:path w="6803" h="2335" extrusionOk="0">
                  <a:moveTo>
                    <a:pt x="4185" y="355"/>
                  </a:moveTo>
                  <a:lnTo>
                    <a:pt x="4185" y="355"/>
                  </a:lnTo>
                  <a:cubicBezTo>
                    <a:pt x="4179" y="358"/>
                    <a:pt x="4172" y="358"/>
                    <a:pt x="4169" y="358"/>
                  </a:cubicBezTo>
                  <a:lnTo>
                    <a:pt x="4185" y="355"/>
                  </a:lnTo>
                  <a:close/>
                  <a:moveTo>
                    <a:pt x="4782" y="1"/>
                  </a:moveTo>
                  <a:cubicBezTo>
                    <a:pt x="4567" y="1"/>
                    <a:pt x="4353" y="18"/>
                    <a:pt x="4141" y="45"/>
                  </a:cubicBezTo>
                  <a:cubicBezTo>
                    <a:pt x="3831" y="86"/>
                    <a:pt x="3528" y="154"/>
                    <a:pt x="3228" y="243"/>
                  </a:cubicBezTo>
                  <a:cubicBezTo>
                    <a:pt x="2618" y="424"/>
                    <a:pt x="2035" y="693"/>
                    <a:pt x="1490" y="1012"/>
                  </a:cubicBezTo>
                  <a:cubicBezTo>
                    <a:pt x="979" y="1309"/>
                    <a:pt x="498" y="1664"/>
                    <a:pt x="66" y="2063"/>
                  </a:cubicBezTo>
                  <a:cubicBezTo>
                    <a:pt x="1" y="2124"/>
                    <a:pt x="4" y="2230"/>
                    <a:pt x="66" y="2288"/>
                  </a:cubicBezTo>
                  <a:cubicBezTo>
                    <a:pt x="96" y="2319"/>
                    <a:pt x="135" y="2335"/>
                    <a:pt x="175" y="2335"/>
                  </a:cubicBezTo>
                  <a:cubicBezTo>
                    <a:pt x="216" y="2335"/>
                    <a:pt x="258" y="2319"/>
                    <a:pt x="291" y="2288"/>
                  </a:cubicBezTo>
                  <a:cubicBezTo>
                    <a:pt x="451" y="2137"/>
                    <a:pt x="621" y="1994"/>
                    <a:pt x="795" y="1861"/>
                  </a:cubicBezTo>
                  <a:cubicBezTo>
                    <a:pt x="1354" y="1432"/>
                    <a:pt x="1967" y="1074"/>
                    <a:pt x="2615" y="798"/>
                  </a:cubicBezTo>
                  <a:cubicBezTo>
                    <a:pt x="3106" y="594"/>
                    <a:pt x="3617" y="440"/>
                    <a:pt x="4145" y="362"/>
                  </a:cubicBezTo>
                  <a:lnTo>
                    <a:pt x="4141" y="362"/>
                  </a:lnTo>
                  <a:cubicBezTo>
                    <a:pt x="4357" y="334"/>
                    <a:pt x="4571" y="318"/>
                    <a:pt x="4785" y="318"/>
                  </a:cubicBezTo>
                  <a:cubicBezTo>
                    <a:pt x="4961" y="318"/>
                    <a:pt x="5137" y="329"/>
                    <a:pt x="5314" y="352"/>
                  </a:cubicBezTo>
                  <a:cubicBezTo>
                    <a:pt x="5586" y="396"/>
                    <a:pt x="5852" y="468"/>
                    <a:pt x="6107" y="573"/>
                  </a:cubicBezTo>
                  <a:cubicBezTo>
                    <a:pt x="6258" y="638"/>
                    <a:pt x="6404" y="713"/>
                    <a:pt x="6541" y="801"/>
                  </a:cubicBezTo>
                  <a:cubicBezTo>
                    <a:pt x="6565" y="817"/>
                    <a:pt x="6593" y="824"/>
                    <a:pt x="6620" y="824"/>
                  </a:cubicBezTo>
                  <a:cubicBezTo>
                    <a:pt x="6676" y="824"/>
                    <a:pt x="6731" y="794"/>
                    <a:pt x="6759" y="743"/>
                  </a:cubicBezTo>
                  <a:cubicBezTo>
                    <a:pt x="6803" y="669"/>
                    <a:pt x="6776" y="573"/>
                    <a:pt x="6700" y="529"/>
                  </a:cubicBezTo>
                  <a:cubicBezTo>
                    <a:pt x="6462" y="375"/>
                    <a:pt x="6200" y="260"/>
                    <a:pt x="5931" y="171"/>
                  </a:cubicBezTo>
                  <a:cubicBezTo>
                    <a:pt x="5648" y="79"/>
                    <a:pt x="5351" y="31"/>
                    <a:pt x="5055" y="11"/>
                  </a:cubicBezTo>
                  <a:cubicBezTo>
                    <a:pt x="4962" y="4"/>
                    <a:pt x="4871" y="1"/>
                    <a:pt x="478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9" name="Google Shape;2364;p49">
              <a:extLst>
                <a:ext uri="{FF2B5EF4-FFF2-40B4-BE49-F238E27FC236}">
                  <a16:creationId xmlns:a16="http://schemas.microsoft.com/office/drawing/2014/main" id="{4853783F-01A8-4362-AB37-D1938883C89C}"/>
                </a:ext>
              </a:extLst>
            </p:cNvPr>
            <p:cNvSpPr/>
            <p:nvPr/>
          </p:nvSpPr>
          <p:spPr>
            <a:xfrm>
              <a:off x="4985700" y="3615175"/>
              <a:ext cx="171075" cy="60425"/>
            </a:xfrm>
            <a:custGeom>
              <a:avLst/>
              <a:gdLst/>
              <a:ahLst/>
              <a:cxnLst/>
              <a:rect l="l" t="t" r="r" b="b"/>
              <a:pathLst>
                <a:path w="6843" h="2417" extrusionOk="0">
                  <a:moveTo>
                    <a:pt x="4805" y="83"/>
                  </a:moveTo>
                  <a:cubicBezTo>
                    <a:pt x="4894" y="83"/>
                    <a:pt x="4985" y="86"/>
                    <a:pt x="5075" y="92"/>
                  </a:cubicBezTo>
                  <a:cubicBezTo>
                    <a:pt x="5367" y="113"/>
                    <a:pt x="5660" y="158"/>
                    <a:pt x="5940" y="249"/>
                  </a:cubicBezTo>
                  <a:cubicBezTo>
                    <a:pt x="6209" y="338"/>
                    <a:pt x="6465" y="454"/>
                    <a:pt x="6703" y="604"/>
                  </a:cubicBezTo>
                  <a:cubicBezTo>
                    <a:pt x="6741" y="628"/>
                    <a:pt x="6761" y="669"/>
                    <a:pt x="6761" y="706"/>
                  </a:cubicBezTo>
                  <a:cubicBezTo>
                    <a:pt x="6761" y="726"/>
                    <a:pt x="6758" y="747"/>
                    <a:pt x="6748" y="764"/>
                  </a:cubicBezTo>
                  <a:cubicBezTo>
                    <a:pt x="6737" y="784"/>
                    <a:pt x="6720" y="798"/>
                    <a:pt x="6703" y="808"/>
                  </a:cubicBezTo>
                  <a:cubicBezTo>
                    <a:pt x="6683" y="819"/>
                    <a:pt x="6662" y="825"/>
                    <a:pt x="6642" y="825"/>
                  </a:cubicBezTo>
                  <a:cubicBezTo>
                    <a:pt x="6621" y="825"/>
                    <a:pt x="6605" y="819"/>
                    <a:pt x="6588" y="808"/>
                  </a:cubicBezTo>
                  <a:cubicBezTo>
                    <a:pt x="6448" y="720"/>
                    <a:pt x="6301" y="641"/>
                    <a:pt x="6148" y="577"/>
                  </a:cubicBezTo>
                  <a:cubicBezTo>
                    <a:pt x="5889" y="468"/>
                    <a:pt x="5619" y="396"/>
                    <a:pt x="5340" y="352"/>
                  </a:cubicBezTo>
                  <a:cubicBezTo>
                    <a:pt x="5335" y="351"/>
                    <a:pt x="5329" y="350"/>
                    <a:pt x="5323" y="350"/>
                  </a:cubicBezTo>
                  <a:lnTo>
                    <a:pt x="5323" y="350"/>
                  </a:lnTo>
                  <a:lnTo>
                    <a:pt x="5323" y="348"/>
                  </a:lnTo>
                  <a:lnTo>
                    <a:pt x="5311" y="348"/>
                  </a:lnTo>
                  <a:cubicBezTo>
                    <a:pt x="5144" y="330"/>
                    <a:pt x="4976" y="317"/>
                    <a:pt x="4805" y="317"/>
                  </a:cubicBezTo>
                  <a:cubicBezTo>
                    <a:pt x="4604" y="317"/>
                    <a:pt x="4403" y="332"/>
                    <a:pt x="4202" y="357"/>
                  </a:cubicBezTo>
                  <a:lnTo>
                    <a:pt x="4202" y="357"/>
                  </a:lnTo>
                  <a:lnTo>
                    <a:pt x="4202" y="355"/>
                  </a:lnTo>
                  <a:cubicBezTo>
                    <a:pt x="4199" y="358"/>
                    <a:pt x="4192" y="358"/>
                    <a:pt x="4181" y="358"/>
                  </a:cubicBezTo>
                  <a:lnTo>
                    <a:pt x="4182" y="360"/>
                  </a:lnTo>
                  <a:lnTo>
                    <a:pt x="4182" y="360"/>
                  </a:lnTo>
                  <a:cubicBezTo>
                    <a:pt x="4175" y="361"/>
                    <a:pt x="4168" y="361"/>
                    <a:pt x="4161" y="362"/>
                  </a:cubicBezTo>
                  <a:cubicBezTo>
                    <a:pt x="3629" y="440"/>
                    <a:pt x="3118" y="597"/>
                    <a:pt x="2621" y="802"/>
                  </a:cubicBezTo>
                  <a:cubicBezTo>
                    <a:pt x="1970" y="1081"/>
                    <a:pt x="1356" y="1439"/>
                    <a:pt x="794" y="1868"/>
                  </a:cubicBezTo>
                  <a:cubicBezTo>
                    <a:pt x="617" y="2005"/>
                    <a:pt x="450" y="2148"/>
                    <a:pt x="282" y="2298"/>
                  </a:cubicBezTo>
                  <a:cubicBezTo>
                    <a:pt x="259" y="2321"/>
                    <a:pt x="228" y="2335"/>
                    <a:pt x="197" y="2335"/>
                  </a:cubicBezTo>
                  <a:cubicBezTo>
                    <a:pt x="167" y="2335"/>
                    <a:pt x="139" y="2325"/>
                    <a:pt x="116" y="2301"/>
                  </a:cubicBezTo>
                  <a:cubicBezTo>
                    <a:pt x="95" y="2280"/>
                    <a:pt x="82" y="2247"/>
                    <a:pt x="82" y="2216"/>
                  </a:cubicBezTo>
                  <a:cubicBezTo>
                    <a:pt x="82" y="2199"/>
                    <a:pt x="85" y="2185"/>
                    <a:pt x="92" y="2172"/>
                  </a:cubicBezTo>
                  <a:cubicBezTo>
                    <a:pt x="95" y="2158"/>
                    <a:pt x="106" y="2145"/>
                    <a:pt x="116" y="2134"/>
                  </a:cubicBezTo>
                  <a:cubicBezTo>
                    <a:pt x="545" y="1739"/>
                    <a:pt x="1026" y="1385"/>
                    <a:pt x="1534" y="1088"/>
                  </a:cubicBezTo>
                  <a:cubicBezTo>
                    <a:pt x="2075" y="771"/>
                    <a:pt x="2658" y="501"/>
                    <a:pt x="3261" y="325"/>
                  </a:cubicBezTo>
                  <a:cubicBezTo>
                    <a:pt x="3561" y="236"/>
                    <a:pt x="3861" y="168"/>
                    <a:pt x="4172" y="127"/>
                  </a:cubicBezTo>
                  <a:cubicBezTo>
                    <a:pt x="4379" y="100"/>
                    <a:pt x="4590" y="83"/>
                    <a:pt x="4805" y="83"/>
                  </a:cubicBezTo>
                  <a:close/>
                  <a:moveTo>
                    <a:pt x="4805" y="1"/>
                  </a:moveTo>
                  <a:cubicBezTo>
                    <a:pt x="4587" y="1"/>
                    <a:pt x="4372" y="18"/>
                    <a:pt x="4161" y="45"/>
                  </a:cubicBezTo>
                  <a:cubicBezTo>
                    <a:pt x="3848" y="86"/>
                    <a:pt x="3541" y="154"/>
                    <a:pt x="3238" y="246"/>
                  </a:cubicBezTo>
                  <a:cubicBezTo>
                    <a:pt x="2627" y="427"/>
                    <a:pt x="2041" y="696"/>
                    <a:pt x="1493" y="1017"/>
                  </a:cubicBezTo>
                  <a:cubicBezTo>
                    <a:pt x="978" y="1316"/>
                    <a:pt x="494" y="1674"/>
                    <a:pt x="62" y="2076"/>
                  </a:cubicBezTo>
                  <a:cubicBezTo>
                    <a:pt x="41" y="2093"/>
                    <a:pt x="24" y="2117"/>
                    <a:pt x="13" y="2141"/>
                  </a:cubicBezTo>
                  <a:cubicBezTo>
                    <a:pt x="7" y="2165"/>
                    <a:pt x="0" y="2192"/>
                    <a:pt x="0" y="2216"/>
                  </a:cubicBezTo>
                  <a:cubicBezTo>
                    <a:pt x="0" y="2267"/>
                    <a:pt x="21" y="2321"/>
                    <a:pt x="58" y="2359"/>
                  </a:cubicBezTo>
                  <a:cubicBezTo>
                    <a:pt x="98" y="2396"/>
                    <a:pt x="150" y="2417"/>
                    <a:pt x="197" y="2417"/>
                  </a:cubicBezTo>
                  <a:cubicBezTo>
                    <a:pt x="249" y="2417"/>
                    <a:pt x="300" y="2396"/>
                    <a:pt x="341" y="2359"/>
                  </a:cubicBezTo>
                  <a:cubicBezTo>
                    <a:pt x="501" y="2209"/>
                    <a:pt x="671" y="2069"/>
                    <a:pt x="845" y="1933"/>
                  </a:cubicBezTo>
                  <a:cubicBezTo>
                    <a:pt x="1401" y="1507"/>
                    <a:pt x="2007" y="1152"/>
                    <a:pt x="2654" y="877"/>
                  </a:cubicBezTo>
                  <a:cubicBezTo>
                    <a:pt x="3142" y="676"/>
                    <a:pt x="3650" y="522"/>
                    <a:pt x="4175" y="444"/>
                  </a:cubicBezTo>
                  <a:lnTo>
                    <a:pt x="4175" y="444"/>
                  </a:lnTo>
                  <a:lnTo>
                    <a:pt x="4175" y="444"/>
                  </a:lnTo>
                  <a:cubicBezTo>
                    <a:pt x="4385" y="416"/>
                    <a:pt x="4595" y="399"/>
                    <a:pt x="4805" y="399"/>
                  </a:cubicBezTo>
                  <a:cubicBezTo>
                    <a:pt x="4971" y="399"/>
                    <a:pt x="5134" y="408"/>
                    <a:pt x="5296" y="429"/>
                  </a:cubicBezTo>
                  <a:lnTo>
                    <a:pt x="5296" y="429"/>
                  </a:lnTo>
                  <a:lnTo>
                    <a:pt x="5296" y="430"/>
                  </a:lnTo>
                  <a:lnTo>
                    <a:pt x="5305" y="430"/>
                  </a:lnTo>
                  <a:cubicBezTo>
                    <a:pt x="5313" y="431"/>
                    <a:pt x="5322" y="432"/>
                    <a:pt x="5330" y="433"/>
                  </a:cubicBezTo>
                  <a:cubicBezTo>
                    <a:pt x="5598" y="474"/>
                    <a:pt x="5860" y="546"/>
                    <a:pt x="6115" y="651"/>
                  </a:cubicBezTo>
                  <a:lnTo>
                    <a:pt x="6115" y="651"/>
                  </a:lnTo>
                  <a:lnTo>
                    <a:pt x="6114" y="652"/>
                  </a:lnTo>
                  <a:cubicBezTo>
                    <a:pt x="6264" y="716"/>
                    <a:pt x="6407" y="792"/>
                    <a:pt x="6544" y="877"/>
                  </a:cubicBezTo>
                  <a:cubicBezTo>
                    <a:pt x="6574" y="897"/>
                    <a:pt x="6608" y="907"/>
                    <a:pt x="6642" y="907"/>
                  </a:cubicBezTo>
                  <a:cubicBezTo>
                    <a:pt x="6676" y="907"/>
                    <a:pt x="6714" y="897"/>
                    <a:pt x="6741" y="880"/>
                  </a:cubicBezTo>
                  <a:cubicBezTo>
                    <a:pt x="6772" y="863"/>
                    <a:pt x="6799" y="839"/>
                    <a:pt x="6816" y="805"/>
                  </a:cubicBezTo>
                  <a:cubicBezTo>
                    <a:pt x="6836" y="775"/>
                    <a:pt x="6843" y="740"/>
                    <a:pt x="6843" y="706"/>
                  </a:cubicBezTo>
                  <a:cubicBezTo>
                    <a:pt x="6843" y="638"/>
                    <a:pt x="6809" y="573"/>
                    <a:pt x="6748" y="536"/>
                  </a:cubicBezTo>
                  <a:cubicBezTo>
                    <a:pt x="6503" y="379"/>
                    <a:pt x="6240" y="260"/>
                    <a:pt x="5964" y="171"/>
                  </a:cubicBezTo>
                  <a:cubicBezTo>
                    <a:pt x="5677" y="79"/>
                    <a:pt x="5378" y="31"/>
                    <a:pt x="5081" y="11"/>
                  </a:cubicBezTo>
                  <a:cubicBezTo>
                    <a:pt x="4990" y="4"/>
                    <a:pt x="4897" y="1"/>
                    <a:pt x="4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0" name="Google Shape;2365;p49">
              <a:extLst>
                <a:ext uri="{FF2B5EF4-FFF2-40B4-BE49-F238E27FC236}">
                  <a16:creationId xmlns:a16="http://schemas.microsoft.com/office/drawing/2014/main" id="{6FDC6922-BCED-4B49-8C8C-BFAA44D1A008}"/>
                </a:ext>
              </a:extLst>
            </p:cNvPr>
            <p:cNvSpPr/>
            <p:nvPr/>
          </p:nvSpPr>
          <p:spPr>
            <a:xfrm>
              <a:off x="5132225" y="3631275"/>
              <a:ext cx="76275" cy="204700"/>
            </a:xfrm>
            <a:custGeom>
              <a:avLst/>
              <a:gdLst/>
              <a:ahLst/>
              <a:cxnLst/>
              <a:rect l="l" t="t" r="r" b="b"/>
              <a:pathLst>
                <a:path w="3051" h="8188" extrusionOk="0">
                  <a:moveTo>
                    <a:pt x="805" y="1"/>
                  </a:moveTo>
                  <a:cubicBezTo>
                    <a:pt x="788" y="1"/>
                    <a:pt x="774" y="1"/>
                    <a:pt x="760" y="5"/>
                  </a:cubicBezTo>
                  <a:cubicBezTo>
                    <a:pt x="716" y="18"/>
                    <a:pt x="692" y="46"/>
                    <a:pt x="665" y="76"/>
                  </a:cubicBezTo>
                  <a:cubicBezTo>
                    <a:pt x="604" y="161"/>
                    <a:pt x="546" y="246"/>
                    <a:pt x="494" y="338"/>
                  </a:cubicBezTo>
                  <a:cubicBezTo>
                    <a:pt x="447" y="427"/>
                    <a:pt x="409" y="522"/>
                    <a:pt x="376" y="614"/>
                  </a:cubicBezTo>
                  <a:cubicBezTo>
                    <a:pt x="297" y="823"/>
                    <a:pt x="266" y="1051"/>
                    <a:pt x="266" y="1272"/>
                  </a:cubicBezTo>
                  <a:cubicBezTo>
                    <a:pt x="266" y="1357"/>
                    <a:pt x="277" y="1446"/>
                    <a:pt x="301" y="1528"/>
                  </a:cubicBezTo>
                  <a:cubicBezTo>
                    <a:pt x="321" y="1620"/>
                    <a:pt x="368" y="1705"/>
                    <a:pt x="413" y="1787"/>
                  </a:cubicBezTo>
                  <a:cubicBezTo>
                    <a:pt x="491" y="1923"/>
                    <a:pt x="601" y="2042"/>
                    <a:pt x="699" y="2168"/>
                  </a:cubicBezTo>
                  <a:cubicBezTo>
                    <a:pt x="733" y="2216"/>
                    <a:pt x="768" y="2264"/>
                    <a:pt x="791" y="2318"/>
                  </a:cubicBezTo>
                  <a:cubicBezTo>
                    <a:pt x="798" y="2332"/>
                    <a:pt x="801" y="2345"/>
                    <a:pt x="805" y="2359"/>
                  </a:cubicBezTo>
                  <a:lnTo>
                    <a:pt x="805" y="2383"/>
                  </a:lnTo>
                  <a:cubicBezTo>
                    <a:pt x="798" y="2413"/>
                    <a:pt x="788" y="2444"/>
                    <a:pt x="777" y="2475"/>
                  </a:cubicBezTo>
                  <a:cubicBezTo>
                    <a:pt x="719" y="2597"/>
                    <a:pt x="645" y="2707"/>
                    <a:pt x="570" y="2819"/>
                  </a:cubicBezTo>
                  <a:cubicBezTo>
                    <a:pt x="522" y="2884"/>
                    <a:pt x="481" y="2952"/>
                    <a:pt x="437" y="3020"/>
                  </a:cubicBezTo>
                  <a:cubicBezTo>
                    <a:pt x="396" y="3088"/>
                    <a:pt x="365" y="3157"/>
                    <a:pt x="335" y="3231"/>
                  </a:cubicBezTo>
                  <a:cubicBezTo>
                    <a:pt x="208" y="3531"/>
                    <a:pt x="120" y="3845"/>
                    <a:pt x="69" y="4169"/>
                  </a:cubicBezTo>
                  <a:cubicBezTo>
                    <a:pt x="14" y="4496"/>
                    <a:pt x="0" y="4826"/>
                    <a:pt x="28" y="5157"/>
                  </a:cubicBezTo>
                  <a:cubicBezTo>
                    <a:pt x="52" y="5457"/>
                    <a:pt x="120" y="5754"/>
                    <a:pt x="233" y="6033"/>
                  </a:cubicBezTo>
                  <a:cubicBezTo>
                    <a:pt x="450" y="6578"/>
                    <a:pt x="818" y="7055"/>
                    <a:pt x="1271" y="7430"/>
                  </a:cubicBezTo>
                  <a:cubicBezTo>
                    <a:pt x="1721" y="7802"/>
                    <a:pt x="2257" y="8071"/>
                    <a:pt x="2833" y="8184"/>
                  </a:cubicBezTo>
                  <a:cubicBezTo>
                    <a:pt x="2845" y="8186"/>
                    <a:pt x="2857" y="8187"/>
                    <a:pt x="2870" y="8187"/>
                  </a:cubicBezTo>
                  <a:cubicBezTo>
                    <a:pt x="2941" y="8187"/>
                    <a:pt x="3006" y="8146"/>
                    <a:pt x="3027" y="8071"/>
                  </a:cubicBezTo>
                  <a:cubicBezTo>
                    <a:pt x="3050" y="7992"/>
                    <a:pt x="3003" y="7893"/>
                    <a:pt x="2918" y="7877"/>
                  </a:cubicBezTo>
                  <a:cubicBezTo>
                    <a:pt x="2717" y="7839"/>
                    <a:pt x="2526" y="7781"/>
                    <a:pt x="2335" y="7706"/>
                  </a:cubicBezTo>
                  <a:cubicBezTo>
                    <a:pt x="2059" y="7591"/>
                    <a:pt x="1800" y="7437"/>
                    <a:pt x="1558" y="7256"/>
                  </a:cubicBezTo>
                  <a:cubicBezTo>
                    <a:pt x="1337" y="7080"/>
                    <a:pt x="1139" y="6885"/>
                    <a:pt x="961" y="6666"/>
                  </a:cubicBezTo>
                  <a:cubicBezTo>
                    <a:pt x="791" y="6446"/>
                    <a:pt x="648" y="6210"/>
                    <a:pt x="539" y="5951"/>
                  </a:cubicBezTo>
                  <a:lnTo>
                    <a:pt x="539" y="5951"/>
                  </a:lnTo>
                  <a:lnTo>
                    <a:pt x="552" y="5988"/>
                  </a:lnTo>
                  <a:cubicBezTo>
                    <a:pt x="461" y="5767"/>
                    <a:pt x="400" y="5539"/>
                    <a:pt x="359" y="5296"/>
                  </a:cubicBezTo>
                  <a:cubicBezTo>
                    <a:pt x="318" y="4973"/>
                    <a:pt x="324" y="4642"/>
                    <a:pt x="365" y="4319"/>
                  </a:cubicBezTo>
                  <a:cubicBezTo>
                    <a:pt x="413" y="3998"/>
                    <a:pt x="491" y="3688"/>
                    <a:pt x="611" y="3388"/>
                  </a:cubicBezTo>
                  <a:cubicBezTo>
                    <a:pt x="642" y="3317"/>
                    <a:pt x="672" y="3248"/>
                    <a:pt x="713" y="3181"/>
                  </a:cubicBezTo>
                  <a:cubicBezTo>
                    <a:pt x="760" y="3095"/>
                    <a:pt x="815" y="3017"/>
                    <a:pt x="870" y="2938"/>
                  </a:cubicBezTo>
                  <a:cubicBezTo>
                    <a:pt x="969" y="2795"/>
                    <a:pt x="1067" y="2649"/>
                    <a:pt x="1108" y="2479"/>
                  </a:cubicBezTo>
                  <a:cubicBezTo>
                    <a:pt x="1125" y="2407"/>
                    <a:pt x="1122" y="2339"/>
                    <a:pt x="1108" y="2267"/>
                  </a:cubicBezTo>
                  <a:cubicBezTo>
                    <a:pt x="1098" y="2209"/>
                    <a:pt x="1064" y="2152"/>
                    <a:pt x="1037" y="2100"/>
                  </a:cubicBezTo>
                  <a:cubicBezTo>
                    <a:pt x="999" y="2042"/>
                    <a:pt x="958" y="1988"/>
                    <a:pt x="914" y="1933"/>
                  </a:cubicBezTo>
                  <a:cubicBezTo>
                    <a:pt x="873" y="1878"/>
                    <a:pt x="829" y="1824"/>
                    <a:pt x="785" y="1770"/>
                  </a:cubicBezTo>
                  <a:cubicBezTo>
                    <a:pt x="723" y="1688"/>
                    <a:pt x="669" y="1603"/>
                    <a:pt x="628" y="1510"/>
                  </a:cubicBezTo>
                  <a:cubicBezTo>
                    <a:pt x="607" y="1460"/>
                    <a:pt x="593" y="1411"/>
                    <a:pt x="587" y="1357"/>
                  </a:cubicBezTo>
                  <a:cubicBezTo>
                    <a:pt x="580" y="1248"/>
                    <a:pt x="584" y="1139"/>
                    <a:pt x="597" y="1030"/>
                  </a:cubicBezTo>
                  <a:cubicBezTo>
                    <a:pt x="621" y="890"/>
                    <a:pt x="658" y="757"/>
                    <a:pt x="710" y="625"/>
                  </a:cubicBezTo>
                  <a:cubicBezTo>
                    <a:pt x="771" y="485"/>
                    <a:pt x="846" y="359"/>
                    <a:pt x="938" y="236"/>
                  </a:cubicBezTo>
                  <a:cubicBezTo>
                    <a:pt x="965" y="205"/>
                    <a:pt x="965" y="151"/>
                    <a:pt x="955" y="117"/>
                  </a:cubicBezTo>
                  <a:cubicBezTo>
                    <a:pt x="944" y="76"/>
                    <a:pt x="917" y="41"/>
                    <a:pt x="883" y="21"/>
                  </a:cubicBezTo>
                  <a:cubicBezTo>
                    <a:pt x="859" y="8"/>
                    <a:pt x="832" y="1"/>
                    <a:pt x="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1" name="Google Shape;2366;p49">
              <a:extLst>
                <a:ext uri="{FF2B5EF4-FFF2-40B4-BE49-F238E27FC236}">
                  <a16:creationId xmlns:a16="http://schemas.microsoft.com/office/drawing/2014/main" id="{D745673D-C755-4FBE-97F7-77D04FCA0C67}"/>
                </a:ext>
              </a:extLst>
            </p:cNvPr>
            <p:cNvSpPr/>
            <p:nvPr/>
          </p:nvSpPr>
          <p:spPr>
            <a:xfrm>
              <a:off x="5131550" y="3630250"/>
              <a:ext cx="77550" cy="206725"/>
            </a:xfrm>
            <a:custGeom>
              <a:avLst/>
              <a:gdLst/>
              <a:ahLst/>
              <a:cxnLst/>
              <a:rect l="l" t="t" r="r" b="b"/>
              <a:pathLst>
                <a:path w="3102" h="8269" extrusionOk="0">
                  <a:moveTo>
                    <a:pt x="832" y="82"/>
                  </a:moveTo>
                  <a:cubicBezTo>
                    <a:pt x="853" y="82"/>
                    <a:pt x="869" y="87"/>
                    <a:pt x="886" y="96"/>
                  </a:cubicBezTo>
                  <a:lnTo>
                    <a:pt x="889" y="96"/>
                  </a:lnTo>
                  <a:lnTo>
                    <a:pt x="889" y="100"/>
                  </a:lnTo>
                  <a:cubicBezTo>
                    <a:pt x="914" y="113"/>
                    <a:pt x="934" y="137"/>
                    <a:pt x="944" y="168"/>
                  </a:cubicBezTo>
                  <a:cubicBezTo>
                    <a:pt x="944" y="175"/>
                    <a:pt x="948" y="189"/>
                    <a:pt x="948" y="202"/>
                  </a:cubicBezTo>
                  <a:cubicBezTo>
                    <a:pt x="948" y="212"/>
                    <a:pt x="944" y="222"/>
                    <a:pt x="944" y="233"/>
                  </a:cubicBezTo>
                  <a:cubicBezTo>
                    <a:pt x="941" y="243"/>
                    <a:pt x="938" y="250"/>
                    <a:pt x="934" y="253"/>
                  </a:cubicBezTo>
                  <a:cubicBezTo>
                    <a:pt x="843" y="370"/>
                    <a:pt x="770" y="493"/>
                    <a:pt x="708" y="629"/>
                  </a:cubicBezTo>
                  <a:lnTo>
                    <a:pt x="708" y="629"/>
                  </a:lnTo>
                  <a:lnTo>
                    <a:pt x="705" y="628"/>
                  </a:lnTo>
                  <a:cubicBezTo>
                    <a:pt x="702" y="635"/>
                    <a:pt x="702" y="642"/>
                    <a:pt x="699" y="645"/>
                  </a:cubicBezTo>
                  <a:lnTo>
                    <a:pt x="700" y="646"/>
                  </a:lnTo>
                  <a:lnTo>
                    <a:pt x="700" y="646"/>
                  </a:lnTo>
                  <a:cubicBezTo>
                    <a:pt x="700" y="646"/>
                    <a:pt x="700" y="646"/>
                    <a:pt x="700" y="647"/>
                  </a:cubicBezTo>
                  <a:lnTo>
                    <a:pt x="700" y="647"/>
                  </a:lnTo>
                  <a:cubicBezTo>
                    <a:pt x="699" y="647"/>
                    <a:pt x="699" y="648"/>
                    <a:pt x="699" y="648"/>
                  </a:cubicBezTo>
                  <a:cubicBezTo>
                    <a:pt x="699" y="648"/>
                    <a:pt x="699" y="648"/>
                    <a:pt x="699" y="648"/>
                  </a:cubicBezTo>
                  <a:lnTo>
                    <a:pt x="699" y="648"/>
                  </a:lnTo>
                  <a:cubicBezTo>
                    <a:pt x="696" y="655"/>
                    <a:pt x="692" y="659"/>
                    <a:pt x="689" y="666"/>
                  </a:cubicBezTo>
                  <a:lnTo>
                    <a:pt x="692" y="667"/>
                  </a:lnTo>
                  <a:lnTo>
                    <a:pt x="692" y="667"/>
                  </a:lnTo>
                  <a:cubicBezTo>
                    <a:pt x="641" y="797"/>
                    <a:pt x="606" y="927"/>
                    <a:pt x="583" y="1064"/>
                  </a:cubicBezTo>
                  <a:cubicBezTo>
                    <a:pt x="573" y="1142"/>
                    <a:pt x="570" y="1221"/>
                    <a:pt x="570" y="1299"/>
                  </a:cubicBezTo>
                  <a:cubicBezTo>
                    <a:pt x="570" y="1323"/>
                    <a:pt x="570" y="1346"/>
                    <a:pt x="571" y="1370"/>
                  </a:cubicBezTo>
                  <a:lnTo>
                    <a:pt x="571" y="1370"/>
                  </a:lnTo>
                  <a:lnTo>
                    <a:pt x="566" y="1371"/>
                  </a:lnTo>
                  <a:cubicBezTo>
                    <a:pt x="566" y="1375"/>
                    <a:pt x="570" y="1378"/>
                    <a:pt x="570" y="1385"/>
                  </a:cubicBezTo>
                  <a:lnTo>
                    <a:pt x="572" y="1384"/>
                  </a:lnTo>
                  <a:lnTo>
                    <a:pt x="572" y="1384"/>
                  </a:lnTo>
                  <a:cubicBezTo>
                    <a:pt x="572" y="1390"/>
                    <a:pt x="572" y="1396"/>
                    <a:pt x="573" y="1402"/>
                  </a:cubicBezTo>
                  <a:lnTo>
                    <a:pt x="573" y="1405"/>
                  </a:lnTo>
                  <a:lnTo>
                    <a:pt x="573" y="1408"/>
                  </a:lnTo>
                  <a:cubicBezTo>
                    <a:pt x="583" y="1460"/>
                    <a:pt x="597" y="1514"/>
                    <a:pt x="617" y="1565"/>
                  </a:cubicBezTo>
                  <a:lnTo>
                    <a:pt x="617" y="1569"/>
                  </a:lnTo>
                  <a:cubicBezTo>
                    <a:pt x="661" y="1664"/>
                    <a:pt x="716" y="1753"/>
                    <a:pt x="781" y="1834"/>
                  </a:cubicBezTo>
                  <a:lnTo>
                    <a:pt x="781" y="1838"/>
                  </a:lnTo>
                  <a:cubicBezTo>
                    <a:pt x="822" y="1892"/>
                    <a:pt x="866" y="1943"/>
                    <a:pt x="910" y="1998"/>
                  </a:cubicBezTo>
                  <a:cubicBezTo>
                    <a:pt x="951" y="2056"/>
                    <a:pt x="996" y="2107"/>
                    <a:pt x="1026" y="2162"/>
                  </a:cubicBezTo>
                  <a:cubicBezTo>
                    <a:pt x="1043" y="2189"/>
                    <a:pt x="1057" y="2213"/>
                    <a:pt x="1070" y="2240"/>
                  </a:cubicBezTo>
                  <a:cubicBezTo>
                    <a:pt x="1081" y="2267"/>
                    <a:pt x="1091" y="2291"/>
                    <a:pt x="1094" y="2315"/>
                  </a:cubicBezTo>
                  <a:cubicBezTo>
                    <a:pt x="1101" y="2352"/>
                    <a:pt x="1108" y="2386"/>
                    <a:pt x="1108" y="2421"/>
                  </a:cubicBezTo>
                  <a:cubicBezTo>
                    <a:pt x="1108" y="2451"/>
                    <a:pt x="1105" y="2479"/>
                    <a:pt x="1094" y="2509"/>
                  </a:cubicBezTo>
                  <a:cubicBezTo>
                    <a:pt x="1078" y="2591"/>
                    <a:pt x="1043" y="2666"/>
                    <a:pt x="1002" y="2741"/>
                  </a:cubicBezTo>
                  <a:cubicBezTo>
                    <a:pt x="961" y="2813"/>
                    <a:pt x="910" y="2884"/>
                    <a:pt x="862" y="2956"/>
                  </a:cubicBezTo>
                  <a:cubicBezTo>
                    <a:pt x="808" y="3034"/>
                    <a:pt x="754" y="3116"/>
                    <a:pt x="702" y="3201"/>
                  </a:cubicBezTo>
                  <a:cubicBezTo>
                    <a:pt x="665" y="3269"/>
                    <a:pt x="631" y="3341"/>
                    <a:pt x="600" y="3415"/>
                  </a:cubicBezTo>
                  <a:cubicBezTo>
                    <a:pt x="477" y="3719"/>
                    <a:pt x="399" y="4033"/>
                    <a:pt x="351" y="4353"/>
                  </a:cubicBezTo>
                  <a:cubicBezTo>
                    <a:pt x="351" y="4353"/>
                    <a:pt x="351" y="4353"/>
                    <a:pt x="351" y="4353"/>
                  </a:cubicBezTo>
                  <a:lnTo>
                    <a:pt x="351" y="4353"/>
                  </a:lnTo>
                  <a:lnTo>
                    <a:pt x="314" y="4609"/>
                  </a:lnTo>
                  <a:lnTo>
                    <a:pt x="314" y="4609"/>
                  </a:lnTo>
                  <a:lnTo>
                    <a:pt x="328" y="4581"/>
                  </a:lnTo>
                  <a:lnTo>
                    <a:pt x="328" y="4581"/>
                  </a:lnTo>
                  <a:cubicBezTo>
                    <a:pt x="320" y="4680"/>
                    <a:pt x="317" y="4779"/>
                    <a:pt x="317" y="4878"/>
                  </a:cubicBezTo>
                  <a:cubicBezTo>
                    <a:pt x="317" y="5035"/>
                    <a:pt x="328" y="5188"/>
                    <a:pt x="345" y="5345"/>
                  </a:cubicBezTo>
                  <a:cubicBezTo>
                    <a:pt x="386" y="5587"/>
                    <a:pt x="450" y="5822"/>
                    <a:pt x="542" y="6047"/>
                  </a:cubicBezTo>
                  <a:lnTo>
                    <a:pt x="545" y="6045"/>
                  </a:lnTo>
                  <a:lnTo>
                    <a:pt x="545" y="6045"/>
                  </a:lnTo>
                  <a:cubicBezTo>
                    <a:pt x="649" y="6278"/>
                    <a:pt x="778" y="6494"/>
                    <a:pt x="933" y="6699"/>
                  </a:cubicBezTo>
                  <a:lnTo>
                    <a:pt x="933" y="6699"/>
                  </a:lnTo>
                  <a:lnTo>
                    <a:pt x="930" y="6701"/>
                  </a:lnTo>
                  <a:cubicBezTo>
                    <a:pt x="938" y="6707"/>
                    <a:pt x="941" y="6712"/>
                    <a:pt x="944" y="6718"/>
                  </a:cubicBezTo>
                  <a:lnTo>
                    <a:pt x="946" y="6717"/>
                  </a:lnTo>
                  <a:lnTo>
                    <a:pt x="946" y="6717"/>
                  </a:lnTo>
                  <a:cubicBezTo>
                    <a:pt x="950" y="6722"/>
                    <a:pt x="954" y="6727"/>
                    <a:pt x="958" y="6732"/>
                  </a:cubicBezTo>
                  <a:cubicBezTo>
                    <a:pt x="1135" y="6953"/>
                    <a:pt x="1336" y="7151"/>
                    <a:pt x="1558" y="7328"/>
                  </a:cubicBezTo>
                  <a:cubicBezTo>
                    <a:pt x="1803" y="7512"/>
                    <a:pt x="2066" y="7669"/>
                    <a:pt x="2349" y="7788"/>
                  </a:cubicBezTo>
                  <a:cubicBezTo>
                    <a:pt x="2539" y="7860"/>
                    <a:pt x="2734" y="7918"/>
                    <a:pt x="2934" y="7959"/>
                  </a:cubicBezTo>
                  <a:cubicBezTo>
                    <a:pt x="2948" y="7962"/>
                    <a:pt x="2959" y="7965"/>
                    <a:pt x="2969" y="7972"/>
                  </a:cubicBezTo>
                  <a:cubicBezTo>
                    <a:pt x="2983" y="7983"/>
                    <a:pt x="2996" y="8000"/>
                    <a:pt x="3006" y="8016"/>
                  </a:cubicBezTo>
                  <a:cubicBezTo>
                    <a:pt x="3013" y="8033"/>
                    <a:pt x="3020" y="8054"/>
                    <a:pt x="3020" y="8074"/>
                  </a:cubicBezTo>
                  <a:cubicBezTo>
                    <a:pt x="3020" y="8085"/>
                    <a:pt x="3020" y="8095"/>
                    <a:pt x="3016" y="8102"/>
                  </a:cubicBezTo>
                  <a:cubicBezTo>
                    <a:pt x="3006" y="8132"/>
                    <a:pt x="2992" y="8149"/>
                    <a:pt x="2972" y="8167"/>
                  </a:cubicBezTo>
                  <a:cubicBezTo>
                    <a:pt x="2951" y="8180"/>
                    <a:pt x="2924" y="8187"/>
                    <a:pt x="2897" y="8187"/>
                  </a:cubicBezTo>
                  <a:cubicBezTo>
                    <a:pt x="2887" y="8187"/>
                    <a:pt x="2877" y="8187"/>
                    <a:pt x="2866" y="8184"/>
                  </a:cubicBezTo>
                  <a:cubicBezTo>
                    <a:pt x="2300" y="8074"/>
                    <a:pt x="1769" y="7808"/>
                    <a:pt x="1323" y="7437"/>
                  </a:cubicBezTo>
                  <a:cubicBezTo>
                    <a:pt x="876" y="7069"/>
                    <a:pt x="512" y="6595"/>
                    <a:pt x="296" y="6057"/>
                  </a:cubicBezTo>
                  <a:cubicBezTo>
                    <a:pt x="188" y="5781"/>
                    <a:pt x="120" y="5491"/>
                    <a:pt x="96" y="5194"/>
                  </a:cubicBezTo>
                  <a:cubicBezTo>
                    <a:pt x="85" y="5086"/>
                    <a:pt x="82" y="4980"/>
                    <a:pt x="82" y="4871"/>
                  </a:cubicBezTo>
                  <a:cubicBezTo>
                    <a:pt x="82" y="4653"/>
                    <a:pt x="99" y="4435"/>
                    <a:pt x="133" y="4217"/>
                  </a:cubicBezTo>
                  <a:cubicBezTo>
                    <a:pt x="188" y="3896"/>
                    <a:pt x="273" y="3586"/>
                    <a:pt x="399" y="3286"/>
                  </a:cubicBezTo>
                  <a:cubicBezTo>
                    <a:pt x="430" y="3215"/>
                    <a:pt x="460" y="3146"/>
                    <a:pt x="501" y="3082"/>
                  </a:cubicBezTo>
                  <a:cubicBezTo>
                    <a:pt x="542" y="3014"/>
                    <a:pt x="583" y="2949"/>
                    <a:pt x="631" y="2884"/>
                  </a:cubicBezTo>
                  <a:cubicBezTo>
                    <a:pt x="705" y="2772"/>
                    <a:pt x="784" y="2659"/>
                    <a:pt x="842" y="2533"/>
                  </a:cubicBezTo>
                  <a:lnTo>
                    <a:pt x="845" y="2530"/>
                  </a:lnTo>
                  <a:cubicBezTo>
                    <a:pt x="856" y="2499"/>
                    <a:pt x="862" y="2465"/>
                    <a:pt x="873" y="2434"/>
                  </a:cubicBezTo>
                  <a:lnTo>
                    <a:pt x="873" y="2431"/>
                  </a:lnTo>
                  <a:lnTo>
                    <a:pt x="873" y="2427"/>
                  </a:lnTo>
                  <a:lnTo>
                    <a:pt x="873" y="2400"/>
                  </a:lnTo>
                  <a:lnTo>
                    <a:pt x="873" y="2397"/>
                  </a:lnTo>
                  <a:lnTo>
                    <a:pt x="873" y="2393"/>
                  </a:lnTo>
                  <a:cubicBezTo>
                    <a:pt x="869" y="2377"/>
                    <a:pt x="862" y="2363"/>
                    <a:pt x="859" y="2346"/>
                  </a:cubicBezTo>
                  <a:lnTo>
                    <a:pt x="859" y="2342"/>
                  </a:lnTo>
                  <a:lnTo>
                    <a:pt x="856" y="2339"/>
                  </a:lnTo>
                  <a:cubicBezTo>
                    <a:pt x="828" y="2284"/>
                    <a:pt x="795" y="2234"/>
                    <a:pt x="757" y="2185"/>
                  </a:cubicBezTo>
                  <a:lnTo>
                    <a:pt x="757" y="2182"/>
                  </a:lnTo>
                  <a:cubicBezTo>
                    <a:pt x="658" y="2059"/>
                    <a:pt x="553" y="1940"/>
                    <a:pt x="474" y="1807"/>
                  </a:cubicBezTo>
                  <a:cubicBezTo>
                    <a:pt x="430" y="1726"/>
                    <a:pt x="386" y="1644"/>
                    <a:pt x="365" y="1559"/>
                  </a:cubicBezTo>
                  <a:cubicBezTo>
                    <a:pt x="345" y="1477"/>
                    <a:pt x="334" y="1395"/>
                    <a:pt x="334" y="1313"/>
                  </a:cubicBezTo>
                  <a:cubicBezTo>
                    <a:pt x="334" y="1095"/>
                    <a:pt x="365" y="873"/>
                    <a:pt x="440" y="672"/>
                  </a:cubicBezTo>
                  <a:cubicBezTo>
                    <a:pt x="474" y="577"/>
                    <a:pt x="512" y="485"/>
                    <a:pt x="559" y="400"/>
                  </a:cubicBezTo>
                  <a:cubicBezTo>
                    <a:pt x="607" y="307"/>
                    <a:pt x="661" y="226"/>
                    <a:pt x="726" y="144"/>
                  </a:cubicBezTo>
                  <a:lnTo>
                    <a:pt x="724" y="142"/>
                  </a:lnTo>
                  <a:lnTo>
                    <a:pt x="724" y="142"/>
                  </a:lnTo>
                  <a:cubicBezTo>
                    <a:pt x="737" y="127"/>
                    <a:pt x="747" y="113"/>
                    <a:pt x="760" y="107"/>
                  </a:cubicBezTo>
                  <a:cubicBezTo>
                    <a:pt x="771" y="96"/>
                    <a:pt x="781" y="90"/>
                    <a:pt x="798" y="87"/>
                  </a:cubicBezTo>
                  <a:cubicBezTo>
                    <a:pt x="808" y="82"/>
                    <a:pt x="822" y="82"/>
                    <a:pt x="832" y="82"/>
                  </a:cubicBezTo>
                  <a:close/>
                  <a:moveTo>
                    <a:pt x="832" y="1"/>
                  </a:moveTo>
                  <a:cubicBezTo>
                    <a:pt x="812" y="1"/>
                    <a:pt x="795" y="1"/>
                    <a:pt x="777" y="8"/>
                  </a:cubicBezTo>
                  <a:cubicBezTo>
                    <a:pt x="750" y="15"/>
                    <a:pt x="726" y="25"/>
                    <a:pt x="705" y="42"/>
                  </a:cubicBezTo>
                  <a:cubicBezTo>
                    <a:pt x="689" y="59"/>
                    <a:pt x="675" y="76"/>
                    <a:pt x="661" y="93"/>
                  </a:cubicBezTo>
                  <a:lnTo>
                    <a:pt x="658" y="93"/>
                  </a:lnTo>
                  <a:cubicBezTo>
                    <a:pt x="597" y="177"/>
                    <a:pt x="540" y="265"/>
                    <a:pt x="489" y="360"/>
                  </a:cubicBezTo>
                  <a:lnTo>
                    <a:pt x="489" y="360"/>
                  </a:lnTo>
                  <a:lnTo>
                    <a:pt x="488" y="359"/>
                  </a:lnTo>
                  <a:cubicBezTo>
                    <a:pt x="436" y="450"/>
                    <a:pt x="399" y="546"/>
                    <a:pt x="362" y="642"/>
                  </a:cubicBezTo>
                  <a:cubicBezTo>
                    <a:pt x="283" y="856"/>
                    <a:pt x="252" y="1088"/>
                    <a:pt x="252" y="1313"/>
                  </a:cubicBezTo>
                  <a:cubicBezTo>
                    <a:pt x="252" y="1402"/>
                    <a:pt x="263" y="1493"/>
                    <a:pt x="287" y="1579"/>
                  </a:cubicBezTo>
                  <a:cubicBezTo>
                    <a:pt x="310" y="1677"/>
                    <a:pt x="358" y="1766"/>
                    <a:pt x="406" y="1848"/>
                  </a:cubicBezTo>
                  <a:cubicBezTo>
                    <a:pt x="488" y="1991"/>
                    <a:pt x="597" y="2111"/>
                    <a:pt x="692" y="2234"/>
                  </a:cubicBezTo>
                  <a:cubicBezTo>
                    <a:pt x="725" y="2280"/>
                    <a:pt x="755" y="2323"/>
                    <a:pt x="782" y="2372"/>
                  </a:cubicBezTo>
                  <a:lnTo>
                    <a:pt x="782" y="2372"/>
                  </a:lnTo>
                  <a:lnTo>
                    <a:pt x="781" y="2373"/>
                  </a:lnTo>
                  <a:cubicBezTo>
                    <a:pt x="784" y="2383"/>
                    <a:pt x="787" y="2397"/>
                    <a:pt x="791" y="2410"/>
                  </a:cubicBezTo>
                  <a:lnTo>
                    <a:pt x="791" y="2418"/>
                  </a:lnTo>
                  <a:cubicBezTo>
                    <a:pt x="784" y="2444"/>
                    <a:pt x="778" y="2473"/>
                    <a:pt x="768" y="2500"/>
                  </a:cubicBezTo>
                  <a:lnTo>
                    <a:pt x="768" y="2500"/>
                  </a:lnTo>
                  <a:lnTo>
                    <a:pt x="767" y="2499"/>
                  </a:lnTo>
                  <a:cubicBezTo>
                    <a:pt x="713" y="2615"/>
                    <a:pt x="638" y="2724"/>
                    <a:pt x="562" y="2836"/>
                  </a:cubicBezTo>
                  <a:cubicBezTo>
                    <a:pt x="515" y="2904"/>
                    <a:pt x="471" y="2970"/>
                    <a:pt x="430" y="3041"/>
                  </a:cubicBezTo>
                  <a:cubicBezTo>
                    <a:pt x="389" y="3113"/>
                    <a:pt x="355" y="3184"/>
                    <a:pt x="324" y="3256"/>
                  </a:cubicBezTo>
                  <a:cubicBezTo>
                    <a:pt x="194" y="3563"/>
                    <a:pt x="109" y="3879"/>
                    <a:pt x="55" y="4203"/>
                  </a:cubicBezTo>
                  <a:cubicBezTo>
                    <a:pt x="18" y="4425"/>
                    <a:pt x="0" y="4650"/>
                    <a:pt x="0" y="4871"/>
                  </a:cubicBezTo>
                  <a:cubicBezTo>
                    <a:pt x="0" y="4980"/>
                    <a:pt x="4" y="5092"/>
                    <a:pt x="14" y="5202"/>
                  </a:cubicBezTo>
                  <a:cubicBezTo>
                    <a:pt x="38" y="5505"/>
                    <a:pt x="106" y="5805"/>
                    <a:pt x="219" y="6088"/>
                  </a:cubicBezTo>
                  <a:lnTo>
                    <a:pt x="222" y="6088"/>
                  </a:lnTo>
                  <a:cubicBezTo>
                    <a:pt x="440" y="6640"/>
                    <a:pt x="815" y="7124"/>
                    <a:pt x="1271" y="7502"/>
                  </a:cubicBezTo>
                  <a:cubicBezTo>
                    <a:pt x="1725" y="7880"/>
                    <a:pt x="2270" y="8153"/>
                    <a:pt x="2852" y="8266"/>
                  </a:cubicBezTo>
                  <a:cubicBezTo>
                    <a:pt x="2866" y="8266"/>
                    <a:pt x="2884" y="8269"/>
                    <a:pt x="2897" y="8269"/>
                  </a:cubicBezTo>
                  <a:cubicBezTo>
                    <a:pt x="2942" y="8269"/>
                    <a:pt x="2983" y="8255"/>
                    <a:pt x="3016" y="8231"/>
                  </a:cubicBezTo>
                  <a:cubicBezTo>
                    <a:pt x="3054" y="8208"/>
                    <a:pt x="3081" y="8170"/>
                    <a:pt x="3095" y="8126"/>
                  </a:cubicBezTo>
                  <a:cubicBezTo>
                    <a:pt x="3098" y="8109"/>
                    <a:pt x="3102" y="8091"/>
                    <a:pt x="3102" y="8074"/>
                  </a:cubicBezTo>
                  <a:cubicBezTo>
                    <a:pt x="3102" y="8030"/>
                    <a:pt x="3088" y="7989"/>
                    <a:pt x="3061" y="7952"/>
                  </a:cubicBezTo>
                  <a:cubicBezTo>
                    <a:pt x="3050" y="7934"/>
                    <a:pt x="3033" y="7918"/>
                    <a:pt x="3016" y="7904"/>
                  </a:cubicBezTo>
                  <a:cubicBezTo>
                    <a:pt x="2996" y="7893"/>
                    <a:pt x="2975" y="7884"/>
                    <a:pt x="2951" y="7877"/>
                  </a:cubicBezTo>
                  <a:cubicBezTo>
                    <a:pt x="2754" y="7839"/>
                    <a:pt x="2566" y="7785"/>
                    <a:pt x="2379" y="7709"/>
                  </a:cubicBezTo>
                  <a:cubicBezTo>
                    <a:pt x="2103" y="7594"/>
                    <a:pt x="1847" y="7444"/>
                    <a:pt x="1609" y="7264"/>
                  </a:cubicBezTo>
                  <a:cubicBezTo>
                    <a:pt x="1392" y="7094"/>
                    <a:pt x="1195" y="6901"/>
                    <a:pt x="1022" y="6684"/>
                  </a:cubicBezTo>
                  <a:lnTo>
                    <a:pt x="1022" y="6684"/>
                  </a:lnTo>
                  <a:lnTo>
                    <a:pt x="1023" y="6684"/>
                  </a:lnTo>
                  <a:cubicBezTo>
                    <a:pt x="1017" y="6677"/>
                    <a:pt x="1012" y="6670"/>
                    <a:pt x="1007" y="6663"/>
                  </a:cubicBezTo>
                  <a:lnTo>
                    <a:pt x="1007" y="6663"/>
                  </a:lnTo>
                  <a:cubicBezTo>
                    <a:pt x="1005" y="6660"/>
                    <a:pt x="1004" y="6659"/>
                    <a:pt x="1002" y="6657"/>
                  </a:cubicBezTo>
                  <a:lnTo>
                    <a:pt x="1002" y="6657"/>
                  </a:lnTo>
                  <a:cubicBezTo>
                    <a:pt x="850" y="6455"/>
                    <a:pt x="722" y="6244"/>
                    <a:pt x="620" y="6017"/>
                  </a:cubicBezTo>
                  <a:lnTo>
                    <a:pt x="620" y="6017"/>
                  </a:lnTo>
                  <a:lnTo>
                    <a:pt x="620" y="6016"/>
                  </a:lnTo>
                  <a:cubicBezTo>
                    <a:pt x="529" y="5795"/>
                    <a:pt x="464" y="5570"/>
                    <a:pt x="427" y="5331"/>
                  </a:cubicBezTo>
                  <a:lnTo>
                    <a:pt x="426" y="5331"/>
                  </a:lnTo>
                  <a:lnTo>
                    <a:pt x="426" y="5331"/>
                  </a:lnTo>
                  <a:cubicBezTo>
                    <a:pt x="409" y="5179"/>
                    <a:pt x="399" y="5030"/>
                    <a:pt x="399" y="4878"/>
                  </a:cubicBezTo>
                  <a:cubicBezTo>
                    <a:pt x="399" y="4709"/>
                    <a:pt x="409" y="4539"/>
                    <a:pt x="433" y="4367"/>
                  </a:cubicBezTo>
                  <a:lnTo>
                    <a:pt x="433" y="4367"/>
                  </a:lnTo>
                  <a:lnTo>
                    <a:pt x="433" y="4367"/>
                  </a:lnTo>
                  <a:cubicBezTo>
                    <a:pt x="477" y="4049"/>
                    <a:pt x="556" y="3743"/>
                    <a:pt x="675" y="3446"/>
                  </a:cubicBezTo>
                  <a:cubicBezTo>
                    <a:pt x="702" y="3374"/>
                    <a:pt x="737" y="3307"/>
                    <a:pt x="774" y="3242"/>
                  </a:cubicBezTo>
                  <a:cubicBezTo>
                    <a:pt x="822" y="3160"/>
                    <a:pt x="876" y="3082"/>
                    <a:pt x="930" y="3003"/>
                  </a:cubicBezTo>
                  <a:cubicBezTo>
                    <a:pt x="979" y="2932"/>
                    <a:pt x="1029" y="2857"/>
                    <a:pt x="1074" y="2778"/>
                  </a:cubicBezTo>
                  <a:cubicBezTo>
                    <a:pt x="1114" y="2700"/>
                    <a:pt x="1152" y="2618"/>
                    <a:pt x="1176" y="2530"/>
                  </a:cubicBezTo>
                  <a:cubicBezTo>
                    <a:pt x="1183" y="2492"/>
                    <a:pt x="1190" y="2454"/>
                    <a:pt x="1190" y="2421"/>
                  </a:cubicBezTo>
                  <a:cubicBezTo>
                    <a:pt x="1190" y="2380"/>
                    <a:pt x="1183" y="2339"/>
                    <a:pt x="1176" y="2301"/>
                  </a:cubicBezTo>
                  <a:cubicBezTo>
                    <a:pt x="1169" y="2267"/>
                    <a:pt x="1155" y="2237"/>
                    <a:pt x="1142" y="2206"/>
                  </a:cubicBezTo>
                  <a:cubicBezTo>
                    <a:pt x="1128" y="2175"/>
                    <a:pt x="1111" y="2148"/>
                    <a:pt x="1098" y="2121"/>
                  </a:cubicBezTo>
                  <a:cubicBezTo>
                    <a:pt x="1060" y="2056"/>
                    <a:pt x="1016" y="2001"/>
                    <a:pt x="975" y="1951"/>
                  </a:cubicBezTo>
                  <a:cubicBezTo>
                    <a:pt x="930" y="1892"/>
                    <a:pt x="886" y="1841"/>
                    <a:pt x="845" y="1787"/>
                  </a:cubicBezTo>
                  <a:cubicBezTo>
                    <a:pt x="784" y="1708"/>
                    <a:pt x="733" y="1623"/>
                    <a:pt x="692" y="1534"/>
                  </a:cubicBezTo>
                  <a:lnTo>
                    <a:pt x="691" y="1535"/>
                  </a:lnTo>
                  <a:lnTo>
                    <a:pt x="691" y="1535"/>
                  </a:lnTo>
                  <a:cubicBezTo>
                    <a:pt x="675" y="1490"/>
                    <a:pt x="662" y="1446"/>
                    <a:pt x="653" y="1398"/>
                  </a:cubicBezTo>
                  <a:lnTo>
                    <a:pt x="655" y="1398"/>
                  </a:lnTo>
                  <a:cubicBezTo>
                    <a:pt x="651" y="1364"/>
                    <a:pt x="651" y="1330"/>
                    <a:pt x="651" y="1299"/>
                  </a:cubicBezTo>
                  <a:cubicBezTo>
                    <a:pt x="651" y="1225"/>
                    <a:pt x="655" y="1152"/>
                    <a:pt x="664" y="1078"/>
                  </a:cubicBezTo>
                  <a:lnTo>
                    <a:pt x="664" y="1078"/>
                  </a:lnTo>
                  <a:lnTo>
                    <a:pt x="665" y="1078"/>
                  </a:lnTo>
                  <a:cubicBezTo>
                    <a:pt x="688" y="948"/>
                    <a:pt x="719" y="823"/>
                    <a:pt x="766" y="700"/>
                  </a:cubicBezTo>
                  <a:lnTo>
                    <a:pt x="766" y="700"/>
                  </a:lnTo>
                  <a:lnTo>
                    <a:pt x="767" y="700"/>
                  </a:lnTo>
                  <a:cubicBezTo>
                    <a:pt x="767" y="699"/>
                    <a:pt x="767" y="699"/>
                    <a:pt x="767" y="698"/>
                  </a:cubicBezTo>
                  <a:lnTo>
                    <a:pt x="767" y="698"/>
                  </a:lnTo>
                  <a:cubicBezTo>
                    <a:pt x="769" y="693"/>
                    <a:pt x="771" y="688"/>
                    <a:pt x="773" y="682"/>
                  </a:cubicBezTo>
                  <a:lnTo>
                    <a:pt x="773" y="682"/>
                  </a:lnTo>
                  <a:lnTo>
                    <a:pt x="774" y="683"/>
                  </a:lnTo>
                  <a:cubicBezTo>
                    <a:pt x="835" y="546"/>
                    <a:pt x="907" y="420"/>
                    <a:pt x="999" y="304"/>
                  </a:cubicBezTo>
                  <a:cubicBezTo>
                    <a:pt x="1009" y="287"/>
                    <a:pt x="1020" y="271"/>
                    <a:pt x="1023" y="253"/>
                  </a:cubicBezTo>
                  <a:cubicBezTo>
                    <a:pt x="1026" y="236"/>
                    <a:pt x="1029" y="219"/>
                    <a:pt x="1029" y="202"/>
                  </a:cubicBezTo>
                  <a:cubicBezTo>
                    <a:pt x="1029" y="181"/>
                    <a:pt x="1026" y="164"/>
                    <a:pt x="1023" y="148"/>
                  </a:cubicBezTo>
                  <a:lnTo>
                    <a:pt x="1023" y="144"/>
                  </a:lnTo>
                  <a:cubicBezTo>
                    <a:pt x="1009" y="97"/>
                    <a:pt x="977" y="54"/>
                    <a:pt x="930" y="30"/>
                  </a:cubicBezTo>
                  <a:lnTo>
                    <a:pt x="930" y="30"/>
                  </a:lnTo>
                  <a:lnTo>
                    <a:pt x="930" y="28"/>
                  </a:lnTo>
                  <a:cubicBezTo>
                    <a:pt x="900" y="8"/>
                    <a:pt x="866" y="1"/>
                    <a:pt x="8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2" name="Google Shape;2367;p49">
              <a:extLst>
                <a:ext uri="{FF2B5EF4-FFF2-40B4-BE49-F238E27FC236}">
                  <a16:creationId xmlns:a16="http://schemas.microsoft.com/office/drawing/2014/main" id="{CFE7D218-D55E-494D-B965-220047374870}"/>
                </a:ext>
              </a:extLst>
            </p:cNvPr>
            <p:cNvSpPr/>
            <p:nvPr/>
          </p:nvSpPr>
          <p:spPr>
            <a:xfrm>
              <a:off x="4981175" y="3829100"/>
              <a:ext cx="264475" cy="262100"/>
            </a:xfrm>
            <a:custGeom>
              <a:avLst/>
              <a:gdLst/>
              <a:ahLst/>
              <a:cxnLst/>
              <a:rect l="l" t="t" r="r" b="b"/>
              <a:pathLst>
                <a:path w="10579" h="10484" extrusionOk="0">
                  <a:moveTo>
                    <a:pt x="7855" y="6821"/>
                  </a:moveTo>
                  <a:cubicBezTo>
                    <a:pt x="7847" y="6830"/>
                    <a:pt x="7841" y="6839"/>
                    <a:pt x="7835" y="6848"/>
                  </a:cubicBezTo>
                  <a:cubicBezTo>
                    <a:pt x="7842" y="6839"/>
                    <a:pt x="7849" y="6830"/>
                    <a:pt x="7855" y="6821"/>
                  </a:cubicBezTo>
                  <a:close/>
                  <a:moveTo>
                    <a:pt x="5996" y="8688"/>
                  </a:moveTo>
                  <a:lnTo>
                    <a:pt x="5996" y="8688"/>
                  </a:lnTo>
                  <a:cubicBezTo>
                    <a:pt x="5995" y="8689"/>
                    <a:pt x="5993" y="8690"/>
                    <a:pt x="5992" y="8691"/>
                  </a:cubicBezTo>
                  <a:cubicBezTo>
                    <a:pt x="5993" y="8690"/>
                    <a:pt x="5995" y="8689"/>
                    <a:pt x="5996" y="8688"/>
                  </a:cubicBezTo>
                  <a:close/>
                  <a:moveTo>
                    <a:pt x="941" y="9888"/>
                  </a:moveTo>
                  <a:cubicBezTo>
                    <a:pt x="943" y="9888"/>
                    <a:pt x="945" y="9888"/>
                    <a:pt x="948" y="9889"/>
                  </a:cubicBezTo>
                  <a:lnTo>
                    <a:pt x="941" y="9888"/>
                  </a:lnTo>
                  <a:close/>
                  <a:moveTo>
                    <a:pt x="1862" y="10136"/>
                  </a:moveTo>
                  <a:lnTo>
                    <a:pt x="1862" y="10136"/>
                  </a:lnTo>
                  <a:cubicBezTo>
                    <a:pt x="1870" y="10137"/>
                    <a:pt x="1877" y="10139"/>
                    <a:pt x="1885" y="10140"/>
                  </a:cubicBezTo>
                  <a:cubicBezTo>
                    <a:pt x="1877" y="10137"/>
                    <a:pt x="1870" y="10137"/>
                    <a:pt x="1862" y="10136"/>
                  </a:cubicBezTo>
                  <a:close/>
                  <a:moveTo>
                    <a:pt x="8905" y="1"/>
                  </a:moveTo>
                  <a:cubicBezTo>
                    <a:pt x="8867" y="1"/>
                    <a:pt x="8823" y="18"/>
                    <a:pt x="8796" y="46"/>
                  </a:cubicBezTo>
                  <a:cubicBezTo>
                    <a:pt x="8762" y="79"/>
                    <a:pt x="8752" y="117"/>
                    <a:pt x="8749" y="158"/>
                  </a:cubicBezTo>
                  <a:cubicBezTo>
                    <a:pt x="8732" y="376"/>
                    <a:pt x="8765" y="587"/>
                    <a:pt x="8844" y="792"/>
                  </a:cubicBezTo>
                  <a:cubicBezTo>
                    <a:pt x="8922" y="993"/>
                    <a:pt x="9045" y="1170"/>
                    <a:pt x="9191" y="1327"/>
                  </a:cubicBezTo>
                  <a:cubicBezTo>
                    <a:pt x="9342" y="1480"/>
                    <a:pt x="9526" y="1603"/>
                    <a:pt x="9723" y="1688"/>
                  </a:cubicBezTo>
                  <a:cubicBezTo>
                    <a:pt x="9894" y="1756"/>
                    <a:pt x="10067" y="1794"/>
                    <a:pt x="10248" y="1800"/>
                  </a:cubicBezTo>
                  <a:cubicBezTo>
                    <a:pt x="10245" y="1920"/>
                    <a:pt x="10234" y="2036"/>
                    <a:pt x="10221" y="2155"/>
                  </a:cubicBezTo>
                  <a:cubicBezTo>
                    <a:pt x="10149" y="2608"/>
                    <a:pt x="10006" y="3044"/>
                    <a:pt x="9833" y="3467"/>
                  </a:cubicBezTo>
                  <a:cubicBezTo>
                    <a:pt x="9553" y="4125"/>
                    <a:pt x="9202" y="4741"/>
                    <a:pt x="8831" y="5348"/>
                  </a:cubicBezTo>
                  <a:cubicBezTo>
                    <a:pt x="8667" y="5614"/>
                    <a:pt x="8499" y="5880"/>
                    <a:pt x="8333" y="6142"/>
                  </a:cubicBezTo>
                  <a:cubicBezTo>
                    <a:pt x="8182" y="6375"/>
                    <a:pt x="8022" y="6601"/>
                    <a:pt x="7855" y="6821"/>
                  </a:cubicBezTo>
                  <a:lnTo>
                    <a:pt x="7855" y="6821"/>
                  </a:lnTo>
                  <a:cubicBezTo>
                    <a:pt x="7856" y="6820"/>
                    <a:pt x="7858" y="6819"/>
                    <a:pt x="7859" y="6817"/>
                  </a:cubicBezTo>
                  <a:lnTo>
                    <a:pt x="7859" y="6817"/>
                  </a:lnTo>
                  <a:cubicBezTo>
                    <a:pt x="7319" y="7514"/>
                    <a:pt x="6690" y="8144"/>
                    <a:pt x="5996" y="8688"/>
                  </a:cubicBezTo>
                  <a:lnTo>
                    <a:pt x="5996" y="8688"/>
                  </a:lnTo>
                  <a:cubicBezTo>
                    <a:pt x="5997" y="8687"/>
                    <a:pt x="5997" y="8687"/>
                    <a:pt x="5997" y="8687"/>
                  </a:cubicBezTo>
                  <a:lnTo>
                    <a:pt x="5997" y="8687"/>
                  </a:lnTo>
                  <a:cubicBezTo>
                    <a:pt x="5995" y="8689"/>
                    <a:pt x="5993" y="8691"/>
                    <a:pt x="5990" y="8692"/>
                  </a:cubicBezTo>
                  <a:lnTo>
                    <a:pt x="5990" y="8692"/>
                  </a:lnTo>
                  <a:cubicBezTo>
                    <a:pt x="5991" y="8692"/>
                    <a:pt x="5991" y="8692"/>
                    <a:pt x="5992" y="8691"/>
                  </a:cubicBezTo>
                  <a:lnTo>
                    <a:pt x="5992" y="8691"/>
                  </a:lnTo>
                  <a:cubicBezTo>
                    <a:pt x="5989" y="8693"/>
                    <a:pt x="5986" y="8695"/>
                    <a:pt x="5984" y="8697"/>
                  </a:cubicBezTo>
                  <a:lnTo>
                    <a:pt x="5984" y="8697"/>
                  </a:lnTo>
                  <a:cubicBezTo>
                    <a:pt x="5985" y="8696"/>
                    <a:pt x="5986" y="8696"/>
                    <a:pt x="5987" y="8695"/>
                  </a:cubicBezTo>
                  <a:lnTo>
                    <a:pt x="5987" y="8695"/>
                  </a:lnTo>
                  <a:cubicBezTo>
                    <a:pt x="5986" y="8696"/>
                    <a:pt x="5984" y="8697"/>
                    <a:pt x="5983" y="8698"/>
                  </a:cubicBezTo>
                  <a:lnTo>
                    <a:pt x="5983" y="8698"/>
                  </a:lnTo>
                  <a:cubicBezTo>
                    <a:pt x="5983" y="8698"/>
                    <a:pt x="5983" y="8698"/>
                    <a:pt x="5984" y="8697"/>
                  </a:cubicBezTo>
                  <a:lnTo>
                    <a:pt x="5984" y="8697"/>
                  </a:lnTo>
                  <a:cubicBezTo>
                    <a:pt x="5982" y="8699"/>
                    <a:pt x="5979" y="8700"/>
                    <a:pt x="5978" y="8702"/>
                  </a:cubicBezTo>
                  <a:cubicBezTo>
                    <a:pt x="5980" y="8701"/>
                    <a:pt x="5981" y="8700"/>
                    <a:pt x="5983" y="8698"/>
                  </a:cubicBezTo>
                  <a:lnTo>
                    <a:pt x="5983" y="8698"/>
                  </a:lnTo>
                  <a:cubicBezTo>
                    <a:pt x="5980" y="8701"/>
                    <a:pt x="5978" y="8703"/>
                    <a:pt x="5975" y="8705"/>
                  </a:cubicBezTo>
                  <a:cubicBezTo>
                    <a:pt x="5429" y="9120"/>
                    <a:pt x="4839" y="9485"/>
                    <a:pt x="4205" y="9758"/>
                  </a:cubicBezTo>
                  <a:cubicBezTo>
                    <a:pt x="3789" y="9931"/>
                    <a:pt x="3356" y="10059"/>
                    <a:pt x="2910" y="10125"/>
                  </a:cubicBezTo>
                  <a:lnTo>
                    <a:pt x="2910" y="10125"/>
                  </a:lnTo>
                  <a:cubicBezTo>
                    <a:pt x="2914" y="10125"/>
                    <a:pt x="2918" y="10124"/>
                    <a:pt x="2921" y="10122"/>
                  </a:cubicBezTo>
                  <a:lnTo>
                    <a:pt x="2921" y="10122"/>
                  </a:lnTo>
                  <a:cubicBezTo>
                    <a:pt x="2724" y="10149"/>
                    <a:pt x="2525" y="10163"/>
                    <a:pt x="2327" y="10163"/>
                  </a:cubicBezTo>
                  <a:cubicBezTo>
                    <a:pt x="2169" y="10163"/>
                    <a:pt x="2011" y="10154"/>
                    <a:pt x="1854" y="10136"/>
                  </a:cubicBezTo>
                  <a:cubicBezTo>
                    <a:pt x="1857" y="10136"/>
                    <a:pt x="1859" y="10136"/>
                    <a:pt x="1862" y="10136"/>
                  </a:cubicBezTo>
                  <a:lnTo>
                    <a:pt x="1862" y="10136"/>
                  </a:lnTo>
                  <a:cubicBezTo>
                    <a:pt x="1550" y="10092"/>
                    <a:pt x="1247" y="10011"/>
                    <a:pt x="954" y="9891"/>
                  </a:cubicBezTo>
                  <a:cubicBezTo>
                    <a:pt x="713" y="9789"/>
                    <a:pt x="481" y="9659"/>
                    <a:pt x="263" y="9513"/>
                  </a:cubicBezTo>
                  <a:cubicBezTo>
                    <a:pt x="240" y="9497"/>
                    <a:pt x="213" y="9491"/>
                    <a:pt x="187" y="9491"/>
                  </a:cubicBezTo>
                  <a:cubicBezTo>
                    <a:pt x="131" y="9491"/>
                    <a:pt x="75" y="9521"/>
                    <a:pt x="45" y="9567"/>
                  </a:cubicBezTo>
                  <a:cubicBezTo>
                    <a:pt x="1" y="9646"/>
                    <a:pt x="31" y="9738"/>
                    <a:pt x="103" y="9785"/>
                  </a:cubicBezTo>
                  <a:cubicBezTo>
                    <a:pt x="413" y="9996"/>
                    <a:pt x="746" y="10163"/>
                    <a:pt x="1101" y="10283"/>
                  </a:cubicBezTo>
                  <a:cubicBezTo>
                    <a:pt x="1432" y="10396"/>
                    <a:pt x="1783" y="10457"/>
                    <a:pt x="2130" y="10477"/>
                  </a:cubicBezTo>
                  <a:cubicBezTo>
                    <a:pt x="2199" y="10481"/>
                    <a:pt x="2268" y="10483"/>
                    <a:pt x="2337" y="10483"/>
                  </a:cubicBezTo>
                  <a:cubicBezTo>
                    <a:pt x="2618" y="10483"/>
                    <a:pt x="2896" y="10451"/>
                    <a:pt x="3173" y="10402"/>
                  </a:cubicBezTo>
                  <a:cubicBezTo>
                    <a:pt x="3524" y="10338"/>
                    <a:pt x="3868" y="10232"/>
                    <a:pt x="4199" y="10099"/>
                  </a:cubicBezTo>
                  <a:cubicBezTo>
                    <a:pt x="4894" y="9826"/>
                    <a:pt x="5539" y="9435"/>
                    <a:pt x="6127" y="8981"/>
                  </a:cubicBezTo>
                  <a:cubicBezTo>
                    <a:pt x="6717" y="8535"/>
                    <a:pt x="7256" y="8020"/>
                    <a:pt x="7740" y="7461"/>
                  </a:cubicBezTo>
                  <a:cubicBezTo>
                    <a:pt x="8054" y="7096"/>
                    <a:pt x="8346" y="6708"/>
                    <a:pt x="8606" y="6303"/>
                  </a:cubicBezTo>
                  <a:cubicBezTo>
                    <a:pt x="8905" y="5832"/>
                    <a:pt x="9205" y="5358"/>
                    <a:pt x="9481" y="4875"/>
                  </a:cubicBezTo>
                  <a:cubicBezTo>
                    <a:pt x="9778" y="4353"/>
                    <a:pt x="10047" y="3815"/>
                    <a:pt x="10258" y="3249"/>
                  </a:cubicBezTo>
                  <a:cubicBezTo>
                    <a:pt x="10446" y="2738"/>
                    <a:pt x="10579" y="2189"/>
                    <a:pt x="10565" y="1637"/>
                  </a:cubicBezTo>
                  <a:cubicBezTo>
                    <a:pt x="10565" y="1562"/>
                    <a:pt x="10502" y="1480"/>
                    <a:pt x="10419" y="1480"/>
                  </a:cubicBezTo>
                  <a:cubicBezTo>
                    <a:pt x="10415" y="1480"/>
                    <a:pt x="10412" y="1480"/>
                    <a:pt x="10408" y="1480"/>
                  </a:cubicBezTo>
                  <a:cubicBezTo>
                    <a:pt x="10365" y="1483"/>
                    <a:pt x="10323" y="1485"/>
                    <a:pt x="10281" y="1485"/>
                  </a:cubicBezTo>
                  <a:cubicBezTo>
                    <a:pt x="10230" y="1485"/>
                    <a:pt x="10180" y="1483"/>
                    <a:pt x="10129" y="1477"/>
                  </a:cubicBezTo>
                  <a:cubicBezTo>
                    <a:pt x="10026" y="1457"/>
                    <a:pt x="9931" y="1429"/>
                    <a:pt x="9833" y="1391"/>
                  </a:cubicBezTo>
                  <a:cubicBezTo>
                    <a:pt x="9737" y="1347"/>
                    <a:pt x="9649" y="1293"/>
                    <a:pt x="9559" y="1232"/>
                  </a:cubicBezTo>
                  <a:cubicBezTo>
                    <a:pt x="9468" y="1156"/>
                    <a:pt x="9389" y="1075"/>
                    <a:pt x="9314" y="982"/>
                  </a:cubicBezTo>
                  <a:cubicBezTo>
                    <a:pt x="9243" y="887"/>
                    <a:pt x="9185" y="785"/>
                    <a:pt x="9137" y="676"/>
                  </a:cubicBezTo>
                  <a:cubicBezTo>
                    <a:pt x="9106" y="591"/>
                    <a:pt x="9083" y="505"/>
                    <a:pt x="9069" y="414"/>
                  </a:cubicBezTo>
                  <a:cubicBezTo>
                    <a:pt x="9059" y="328"/>
                    <a:pt x="9059" y="243"/>
                    <a:pt x="9065" y="158"/>
                  </a:cubicBezTo>
                  <a:cubicBezTo>
                    <a:pt x="9072" y="73"/>
                    <a:pt x="8987" y="1"/>
                    <a:pt x="89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3" name="Google Shape;2368;p49">
              <a:extLst>
                <a:ext uri="{FF2B5EF4-FFF2-40B4-BE49-F238E27FC236}">
                  <a16:creationId xmlns:a16="http://schemas.microsoft.com/office/drawing/2014/main" id="{3F4A65E1-F62F-453E-BAEB-5BE678C2D278}"/>
                </a:ext>
              </a:extLst>
            </p:cNvPr>
            <p:cNvSpPr/>
            <p:nvPr/>
          </p:nvSpPr>
          <p:spPr>
            <a:xfrm>
              <a:off x="4980750" y="3828075"/>
              <a:ext cx="265675" cy="264075"/>
            </a:xfrm>
            <a:custGeom>
              <a:avLst/>
              <a:gdLst/>
              <a:ahLst/>
              <a:cxnLst/>
              <a:rect l="l" t="t" r="r" b="b"/>
              <a:pathLst>
                <a:path w="10627" h="10563" extrusionOk="0">
                  <a:moveTo>
                    <a:pt x="9845" y="1462"/>
                  </a:moveTo>
                  <a:lnTo>
                    <a:pt x="9844" y="1464"/>
                  </a:lnTo>
                  <a:lnTo>
                    <a:pt x="9844" y="1464"/>
                  </a:lnTo>
                  <a:lnTo>
                    <a:pt x="9843" y="1465"/>
                  </a:lnTo>
                  <a:lnTo>
                    <a:pt x="9843" y="1465"/>
                  </a:lnTo>
                  <a:lnTo>
                    <a:pt x="9844" y="1464"/>
                  </a:lnTo>
                  <a:lnTo>
                    <a:pt x="9845" y="1462"/>
                  </a:lnTo>
                  <a:close/>
                  <a:moveTo>
                    <a:pt x="9841" y="1468"/>
                  </a:moveTo>
                  <a:lnTo>
                    <a:pt x="9841" y="1468"/>
                  </a:lnTo>
                  <a:lnTo>
                    <a:pt x="9841" y="1468"/>
                  </a:lnTo>
                  <a:lnTo>
                    <a:pt x="9839" y="1470"/>
                  </a:lnTo>
                  <a:lnTo>
                    <a:pt x="9841" y="1468"/>
                  </a:lnTo>
                  <a:close/>
                  <a:moveTo>
                    <a:pt x="9842" y="1473"/>
                  </a:moveTo>
                  <a:lnTo>
                    <a:pt x="9842" y="1473"/>
                  </a:lnTo>
                  <a:lnTo>
                    <a:pt x="9842" y="1473"/>
                  </a:lnTo>
                  <a:close/>
                  <a:moveTo>
                    <a:pt x="5968" y="8712"/>
                  </a:moveTo>
                  <a:lnTo>
                    <a:pt x="5968" y="8712"/>
                  </a:lnTo>
                  <a:lnTo>
                    <a:pt x="5968" y="8712"/>
                  </a:lnTo>
                  <a:cubicBezTo>
                    <a:pt x="5968" y="8712"/>
                    <a:pt x="5968" y="8712"/>
                    <a:pt x="5968" y="8712"/>
                  </a:cubicBezTo>
                  <a:lnTo>
                    <a:pt x="5968" y="8712"/>
                  </a:lnTo>
                  <a:lnTo>
                    <a:pt x="5968" y="8712"/>
                  </a:lnTo>
                  <a:close/>
                  <a:moveTo>
                    <a:pt x="8922" y="83"/>
                  </a:moveTo>
                  <a:cubicBezTo>
                    <a:pt x="8936" y="83"/>
                    <a:pt x="8953" y="83"/>
                    <a:pt x="8966" y="90"/>
                  </a:cubicBezTo>
                  <a:cubicBezTo>
                    <a:pt x="8987" y="100"/>
                    <a:pt x="9007" y="114"/>
                    <a:pt x="9021" y="131"/>
                  </a:cubicBezTo>
                  <a:cubicBezTo>
                    <a:pt x="9035" y="148"/>
                    <a:pt x="9042" y="169"/>
                    <a:pt x="9042" y="189"/>
                  </a:cubicBezTo>
                  <a:lnTo>
                    <a:pt x="9042" y="196"/>
                  </a:lnTo>
                  <a:cubicBezTo>
                    <a:pt x="9038" y="233"/>
                    <a:pt x="9038" y="271"/>
                    <a:pt x="9038" y="308"/>
                  </a:cubicBezTo>
                  <a:cubicBezTo>
                    <a:pt x="9038" y="347"/>
                    <a:pt x="9040" y="386"/>
                    <a:pt x="9042" y="423"/>
                  </a:cubicBezTo>
                  <a:lnTo>
                    <a:pt x="9042" y="423"/>
                  </a:lnTo>
                  <a:lnTo>
                    <a:pt x="9038" y="424"/>
                  </a:lnTo>
                  <a:cubicBezTo>
                    <a:pt x="9042" y="430"/>
                    <a:pt x="9042" y="434"/>
                    <a:pt x="9042" y="438"/>
                  </a:cubicBezTo>
                  <a:lnTo>
                    <a:pt x="9043" y="437"/>
                  </a:lnTo>
                  <a:lnTo>
                    <a:pt x="9043" y="437"/>
                  </a:lnTo>
                  <a:cubicBezTo>
                    <a:pt x="9044" y="444"/>
                    <a:pt x="9044" y="451"/>
                    <a:pt x="9045" y="458"/>
                  </a:cubicBezTo>
                  <a:lnTo>
                    <a:pt x="9045" y="461"/>
                  </a:lnTo>
                  <a:cubicBezTo>
                    <a:pt x="9062" y="553"/>
                    <a:pt x="9086" y="645"/>
                    <a:pt x="9117" y="730"/>
                  </a:cubicBezTo>
                  <a:lnTo>
                    <a:pt x="9117" y="734"/>
                  </a:lnTo>
                  <a:cubicBezTo>
                    <a:pt x="9164" y="847"/>
                    <a:pt x="9226" y="952"/>
                    <a:pt x="9298" y="1048"/>
                  </a:cubicBezTo>
                  <a:lnTo>
                    <a:pt x="9298" y="1051"/>
                  </a:lnTo>
                  <a:cubicBezTo>
                    <a:pt x="9375" y="1143"/>
                    <a:pt x="9457" y="1228"/>
                    <a:pt x="9553" y="1303"/>
                  </a:cubicBezTo>
                  <a:cubicBezTo>
                    <a:pt x="9634" y="1363"/>
                    <a:pt x="9719" y="1414"/>
                    <a:pt x="9809" y="1459"/>
                  </a:cubicBezTo>
                  <a:lnTo>
                    <a:pt x="9809" y="1459"/>
                  </a:lnTo>
                  <a:lnTo>
                    <a:pt x="9809" y="1460"/>
                  </a:lnTo>
                  <a:cubicBezTo>
                    <a:pt x="9819" y="1463"/>
                    <a:pt x="9825" y="1467"/>
                    <a:pt x="9832" y="1470"/>
                  </a:cubicBezTo>
                  <a:lnTo>
                    <a:pt x="9836" y="1470"/>
                  </a:lnTo>
                  <a:cubicBezTo>
                    <a:pt x="9837" y="1470"/>
                    <a:pt x="9838" y="1471"/>
                    <a:pt x="9839" y="1471"/>
                  </a:cubicBezTo>
                  <a:lnTo>
                    <a:pt x="9839" y="1471"/>
                  </a:lnTo>
                  <a:lnTo>
                    <a:pt x="9839" y="1473"/>
                  </a:lnTo>
                  <a:lnTo>
                    <a:pt x="9842" y="1473"/>
                  </a:lnTo>
                  <a:lnTo>
                    <a:pt x="9842" y="1472"/>
                  </a:lnTo>
                  <a:lnTo>
                    <a:pt x="9842" y="1472"/>
                  </a:lnTo>
                  <a:cubicBezTo>
                    <a:pt x="9842" y="1472"/>
                    <a:pt x="9842" y="1472"/>
                    <a:pt x="9842" y="1472"/>
                  </a:cubicBezTo>
                  <a:lnTo>
                    <a:pt x="9842" y="1472"/>
                  </a:lnTo>
                  <a:lnTo>
                    <a:pt x="9842" y="1473"/>
                  </a:lnTo>
                  <a:lnTo>
                    <a:pt x="9842" y="1472"/>
                  </a:lnTo>
                  <a:lnTo>
                    <a:pt x="9842" y="1472"/>
                  </a:lnTo>
                  <a:cubicBezTo>
                    <a:pt x="9939" y="1509"/>
                    <a:pt x="10036" y="1539"/>
                    <a:pt x="10139" y="1555"/>
                  </a:cubicBezTo>
                  <a:lnTo>
                    <a:pt x="10142" y="1555"/>
                  </a:lnTo>
                  <a:cubicBezTo>
                    <a:pt x="10197" y="1562"/>
                    <a:pt x="10251" y="1566"/>
                    <a:pt x="10306" y="1566"/>
                  </a:cubicBezTo>
                  <a:cubicBezTo>
                    <a:pt x="10347" y="1566"/>
                    <a:pt x="10388" y="1566"/>
                    <a:pt x="10429" y="1562"/>
                  </a:cubicBezTo>
                  <a:lnTo>
                    <a:pt x="10435" y="1562"/>
                  </a:lnTo>
                  <a:cubicBezTo>
                    <a:pt x="10449" y="1562"/>
                    <a:pt x="10463" y="1566"/>
                    <a:pt x="10473" y="1569"/>
                  </a:cubicBezTo>
                  <a:cubicBezTo>
                    <a:pt x="10493" y="1579"/>
                    <a:pt x="10510" y="1596"/>
                    <a:pt x="10524" y="1616"/>
                  </a:cubicBezTo>
                  <a:cubicBezTo>
                    <a:pt x="10534" y="1637"/>
                    <a:pt x="10541" y="1661"/>
                    <a:pt x="10541" y="1682"/>
                  </a:cubicBezTo>
                  <a:cubicBezTo>
                    <a:pt x="10545" y="1705"/>
                    <a:pt x="10545" y="1729"/>
                    <a:pt x="10545" y="1753"/>
                  </a:cubicBezTo>
                  <a:cubicBezTo>
                    <a:pt x="10545" y="2271"/>
                    <a:pt x="10415" y="2789"/>
                    <a:pt x="10234" y="3277"/>
                  </a:cubicBezTo>
                  <a:cubicBezTo>
                    <a:pt x="10026" y="3839"/>
                    <a:pt x="9760" y="4377"/>
                    <a:pt x="9464" y="4895"/>
                  </a:cubicBezTo>
                  <a:cubicBezTo>
                    <a:pt x="9185" y="5379"/>
                    <a:pt x="8889" y="5849"/>
                    <a:pt x="8588" y="6323"/>
                  </a:cubicBezTo>
                  <a:cubicBezTo>
                    <a:pt x="8329" y="6725"/>
                    <a:pt x="8040" y="7113"/>
                    <a:pt x="7726" y="7475"/>
                  </a:cubicBezTo>
                  <a:cubicBezTo>
                    <a:pt x="7242" y="8034"/>
                    <a:pt x="6707" y="8545"/>
                    <a:pt x="6121" y="8991"/>
                  </a:cubicBezTo>
                  <a:cubicBezTo>
                    <a:pt x="5531" y="9441"/>
                    <a:pt x="4894" y="9830"/>
                    <a:pt x="4202" y="10102"/>
                  </a:cubicBezTo>
                  <a:cubicBezTo>
                    <a:pt x="3872" y="10232"/>
                    <a:pt x="3531" y="10341"/>
                    <a:pt x="3184" y="10402"/>
                  </a:cubicBezTo>
                  <a:cubicBezTo>
                    <a:pt x="2910" y="10450"/>
                    <a:pt x="2635" y="10481"/>
                    <a:pt x="2362" y="10481"/>
                  </a:cubicBezTo>
                  <a:cubicBezTo>
                    <a:pt x="2290" y="10481"/>
                    <a:pt x="2223" y="10481"/>
                    <a:pt x="2151" y="10477"/>
                  </a:cubicBezTo>
                  <a:cubicBezTo>
                    <a:pt x="1806" y="10457"/>
                    <a:pt x="1459" y="10399"/>
                    <a:pt x="1132" y="10286"/>
                  </a:cubicBezTo>
                  <a:cubicBezTo>
                    <a:pt x="781" y="10168"/>
                    <a:pt x="450" y="10000"/>
                    <a:pt x="143" y="9792"/>
                  </a:cubicBezTo>
                  <a:cubicBezTo>
                    <a:pt x="123" y="9779"/>
                    <a:pt x="109" y="9762"/>
                    <a:pt x="99" y="9745"/>
                  </a:cubicBezTo>
                  <a:cubicBezTo>
                    <a:pt x="89" y="9727"/>
                    <a:pt x="82" y="9707"/>
                    <a:pt x="82" y="9687"/>
                  </a:cubicBezTo>
                  <a:cubicBezTo>
                    <a:pt x="82" y="9667"/>
                    <a:pt x="88" y="9650"/>
                    <a:pt x="98" y="9631"/>
                  </a:cubicBezTo>
                  <a:lnTo>
                    <a:pt x="98" y="9631"/>
                  </a:lnTo>
                  <a:lnTo>
                    <a:pt x="99" y="9632"/>
                  </a:lnTo>
                  <a:cubicBezTo>
                    <a:pt x="109" y="9611"/>
                    <a:pt x="123" y="9598"/>
                    <a:pt x="143" y="9588"/>
                  </a:cubicBezTo>
                  <a:cubicBezTo>
                    <a:pt x="164" y="9578"/>
                    <a:pt x="184" y="9570"/>
                    <a:pt x="205" y="9570"/>
                  </a:cubicBezTo>
                  <a:cubicBezTo>
                    <a:pt x="225" y="9570"/>
                    <a:pt x="242" y="9575"/>
                    <a:pt x="260" y="9588"/>
                  </a:cubicBezTo>
                  <a:lnTo>
                    <a:pt x="261" y="9585"/>
                  </a:lnTo>
                  <a:lnTo>
                    <a:pt x="261" y="9585"/>
                  </a:lnTo>
                  <a:cubicBezTo>
                    <a:pt x="474" y="9736"/>
                    <a:pt x="705" y="9860"/>
                    <a:pt x="942" y="9964"/>
                  </a:cubicBezTo>
                  <a:lnTo>
                    <a:pt x="942" y="9964"/>
                  </a:lnTo>
                  <a:lnTo>
                    <a:pt x="941" y="9966"/>
                  </a:lnTo>
                  <a:lnTo>
                    <a:pt x="951" y="9969"/>
                  </a:lnTo>
                  <a:lnTo>
                    <a:pt x="951" y="9969"/>
                  </a:lnTo>
                  <a:cubicBezTo>
                    <a:pt x="953" y="9970"/>
                    <a:pt x="956" y="9971"/>
                    <a:pt x="958" y="9973"/>
                  </a:cubicBezTo>
                  <a:cubicBezTo>
                    <a:pt x="1249" y="10089"/>
                    <a:pt x="1554" y="10172"/>
                    <a:pt x="1868" y="10218"/>
                  </a:cubicBezTo>
                  <a:lnTo>
                    <a:pt x="1868" y="10218"/>
                  </a:lnTo>
                  <a:lnTo>
                    <a:pt x="1868" y="10218"/>
                  </a:lnTo>
                  <a:cubicBezTo>
                    <a:pt x="1869" y="10218"/>
                    <a:pt x="1871" y="10218"/>
                    <a:pt x="1872" y="10218"/>
                  </a:cubicBezTo>
                  <a:lnTo>
                    <a:pt x="1872" y="10218"/>
                  </a:lnTo>
                  <a:cubicBezTo>
                    <a:pt x="1880" y="10219"/>
                    <a:pt x="1888" y="10220"/>
                    <a:pt x="1895" y="10221"/>
                  </a:cubicBezTo>
                  <a:lnTo>
                    <a:pt x="1896" y="10219"/>
                  </a:lnTo>
                  <a:lnTo>
                    <a:pt x="1896" y="10219"/>
                  </a:lnTo>
                  <a:cubicBezTo>
                    <a:pt x="2049" y="10237"/>
                    <a:pt x="2202" y="10245"/>
                    <a:pt x="2355" y="10245"/>
                  </a:cubicBezTo>
                  <a:cubicBezTo>
                    <a:pt x="2538" y="10245"/>
                    <a:pt x="2718" y="10234"/>
                    <a:pt x="2900" y="10210"/>
                  </a:cubicBezTo>
                  <a:lnTo>
                    <a:pt x="2900" y="10210"/>
                  </a:lnTo>
                  <a:lnTo>
                    <a:pt x="2901" y="10212"/>
                  </a:lnTo>
                  <a:cubicBezTo>
                    <a:pt x="2902" y="10212"/>
                    <a:pt x="2903" y="10212"/>
                    <a:pt x="2904" y="10212"/>
                  </a:cubicBezTo>
                  <a:lnTo>
                    <a:pt x="2904" y="10212"/>
                  </a:lnTo>
                  <a:lnTo>
                    <a:pt x="2904" y="10212"/>
                  </a:lnTo>
                  <a:cubicBezTo>
                    <a:pt x="2904" y="10212"/>
                    <a:pt x="2904" y="10212"/>
                    <a:pt x="2904" y="10212"/>
                  </a:cubicBezTo>
                  <a:lnTo>
                    <a:pt x="2904" y="10212"/>
                  </a:lnTo>
                  <a:cubicBezTo>
                    <a:pt x="2915" y="10211"/>
                    <a:pt x="2925" y="10210"/>
                    <a:pt x="2933" y="10207"/>
                  </a:cubicBezTo>
                  <a:lnTo>
                    <a:pt x="2933" y="10207"/>
                  </a:lnTo>
                  <a:cubicBezTo>
                    <a:pt x="3382" y="10138"/>
                    <a:pt x="3819" y="10010"/>
                    <a:pt x="4240" y="9836"/>
                  </a:cubicBezTo>
                  <a:cubicBezTo>
                    <a:pt x="4876" y="9564"/>
                    <a:pt x="5465" y="9197"/>
                    <a:pt x="6014" y="8778"/>
                  </a:cubicBezTo>
                  <a:lnTo>
                    <a:pt x="6014" y="8778"/>
                  </a:lnTo>
                  <a:lnTo>
                    <a:pt x="6015" y="8780"/>
                  </a:lnTo>
                  <a:lnTo>
                    <a:pt x="6019" y="8777"/>
                  </a:lnTo>
                  <a:cubicBezTo>
                    <a:pt x="6024" y="8773"/>
                    <a:pt x="6030" y="8770"/>
                    <a:pt x="6034" y="8765"/>
                  </a:cubicBezTo>
                  <a:lnTo>
                    <a:pt x="6034" y="8765"/>
                  </a:lnTo>
                  <a:cubicBezTo>
                    <a:pt x="6038" y="8763"/>
                    <a:pt x="6040" y="8761"/>
                    <a:pt x="6042" y="8759"/>
                  </a:cubicBezTo>
                  <a:lnTo>
                    <a:pt x="6042" y="8759"/>
                  </a:lnTo>
                  <a:cubicBezTo>
                    <a:pt x="6740" y="8212"/>
                    <a:pt x="7364" y="7580"/>
                    <a:pt x="7907" y="6885"/>
                  </a:cubicBezTo>
                  <a:lnTo>
                    <a:pt x="7905" y="6883"/>
                  </a:lnTo>
                  <a:lnTo>
                    <a:pt x="7905" y="6883"/>
                  </a:lnTo>
                  <a:cubicBezTo>
                    <a:pt x="8074" y="6664"/>
                    <a:pt x="8233" y="6439"/>
                    <a:pt x="8384" y="6204"/>
                  </a:cubicBezTo>
                  <a:cubicBezTo>
                    <a:pt x="8551" y="5941"/>
                    <a:pt x="8721" y="5679"/>
                    <a:pt x="8884" y="5410"/>
                  </a:cubicBezTo>
                  <a:cubicBezTo>
                    <a:pt x="9257" y="4803"/>
                    <a:pt x="9607" y="4183"/>
                    <a:pt x="9886" y="3525"/>
                  </a:cubicBezTo>
                  <a:cubicBezTo>
                    <a:pt x="10064" y="3099"/>
                    <a:pt x="10207" y="2659"/>
                    <a:pt x="10279" y="2203"/>
                  </a:cubicBezTo>
                  <a:cubicBezTo>
                    <a:pt x="10280" y="2196"/>
                    <a:pt x="10281" y="2188"/>
                    <a:pt x="10281" y="2181"/>
                  </a:cubicBezTo>
                  <a:lnTo>
                    <a:pt x="10281" y="2181"/>
                  </a:lnTo>
                  <a:cubicBezTo>
                    <a:pt x="10281" y="2180"/>
                    <a:pt x="10282" y="2180"/>
                    <a:pt x="10282" y="2179"/>
                  </a:cubicBezTo>
                  <a:lnTo>
                    <a:pt x="10282" y="2179"/>
                  </a:lnTo>
                  <a:cubicBezTo>
                    <a:pt x="10282" y="2177"/>
                    <a:pt x="10282" y="2175"/>
                    <a:pt x="10282" y="2173"/>
                  </a:cubicBezTo>
                  <a:lnTo>
                    <a:pt x="10282" y="2173"/>
                  </a:lnTo>
                  <a:cubicBezTo>
                    <a:pt x="10294" y="2063"/>
                    <a:pt x="10303" y="1954"/>
                    <a:pt x="10306" y="1841"/>
                  </a:cubicBezTo>
                  <a:lnTo>
                    <a:pt x="10309" y="1800"/>
                  </a:lnTo>
                  <a:lnTo>
                    <a:pt x="10268" y="1800"/>
                  </a:lnTo>
                  <a:cubicBezTo>
                    <a:pt x="10091" y="1794"/>
                    <a:pt x="9921" y="1756"/>
                    <a:pt x="9757" y="1688"/>
                  </a:cubicBezTo>
                  <a:cubicBezTo>
                    <a:pt x="9567" y="1610"/>
                    <a:pt x="9383" y="1490"/>
                    <a:pt x="9239" y="1341"/>
                  </a:cubicBezTo>
                  <a:cubicBezTo>
                    <a:pt x="9093" y="1187"/>
                    <a:pt x="8977" y="1013"/>
                    <a:pt x="8898" y="819"/>
                  </a:cubicBezTo>
                  <a:cubicBezTo>
                    <a:pt x="8837" y="652"/>
                    <a:pt x="8803" y="482"/>
                    <a:pt x="8803" y="308"/>
                  </a:cubicBezTo>
                  <a:cubicBezTo>
                    <a:pt x="8803" y="274"/>
                    <a:pt x="8803" y="236"/>
                    <a:pt x="8807" y="202"/>
                  </a:cubicBezTo>
                  <a:cubicBezTo>
                    <a:pt x="8807" y="185"/>
                    <a:pt x="8810" y="169"/>
                    <a:pt x="8817" y="155"/>
                  </a:cubicBezTo>
                  <a:cubicBezTo>
                    <a:pt x="8823" y="141"/>
                    <a:pt x="8830" y="128"/>
                    <a:pt x="8840" y="117"/>
                  </a:cubicBezTo>
                  <a:cubicBezTo>
                    <a:pt x="8864" y="93"/>
                    <a:pt x="8895" y="83"/>
                    <a:pt x="8922" y="83"/>
                  </a:cubicBezTo>
                  <a:close/>
                  <a:moveTo>
                    <a:pt x="8922" y="1"/>
                  </a:moveTo>
                  <a:cubicBezTo>
                    <a:pt x="8871" y="1"/>
                    <a:pt x="8820" y="21"/>
                    <a:pt x="8782" y="59"/>
                  </a:cubicBezTo>
                  <a:cubicBezTo>
                    <a:pt x="8762" y="79"/>
                    <a:pt x="8749" y="100"/>
                    <a:pt x="8741" y="124"/>
                  </a:cubicBezTo>
                  <a:cubicBezTo>
                    <a:pt x="8732" y="148"/>
                    <a:pt x="8728" y="172"/>
                    <a:pt x="8725" y="196"/>
                  </a:cubicBezTo>
                  <a:cubicBezTo>
                    <a:pt x="8721" y="233"/>
                    <a:pt x="8721" y="271"/>
                    <a:pt x="8721" y="308"/>
                  </a:cubicBezTo>
                  <a:cubicBezTo>
                    <a:pt x="8721" y="492"/>
                    <a:pt x="8755" y="676"/>
                    <a:pt x="8823" y="847"/>
                  </a:cubicBezTo>
                  <a:cubicBezTo>
                    <a:pt x="8905" y="1054"/>
                    <a:pt x="9028" y="1235"/>
                    <a:pt x="9181" y="1395"/>
                  </a:cubicBezTo>
                  <a:cubicBezTo>
                    <a:pt x="9334" y="1555"/>
                    <a:pt x="9522" y="1682"/>
                    <a:pt x="9727" y="1767"/>
                  </a:cubicBezTo>
                  <a:cubicBezTo>
                    <a:pt x="9884" y="1832"/>
                    <a:pt x="10053" y="1870"/>
                    <a:pt x="10223" y="1880"/>
                  </a:cubicBezTo>
                  <a:lnTo>
                    <a:pt x="10223" y="1880"/>
                  </a:lnTo>
                  <a:cubicBezTo>
                    <a:pt x="10219" y="1971"/>
                    <a:pt x="10211" y="2062"/>
                    <a:pt x="10201" y="2155"/>
                  </a:cubicBezTo>
                  <a:lnTo>
                    <a:pt x="10201" y="2155"/>
                  </a:lnTo>
                  <a:lnTo>
                    <a:pt x="10200" y="2155"/>
                  </a:lnTo>
                  <a:cubicBezTo>
                    <a:pt x="10200" y="2162"/>
                    <a:pt x="10200" y="2168"/>
                    <a:pt x="10197" y="2176"/>
                  </a:cubicBezTo>
                  <a:lnTo>
                    <a:pt x="10199" y="2176"/>
                  </a:lnTo>
                  <a:lnTo>
                    <a:pt x="10199" y="2176"/>
                  </a:lnTo>
                  <a:cubicBezTo>
                    <a:pt x="10198" y="2182"/>
                    <a:pt x="10198" y="2187"/>
                    <a:pt x="10197" y="2193"/>
                  </a:cubicBezTo>
                  <a:cubicBezTo>
                    <a:pt x="10129" y="2639"/>
                    <a:pt x="9985" y="3072"/>
                    <a:pt x="9812" y="3494"/>
                  </a:cubicBezTo>
                  <a:cubicBezTo>
                    <a:pt x="9536" y="4145"/>
                    <a:pt x="9185" y="4762"/>
                    <a:pt x="8813" y="5369"/>
                  </a:cubicBezTo>
                  <a:cubicBezTo>
                    <a:pt x="8650" y="5635"/>
                    <a:pt x="8483" y="5897"/>
                    <a:pt x="8316" y="6160"/>
                  </a:cubicBezTo>
                  <a:cubicBezTo>
                    <a:pt x="8159" y="6405"/>
                    <a:pt x="7992" y="6637"/>
                    <a:pt x="7818" y="6865"/>
                  </a:cubicBezTo>
                  <a:lnTo>
                    <a:pt x="7818" y="6865"/>
                  </a:lnTo>
                  <a:lnTo>
                    <a:pt x="7818" y="6865"/>
                  </a:lnTo>
                  <a:cubicBezTo>
                    <a:pt x="7286" y="7547"/>
                    <a:pt x="6668" y="8162"/>
                    <a:pt x="5985" y="8699"/>
                  </a:cubicBezTo>
                  <a:lnTo>
                    <a:pt x="5985" y="8699"/>
                  </a:lnTo>
                  <a:lnTo>
                    <a:pt x="5985" y="8699"/>
                  </a:lnTo>
                  <a:lnTo>
                    <a:pt x="5985" y="8699"/>
                  </a:lnTo>
                  <a:lnTo>
                    <a:pt x="5985" y="8699"/>
                  </a:lnTo>
                  <a:cubicBezTo>
                    <a:pt x="5985" y="8699"/>
                    <a:pt x="5985" y="8699"/>
                    <a:pt x="5985" y="8699"/>
                  </a:cubicBezTo>
                  <a:lnTo>
                    <a:pt x="5985" y="8699"/>
                  </a:lnTo>
                  <a:cubicBezTo>
                    <a:pt x="5981" y="8700"/>
                    <a:pt x="5978" y="8704"/>
                    <a:pt x="5975" y="8706"/>
                  </a:cubicBezTo>
                  <a:lnTo>
                    <a:pt x="5975" y="8706"/>
                  </a:lnTo>
                  <a:cubicBezTo>
                    <a:pt x="5972" y="8708"/>
                    <a:pt x="5969" y="8710"/>
                    <a:pt x="5968" y="8712"/>
                  </a:cubicBezTo>
                  <a:cubicBezTo>
                    <a:pt x="5422" y="9128"/>
                    <a:pt x="4840" y="9493"/>
                    <a:pt x="4209" y="9762"/>
                  </a:cubicBezTo>
                  <a:cubicBezTo>
                    <a:pt x="3800" y="9930"/>
                    <a:pt x="3376" y="10057"/>
                    <a:pt x="2934" y="10123"/>
                  </a:cubicBezTo>
                  <a:lnTo>
                    <a:pt x="2934" y="10123"/>
                  </a:lnTo>
                  <a:lnTo>
                    <a:pt x="2934" y="10123"/>
                  </a:lnTo>
                  <a:cubicBezTo>
                    <a:pt x="2931" y="10123"/>
                    <a:pt x="2928" y="10124"/>
                    <a:pt x="2925" y="10125"/>
                  </a:cubicBezTo>
                  <a:lnTo>
                    <a:pt x="2925" y="10125"/>
                  </a:lnTo>
                  <a:cubicBezTo>
                    <a:pt x="2914" y="10126"/>
                    <a:pt x="2902" y="10128"/>
                    <a:pt x="2890" y="10130"/>
                  </a:cubicBezTo>
                  <a:lnTo>
                    <a:pt x="2890" y="10132"/>
                  </a:lnTo>
                  <a:lnTo>
                    <a:pt x="2890" y="10132"/>
                  </a:lnTo>
                  <a:cubicBezTo>
                    <a:pt x="2711" y="10152"/>
                    <a:pt x="2535" y="10163"/>
                    <a:pt x="2355" y="10163"/>
                  </a:cubicBezTo>
                  <a:cubicBezTo>
                    <a:pt x="2206" y="10163"/>
                    <a:pt x="2057" y="10155"/>
                    <a:pt x="1908" y="10140"/>
                  </a:cubicBezTo>
                  <a:lnTo>
                    <a:pt x="1908" y="10140"/>
                  </a:lnTo>
                  <a:lnTo>
                    <a:pt x="1909" y="10140"/>
                  </a:lnTo>
                  <a:cubicBezTo>
                    <a:pt x="1902" y="10137"/>
                    <a:pt x="1893" y="10137"/>
                    <a:pt x="1885" y="10137"/>
                  </a:cubicBezTo>
                  <a:lnTo>
                    <a:pt x="1885" y="10137"/>
                  </a:lnTo>
                  <a:lnTo>
                    <a:pt x="1885" y="10136"/>
                  </a:lnTo>
                  <a:cubicBezTo>
                    <a:pt x="1875" y="10133"/>
                    <a:pt x="1868" y="10133"/>
                    <a:pt x="1861" y="10133"/>
                  </a:cubicBezTo>
                  <a:lnTo>
                    <a:pt x="1861" y="10133"/>
                  </a:lnTo>
                  <a:lnTo>
                    <a:pt x="1861" y="10133"/>
                  </a:lnTo>
                  <a:cubicBezTo>
                    <a:pt x="1560" y="10088"/>
                    <a:pt x="1268" y="10008"/>
                    <a:pt x="988" y="9894"/>
                  </a:cubicBezTo>
                  <a:cubicBezTo>
                    <a:pt x="750" y="9792"/>
                    <a:pt x="518" y="9666"/>
                    <a:pt x="304" y="9520"/>
                  </a:cubicBezTo>
                  <a:cubicBezTo>
                    <a:pt x="273" y="9499"/>
                    <a:pt x="239" y="9489"/>
                    <a:pt x="205" y="9489"/>
                  </a:cubicBezTo>
                  <a:cubicBezTo>
                    <a:pt x="170" y="9489"/>
                    <a:pt x="133" y="9499"/>
                    <a:pt x="103" y="9516"/>
                  </a:cubicBezTo>
                  <a:cubicBezTo>
                    <a:pt x="71" y="9534"/>
                    <a:pt x="48" y="9557"/>
                    <a:pt x="27" y="9588"/>
                  </a:cubicBezTo>
                  <a:cubicBezTo>
                    <a:pt x="10" y="9619"/>
                    <a:pt x="0" y="9652"/>
                    <a:pt x="0" y="9687"/>
                  </a:cubicBezTo>
                  <a:cubicBezTo>
                    <a:pt x="0" y="9721"/>
                    <a:pt x="10" y="9754"/>
                    <a:pt x="27" y="9786"/>
                  </a:cubicBezTo>
                  <a:cubicBezTo>
                    <a:pt x="45" y="9813"/>
                    <a:pt x="68" y="9840"/>
                    <a:pt x="96" y="9861"/>
                  </a:cubicBezTo>
                  <a:cubicBezTo>
                    <a:pt x="409" y="10072"/>
                    <a:pt x="746" y="10242"/>
                    <a:pt x="1105" y="10365"/>
                  </a:cubicBezTo>
                  <a:cubicBezTo>
                    <a:pt x="1441" y="10477"/>
                    <a:pt x="1793" y="10539"/>
                    <a:pt x="2147" y="10559"/>
                  </a:cubicBezTo>
                  <a:cubicBezTo>
                    <a:pt x="2219" y="10563"/>
                    <a:pt x="2290" y="10563"/>
                    <a:pt x="2362" y="10563"/>
                  </a:cubicBezTo>
                  <a:cubicBezTo>
                    <a:pt x="2641" y="10563"/>
                    <a:pt x="2921" y="10531"/>
                    <a:pt x="3197" y="10481"/>
                  </a:cubicBezTo>
                  <a:cubicBezTo>
                    <a:pt x="3552" y="10419"/>
                    <a:pt x="3899" y="10311"/>
                    <a:pt x="4233" y="10177"/>
                  </a:cubicBezTo>
                  <a:cubicBezTo>
                    <a:pt x="4932" y="9905"/>
                    <a:pt x="5576" y="9509"/>
                    <a:pt x="6172" y="9056"/>
                  </a:cubicBezTo>
                  <a:cubicBezTo>
                    <a:pt x="6762" y="8606"/>
                    <a:pt x="7300" y="8092"/>
                    <a:pt x="7788" y="7530"/>
                  </a:cubicBezTo>
                  <a:cubicBezTo>
                    <a:pt x="8104" y="7165"/>
                    <a:pt x="8394" y="6773"/>
                    <a:pt x="8656" y="6367"/>
                  </a:cubicBezTo>
                  <a:cubicBezTo>
                    <a:pt x="8956" y="5894"/>
                    <a:pt x="9257" y="5424"/>
                    <a:pt x="9532" y="4936"/>
                  </a:cubicBezTo>
                  <a:cubicBezTo>
                    <a:pt x="9832" y="4414"/>
                    <a:pt x="10102" y="3873"/>
                    <a:pt x="10313" y="3304"/>
                  </a:cubicBezTo>
                  <a:cubicBezTo>
                    <a:pt x="10493" y="2813"/>
                    <a:pt x="10627" y="2284"/>
                    <a:pt x="10627" y="1753"/>
                  </a:cubicBezTo>
                  <a:cubicBezTo>
                    <a:pt x="10627" y="1729"/>
                    <a:pt x="10627" y="1702"/>
                    <a:pt x="10623" y="1678"/>
                  </a:cubicBezTo>
                  <a:cubicBezTo>
                    <a:pt x="10623" y="1630"/>
                    <a:pt x="10602" y="1583"/>
                    <a:pt x="10569" y="1545"/>
                  </a:cubicBezTo>
                  <a:cubicBezTo>
                    <a:pt x="10555" y="1525"/>
                    <a:pt x="10534" y="1507"/>
                    <a:pt x="10510" y="1498"/>
                  </a:cubicBezTo>
                  <a:cubicBezTo>
                    <a:pt x="10487" y="1487"/>
                    <a:pt x="10463" y="1480"/>
                    <a:pt x="10435" y="1480"/>
                  </a:cubicBezTo>
                  <a:lnTo>
                    <a:pt x="10422" y="1480"/>
                  </a:lnTo>
                  <a:cubicBezTo>
                    <a:pt x="10385" y="1484"/>
                    <a:pt x="10344" y="1484"/>
                    <a:pt x="10306" y="1484"/>
                  </a:cubicBezTo>
                  <a:cubicBezTo>
                    <a:pt x="10255" y="1484"/>
                    <a:pt x="10206" y="1481"/>
                    <a:pt x="10152" y="1477"/>
                  </a:cubicBezTo>
                  <a:lnTo>
                    <a:pt x="10152" y="1477"/>
                  </a:lnTo>
                  <a:lnTo>
                    <a:pt x="10152" y="1477"/>
                  </a:lnTo>
                  <a:cubicBezTo>
                    <a:pt x="10060" y="1458"/>
                    <a:pt x="9970" y="1435"/>
                    <a:pt x="9883" y="1402"/>
                  </a:cubicBezTo>
                  <a:lnTo>
                    <a:pt x="9883" y="1402"/>
                  </a:lnTo>
                  <a:cubicBezTo>
                    <a:pt x="9877" y="1397"/>
                    <a:pt x="9871" y="1395"/>
                    <a:pt x="9863" y="1391"/>
                  </a:cubicBezTo>
                  <a:lnTo>
                    <a:pt x="9863" y="1392"/>
                  </a:lnTo>
                  <a:lnTo>
                    <a:pt x="9863" y="1392"/>
                  </a:lnTo>
                  <a:cubicBezTo>
                    <a:pt x="9771" y="1348"/>
                    <a:pt x="9686" y="1299"/>
                    <a:pt x="9603" y="1240"/>
                  </a:cubicBezTo>
                  <a:lnTo>
                    <a:pt x="9603" y="1240"/>
                  </a:lnTo>
                  <a:lnTo>
                    <a:pt x="9604" y="1238"/>
                  </a:lnTo>
                  <a:cubicBezTo>
                    <a:pt x="9515" y="1166"/>
                    <a:pt x="9433" y="1089"/>
                    <a:pt x="9362" y="1000"/>
                  </a:cubicBezTo>
                  <a:cubicBezTo>
                    <a:pt x="9293" y="908"/>
                    <a:pt x="9239" y="809"/>
                    <a:pt x="9191" y="703"/>
                  </a:cubicBezTo>
                  <a:cubicBezTo>
                    <a:pt x="9164" y="622"/>
                    <a:pt x="9140" y="537"/>
                    <a:pt x="9127" y="447"/>
                  </a:cubicBezTo>
                  <a:lnTo>
                    <a:pt x="9126" y="448"/>
                  </a:lnTo>
                  <a:lnTo>
                    <a:pt x="9126" y="448"/>
                  </a:lnTo>
                  <a:cubicBezTo>
                    <a:pt x="9123" y="401"/>
                    <a:pt x="9120" y="355"/>
                    <a:pt x="9120" y="308"/>
                  </a:cubicBezTo>
                  <a:cubicBezTo>
                    <a:pt x="9120" y="274"/>
                    <a:pt x="9120" y="236"/>
                    <a:pt x="9123" y="202"/>
                  </a:cubicBezTo>
                  <a:lnTo>
                    <a:pt x="9123" y="189"/>
                  </a:lnTo>
                  <a:cubicBezTo>
                    <a:pt x="9123" y="161"/>
                    <a:pt x="9117" y="137"/>
                    <a:pt x="9106" y="114"/>
                  </a:cubicBezTo>
                  <a:cubicBezTo>
                    <a:pt x="9089" y="79"/>
                    <a:pt x="9062" y="52"/>
                    <a:pt x="9032" y="32"/>
                  </a:cubicBezTo>
                  <a:cubicBezTo>
                    <a:pt x="8997" y="12"/>
                    <a:pt x="8963" y="1"/>
                    <a:pt x="892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4" name="Google Shape;2369;p49">
              <a:extLst>
                <a:ext uri="{FF2B5EF4-FFF2-40B4-BE49-F238E27FC236}">
                  <a16:creationId xmlns:a16="http://schemas.microsoft.com/office/drawing/2014/main" id="{987B0C08-D05A-4684-8A1D-AFAD8B82298A}"/>
                </a:ext>
              </a:extLst>
            </p:cNvPr>
            <p:cNvSpPr/>
            <p:nvPr/>
          </p:nvSpPr>
          <p:spPr>
            <a:xfrm>
              <a:off x="4945825" y="3536375"/>
              <a:ext cx="81550" cy="137100"/>
            </a:xfrm>
            <a:custGeom>
              <a:avLst/>
              <a:gdLst/>
              <a:ahLst/>
              <a:cxnLst/>
              <a:rect l="l" t="t" r="r" b="b"/>
              <a:pathLst>
                <a:path w="3262" h="5484" extrusionOk="0">
                  <a:moveTo>
                    <a:pt x="735" y="3560"/>
                  </a:moveTo>
                  <a:cubicBezTo>
                    <a:pt x="735" y="3561"/>
                    <a:pt x="736" y="3562"/>
                    <a:pt x="736" y="3563"/>
                  </a:cubicBezTo>
                  <a:lnTo>
                    <a:pt x="736" y="3563"/>
                  </a:lnTo>
                  <a:cubicBezTo>
                    <a:pt x="736" y="3562"/>
                    <a:pt x="736" y="3561"/>
                    <a:pt x="735" y="3560"/>
                  </a:cubicBezTo>
                  <a:close/>
                  <a:moveTo>
                    <a:pt x="736" y="3563"/>
                  </a:moveTo>
                  <a:cubicBezTo>
                    <a:pt x="737" y="3566"/>
                    <a:pt x="738" y="3568"/>
                    <a:pt x="740" y="3572"/>
                  </a:cubicBezTo>
                  <a:cubicBezTo>
                    <a:pt x="739" y="3569"/>
                    <a:pt x="737" y="3566"/>
                    <a:pt x="736" y="3563"/>
                  </a:cubicBezTo>
                  <a:close/>
                  <a:moveTo>
                    <a:pt x="2335" y="3603"/>
                  </a:moveTo>
                  <a:cubicBezTo>
                    <a:pt x="2333" y="3605"/>
                    <a:pt x="2333" y="3607"/>
                    <a:pt x="2332" y="3609"/>
                  </a:cubicBezTo>
                  <a:lnTo>
                    <a:pt x="2332" y="3609"/>
                  </a:lnTo>
                  <a:cubicBezTo>
                    <a:pt x="2333" y="3607"/>
                    <a:pt x="2334" y="3605"/>
                    <a:pt x="2335" y="3603"/>
                  </a:cubicBezTo>
                  <a:close/>
                  <a:moveTo>
                    <a:pt x="1039" y="5010"/>
                  </a:moveTo>
                  <a:cubicBezTo>
                    <a:pt x="1039" y="5014"/>
                    <a:pt x="1043" y="5017"/>
                    <a:pt x="1043" y="5020"/>
                  </a:cubicBezTo>
                  <a:lnTo>
                    <a:pt x="1043" y="5017"/>
                  </a:lnTo>
                  <a:lnTo>
                    <a:pt x="1039" y="5010"/>
                  </a:lnTo>
                  <a:close/>
                  <a:moveTo>
                    <a:pt x="1050" y="5034"/>
                  </a:moveTo>
                  <a:lnTo>
                    <a:pt x="1050" y="5034"/>
                  </a:lnTo>
                  <a:cubicBezTo>
                    <a:pt x="1050" y="5037"/>
                    <a:pt x="1052" y="5041"/>
                    <a:pt x="1054" y="5045"/>
                  </a:cubicBezTo>
                  <a:lnTo>
                    <a:pt x="1054" y="5045"/>
                  </a:lnTo>
                  <a:cubicBezTo>
                    <a:pt x="1053" y="5041"/>
                    <a:pt x="1051" y="5037"/>
                    <a:pt x="1050" y="5034"/>
                  </a:cubicBezTo>
                  <a:close/>
                  <a:moveTo>
                    <a:pt x="2004" y="1"/>
                  </a:moveTo>
                  <a:cubicBezTo>
                    <a:pt x="1868" y="1"/>
                    <a:pt x="1731" y="21"/>
                    <a:pt x="1599" y="55"/>
                  </a:cubicBezTo>
                  <a:cubicBezTo>
                    <a:pt x="1452" y="92"/>
                    <a:pt x="1316" y="154"/>
                    <a:pt x="1182" y="226"/>
                  </a:cubicBezTo>
                  <a:cubicBezTo>
                    <a:pt x="1036" y="304"/>
                    <a:pt x="900" y="402"/>
                    <a:pt x="770" y="509"/>
                  </a:cubicBezTo>
                  <a:cubicBezTo>
                    <a:pt x="644" y="614"/>
                    <a:pt x="528" y="733"/>
                    <a:pt x="426" y="863"/>
                  </a:cubicBezTo>
                  <a:cubicBezTo>
                    <a:pt x="328" y="985"/>
                    <a:pt x="238" y="1118"/>
                    <a:pt x="170" y="1261"/>
                  </a:cubicBezTo>
                  <a:cubicBezTo>
                    <a:pt x="106" y="1391"/>
                    <a:pt x="58" y="1527"/>
                    <a:pt x="34" y="1674"/>
                  </a:cubicBezTo>
                  <a:cubicBezTo>
                    <a:pt x="0" y="1888"/>
                    <a:pt x="17" y="2113"/>
                    <a:pt x="45" y="2332"/>
                  </a:cubicBezTo>
                  <a:cubicBezTo>
                    <a:pt x="106" y="2812"/>
                    <a:pt x="269" y="3272"/>
                    <a:pt x="457" y="3715"/>
                  </a:cubicBezTo>
                  <a:cubicBezTo>
                    <a:pt x="644" y="4155"/>
                    <a:pt x="855" y="4581"/>
                    <a:pt x="1043" y="5017"/>
                  </a:cubicBezTo>
                  <a:cubicBezTo>
                    <a:pt x="1043" y="5018"/>
                    <a:pt x="1043" y="5019"/>
                    <a:pt x="1044" y="5020"/>
                  </a:cubicBezTo>
                  <a:lnTo>
                    <a:pt x="1044" y="5020"/>
                  </a:lnTo>
                  <a:cubicBezTo>
                    <a:pt x="1043" y="5020"/>
                    <a:pt x="1043" y="5020"/>
                    <a:pt x="1043" y="5020"/>
                  </a:cubicBezTo>
                  <a:lnTo>
                    <a:pt x="1043" y="5020"/>
                  </a:lnTo>
                  <a:cubicBezTo>
                    <a:pt x="1043" y="5020"/>
                    <a:pt x="1044" y="5021"/>
                    <a:pt x="1044" y="5021"/>
                  </a:cubicBezTo>
                  <a:lnTo>
                    <a:pt x="1044" y="5021"/>
                  </a:lnTo>
                  <a:cubicBezTo>
                    <a:pt x="1045" y="5026"/>
                    <a:pt x="1047" y="5029"/>
                    <a:pt x="1050" y="5034"/>
                  </a:cubicBezTo>
                  <a:cubicBezTo>
                    <a:pt x="1049" y="5032"/>
                    <a:pt x="1048" y="5030"/>
                    <a:pt x="1047" y="5028"/>
                  </a:cubicBezTo>
                  <a:lnTo>
                    <a:pt x="1047" y="5028"/>
                  </a:lnTo>
                  <a:cubicBezTo>
                    <a:pt x="1050" y="5034"/>
                    <a:pt x="1054" y="5041"/>
                    <a:pt x="1056" y="5048"/>
                  </a:cubicBezTo>
                  <a:cubicBezTo>
                    <a:pt x="1056" y="5047"/>
                    <a:pt x="1055" y="5046"/>
                    <a:pt x="1054" y="5045"/>
                  </a:cubicBezTo>
                  <a:lnTo>
                    <a:pt x="1054" y="5045"/>
                  </a:lnTo>
                  <a:cubicBezTo>
                    <a:pt x="1056" y="5050"/>
                    <a:pt x="1058" y="5054"/>
                    <a:pt x="1060" y="5058"/>
                  </a:cubicBezTo>
                  <a:cubicBezTo>
                    <a:pt x="1077" y="5095"/>
                    <a:pt x="1094" y="5130"/>
                    <a:pt x="1132" y="5153"/>
                  </a:cubicBezTo>
                  <a:cubicBezTo>
                    <a:pt x="1156" y="5166"/>
                    <a:pt x="1182" y="5174"/>
                    <a:pt x="1209" y="5174"/>
                  </a:cubicBezTo>
                  <a:cubicBezTo>
                    <a:pt x="1224" y="5174"/>
                    <a:pt x="1239" y="5172"/>
                    <a:pt x="1254" y="5167"/>
                  </a:cubicBezTo>
                  <a:cubicBezTo>
                    <a:pt x="1295" y="5157"/>
                    <a:pt x="1329" y="5130"/>
                    <a:pt x="1350" y="5095"/>
                  </a:cubicBezTo>
                  <a:cubicBezTo>
                    <a:pt x="1366" y="5061"/>
                    <a:pt x="1380" y="5010"/>
                    <a:pt x="1363" y="4973"/>
                  </a:cubicBezTo>
                  <a:cubicBezTo>
                    <a:pt x="1166" y="4496"/>
                    <a:pt x="934" y="4032"/>
                    <a:pt x="732" y="3555"/>
                  </a:cubicBezTo>
                  <a:lnTo>
                    <a:pt x="732" y="3555"/>
                  </a:lnTo>
                  <a:cubicBezTo>
                    <a:pt x="734" y="3557"/>
                    <a:pt x="734" y="3559"/>
                    <a:pt x="735" y="3560"/>
                  </a:cubicBezTo>
                  <a:lnTo>
                    <a:pt x="735" y="3560"/>
                  </a:lnTo>
                  <a:cubicBezTo>
                    <a:pt x="570" y="3159"/>
                    <a:pt x="429" y="2750"/>
                    <a:pt x="361" y="2321"/>
                  </a:cubicBezTo>
                  <a:cubicBezTo>
                    <a:pt x="337" y="2127"/>
                    <a:pt x="320" y="1929"/>
                    <a:pt x="344" y="1735"/>
                  </a:cubicBezTo>
                  <a:cubicBezTo>
                    <a:pt x="361" y="1643"/>
                    <a:pt x="389" y="1555"/>
                    <a:pt x="422" y="1465"/>
                  </a:cubicBezTo>
                  <a:cubicBezTo>
                    <a:pt x="484" y="1333"/>
                    <a:pt x="559" y="1210"/>
                    <a:pt x="644" y="1094"/>
                  </a:cubicBezTo>
                  <a:cubicBezTo>
                    <a:pt x="763" y="941"/>
                    <a:pt x="900" y="805"/>
                    <a:pt x="1053" y="685"/>
                  </a:cubicBezTo>
                  <a:cubicBezTo>
                    <a:pt x="1186" y="583"/>
                    <a:pt x="1329" y="498"/>
                    <a:pt x="1482" y="430"/>
                  </a:cubicBezTo>
                  <a:cubicBezTo>
                    <a:pt x="1605" y="382"/>
                    <a:pt x="1728" y="345"/>
                    <a:pt x="1854" y="324"/>
                  </a:cubicBezTo>
                  <a:cubicBezTo>
                    <a:pt x="1912" y="318"/>
                    <a:pt x="1968" y="315"/>
                    <a:pt x="2023" y="315"/>
                  </a:cubicBezTo>
                  <a:cubicBezTo>
                    <a:pt x="2062" y="315"/>
                    <a:pt x="2101" y="316"/>
                    <a:pt x="2140" y="320"/>
                  </a:cubicBezTo>
                  <a:cubicBezTo>
                    <a:pt x="2215" y="334"/>
                    <a:pt x="2286" y="355"/>
                    <a:pt x="2355" y="382"/>
                  </a:cubicBezTo>
                  <a:cubicBezTo>
                    <a:pt x="2426" y="413"/>
                    <a:pt x="2491" y="450"/>
                    <a:pt x="2552" y="495"/>
                  </a:cubicBezTo>
                  <a:cubicBezTo>
                    <a:pt x="2614" y="545"/>
                    <a:pt x="2672" y="600"/>
                    <a:pt x="2723" y="661"/>
                  </a:cubicBezTo>
                  <a:cubicBezTo>
                    <a:pt x="2767" y="726"/>
                    <a:pt x="2805" y="791"/>
                    <a:pt x="2838" y="859"/>
                  </a:cubicBezTo>
                  <a:cubicBezTo>
                    <a:pt x="2883" y="971"/>
                    <a:pt x="2910" y="1088"/>
                    <a:pt x="2928" y="1204"/>
                  </a:cubicBezTo>
                  <a:cubicBezTo>
                    <a:pt x="2948" y="1398"/>
                    <a:pt x="2937" y="1588"/>
                    <a:pt x="2914" y="1780"/>
                  </a:cubicBezTo>
                  <a:cubicBezTo>
                    <a:pt x="2866" y="2083"/>
                    <a:pt x="2788" y="2379"/>
                    <a:pt x="2689" y="2669"/>
                  </a:cubicBezTo>
                  <a:cubicBezTo>
                    <a:pt x="2590" y="2979"/>
                    <a:pt x="2470" y="3282"/>
                    <a:pt x="2344" y="3582"/>
                  </a:cubicBezTo>
                  <a:cubicBezTo>
                    <a:pt x="2339" y="3591"/>
                    <a:pt x="2335" y="3603"/>
                    <a:pt x="2330" y="3615"/>
                  </a:cubicBezTo>
                  <a:lnTo>
                    <a:pt x="2330" y="3615"/>
                  </a:lnTo>
                  <a:cubicBezTo>
                    <a:pt x="2331" y="3613"/>
                    <a:pt x="2331" y="3611"/>
                    <a:pt x="2332" y="3609"/>
                  </a:cubicBezTo>
                  <a:lnTo>
                    <a:pt x="2332" y="3609"/>
                  </a:lnTo>
                  <a:cubicBezTo>
                    <a:pt x="2331" y="3612"/>
                    <a:pt x="2329" y="3616"/>
                    <a:pt x="2328" y="3619"/>
                  </a:cubicBezTo>
                  <a:lnTo>
                    <a:pt x="2328" y="3619"/>
                  </a:lnTo>
                  <a:cubicBezTo>
                    <a:pt x="2328" y="3619"/>
                    <a:pt x="2327" y="3620"/>
                    <a:pt x="2327" y="3620"/>
                  </a:cubicBezTo>
                  <a:cubicBezTo>
                    <a:pt x="2327" y="3620"/>
                    <a:pt x="2328" y="3619"/>
                    <a:pt x="2328" y="3619"/>
                  </a:cubicBezTo>
                  <a:lnTo>
                    <a:pt x="2328" y="3619"/>
                  </a:lnTo>
                  <a:cubicBezTo>
                    <a:pt x="2200" y="3920"/>
                    <a:pt x="2066" y="4218"/>
                    <a:pt x="1936" y="4516"/>
                  </a:cubicBezTo>
                  <a:cubicBezTo>
                    <a:pt x="1827" y="4765"/>
                    <a:pt x="1718" y="5020"/>
                    <a:pt x="1643" y="5283"/>
                  </a:cubicBezTo>
                  <a:cubicBezTo>
                    <a:pt x="1619" y="5364"/>
                    <a:pt x="1670" y="5453"/>
                    <a:pt x="1751" y="5477"/>
                  </a:cubicBezTo>
                  <a:cubicBezTo>
                    <a:pt x="1766" y="5481"/>
                    <a:pt x="1780" y="5483"/>
                    <a:pt x="1794" y="5483"/>
                  </a:cubicBezTo>
                  <a:cubicBezTo>
                    <a:pt x="1863" y="5483"/>
                    <a:pt x="1927" y="5436"/>
                    <a:pt x="1949" y="5368"/>
                  </a:cubicBezTo>
                  <a:cubicBezTo>
                    <a:pt x="2000" y="5177"/>
                    <a:pt x="2075" y="4993"/>
                    <a:pt x="2151" y="4816"/>
                  </a:cubicBezTo>
                  <a:lnTo>
                    <a:pt x="2151" y="4816"/>
                  </a:lnTo>
                  <a:cubicBezTo>
                    <a:pt x="2151" y="4819"/>
                    <a:pt x="2147" y="4823"/>
                    <a:pt x="2147" y="4826"/>
                  </a:cubicBezTo>
                  <a:cubicBezTo>
                    <a:pt x="2385" y="4257"/>
                    <a:pt x="2648" y="3702"/>
                    <a:pt x="2866" y="3122"/>
                  </a:cubicBezTo>
                  <a:cubicBezTo>
                    <a:pt x="2978" y="2822"/>
                    <a:pt x="3077" y="2519"/>
                    <a:pt x="3153" y="2209"/>
                  </a:cubicBezTo>
                  <a:cubicBezTo>
                    <a:pt x="3217" y="1933"/>
                    <a:pt x="3261" y="1643"/>
                    <a:pt x="3255" y="1353"/>
                  </a:cubicBezTo>
                  <a:cubicBezTo>
                    <a:pt x="3247" y="1102"/>
                    <a:pt x="3193" y="849"/>
                    <a:pt x="3074" y="624"/>
                  </a:cubicBezTo>
                  <a:cubicBezTo>
                    <a:pt x="2945" y="382"/>
                    <a:pt x="2720" y="191"/>
                    <a:pt x="2470" y="89"/>
                  </a:cubicBezTo>
                  <a:cubicBezTo>
                    <a:pt x="2321" y="28"/>
                    <a:pt x="2164" y="1"/>
                    <a:pt x="200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5" name="Google Shape;2370;p49">
              <a:extLst>
                <a:ext uri="{FF2B5EF4-FFF2-40B4-BE49-F238E27FC236}">
                  <a16:creationId xmlns:a16="http://schemas.microsoft.com/office/drawing/2014/main" id="{EC49EF02-95B3-4B1F-9B4F-FEE30625730F}"/>
                </a:ext>
              </a:extLst>
            </p:cNvPr>
            <p:cNvSpPr/>
            <p:nvPr/>
          </p:nvSpPr>
          <p:spPr>
            <a:xfrm>
              <a:off x="4945125" y="3535350"/>
              <a:ext cx="83100" cy="139150"/>
            </a:xfrm>
            <a:custGeom>
              <a:avLst/>
              <a:gdLst/>
              <a:ahLst/>
              <a:cxnLst/>
              <a:rect l="l" t="t" r="r" b="b"/>
              <a:pathLst>
                <a:path w="3324" h="5566" extrusionOk="0">
                  <a:moveTo>
                    <a:pt x="487" y="1523"/>
                  </a:moveTo>
                  <a:lnTo>
                    <a:pt x="488" y="1524"/>
                  </a:lnTo>
                  <a:lnTo>
                    <a:pt x="488" y="1524"/>
                  </a:lnTo>
                  <a:lnTo>
                    <a:pt x="487" y="1523"/>
                  </a:lnTo>
                  <a:lnTo>
                    <a:pt x="487" y="1523"/>
                  </a:lnTo>
                  <a:cubicBezTo>
                    <a:pt x="487" y="1523"/>
                    <a:pt x="487" y="1523"/>
                    <a:pt x="487" y="1523"/>
                  </a:cubicBezTo>
                  <a:close/>
                  <a:moveTo>
                    <a:pt x="2032" y="82"/>
                  </a:moveTo>
                  <a:cubicBezTo>
                    <a:pt x="2185" y="82"/>
                    <a:pt x="2339" y="109"/>
                    <a:pt x="2482" y="168"/>
                  </a:cubicBezTo>
                  <a:cubicBezTo>
                    <a:pt x="2723" y="267"/>
                    <a:pt x="2942" y="454"/>
                    <a:pt x="3068" y="685"/>
                  </a:cubicBezTo>
                  <a:lnTo>
                    <a:pt x="3064" y="685"/>
                  </a:lnTo>
                  <a:cubicBezTo>
                    <a:pt x="3181" y="904"/>
                    <a:pt x="3235" y="1149"/>
                    <a:pt x="3242" y="1398"/>
                  </a:cubicBezTo>
                  <a:lnTo>
                    <a:pt x="3242" y="1452"/>
                  </a:lnTo>
                  <a:cubicBezTo>
                    <a:pt x="3242" y="1718"/>
                    <a:pt x="3201" y="1984"/>
                    <a:pt x="3140" y="2243"/>
                  </a:cubicBezTo>
                  <a:lnTo>
                    <a:pt x="3140" y="2239"/>
                  </a:lnTo>
                  <a:cubicBezTo>
                    <a:pt x="3068" y="2549"/>
                    <a:pt x="2969" y="2849"/>
                    <a:pt x="2857" y="3150"/>
                  </a:cubicBezTo>
                  <a:cubicBezTo>
                    <a:pt x="2643" y="3713"/>
                    <a:pt x="2387" y="4257"/>
                    <a:pt x="2153" y="4813"/>
                  </a:cubicBezTo>
                  <a:lnTo>
                    <a:pt x="2153" y="4813"/>
                  </a:lnTo>
                  <a:lnTo>
                    <a:pt x="2151" y="4812"/>
                  </a:lnTo>
                  <a:cubicBezTo>
                    <a:pt x="2148" y="4823"/>
                    <a:pt x="2144" y="4830"/>
                    <a:pt x="2141" y="4839"/>
                  </a:cubicBezTo>
                  <a:cubicBezTo>
                    <a:pt x="2066" y="5020"/>
                    <a:pt x="1991" y="5204"/>
                    <a:pt x="1937" y="5396"/>
                  </a:cubicBezTo>
                  <a:cubicBezTo>
                    <a:pt x="1923" y="5450"/>
                    <a:pt x="1872" y="5484"/>
                    <a:pt x="1820" y="5484"/>
                  </a:cubicBezTo>
                  <a:cubicBezTo>
                    <a:pt x="1811" y="5484"/>
                    <a:pt x="1800" y="5481"/>
                    <a:pt x="1790" y="5481"/>
                  </a:cubicBezTo>
                  <a:cubicBezTo>
                    <a:pt x="1766" y="5473"/>
                    <a:pt x="1746" y="5457"/>
                    <a:pt x="1729" y="5437"/>
                  </a:cubicBezTo>
                  <a:cubicBezTo>
                    <a:pt x="1715" y="5416"/>
                    <a:pt x="1705" y="5392"/>
                    <a:pt x="1705" y="5365"/>
                  </a:cubicBezTo>
                  <a:cubicBezTo>
                    <a:pt x="1705" y="5355"/>
                    <a:pt x="1708" y="5344"/>
                    <a:pt x="1708" y="5334"/>
                  </a:cubicBezTo>
                  <a:cubicBezTo>
                    <a:pt x="1783" y="5075"/>
                    <a:pt x="1892" y="4823"/>
                    <a:pt x="2001" y="4574"/>
                  </a:cubicBezTo>
                  <a:cubicBezTo>
                    <a:pt x="2111" y="4324"/>
                    <a:pt x="2223" y="4074"/>
                    <a:pt x="2332" y="3821"/>
                  </a:cubicBezTo>
                  <a:lnTo>
                    <a:pt x="2332" y="3821"/>
                  </a:lnTo>
                  <a:lnTo>
                    <a:pt x="2332" y="3824"/>
                  </a:lnTo>
                  <a:lnTo>
                    <a:pt x="2390" y="3685"/>
                  </a:lnTo>
                  <a:lnTo>
                    <a:pt x="2390" y="3685"/>
                  </a:lnTo>
                  <a:cubicBezTo>
                    <a:pt x="2391" y="3682"/>
                    <a:pt x="2392" y="3680"/>
                    <a:pt x="2393" y="3677"/>
                  </a:cubicBezTo>
                  <a:lnTo>
                    <a:pt x="2393" y="3677"/>
                  </a:lnTo>
                  <a:cubicBezTo>
                    <a:pt x="2395" y="3675"/>
                    <a:pt x="2396" y="3673"/>
                    <a:pt x="2397" y="3670"/>
                  </a:cubicBezTo>
                  <a:lnTo>
                    <a:pt x="2397" y="3670"/>
                  </a:lnTo>
                  <a:cubicBezTo>
                    <a:pt x="2398" y="3667"/>
                    <a:pt x="2400" y="3664"/>
                    <a:pt x="2400" y="3662"/>
                  </a:cubicBezTo>
                  <a:lnTo>
                    <a:pt x="2400" y="3662"/>
                  </a:lnTo>
                  <a:cubicBezTo>
                    <a:pt x="2401" y="3660"/>
                    <a:pt x="2402" y="3658"/>
                    <a:pt x="2403" y="3656"/>
                  </a:cubicBezTo>
                  <a:lnTo>
                    <a:pt x="2403" y="3656"/>
                  </a:lnTo>
                  <a:cubicBezTo>
                    <a:pt x="2404" y="3653"/>
                    <a:pt x="2405" y="3651"/>
                    <a:pt x="2406" y="3649"/>
                  </a:cubicBezTo>
                  <a:lnTo>
                    <a:pt x="2406" y="3649"/>
                  </a:lnTo>
                  <a:cubicBezTo>
                    <a:pt x="2406" y="3648"/>
                    <a:pt x="2406" y="3648"/>
                    <a:pt x="2406" y="3647"/>
                  </a:cubicBezTo>
                  <a:lnTo>
                    <a:pt x="2406" y="3647"/>
                  </a:lnTo>
                  <a:cubicBezTo>
                    <a:pt x="2408" y="3645"/>
                    <a:pt x="2409" y="3643"/>
                    <a:pt x="2410" y="3640"/>
                  </a:cubicBezTo>
                  <a:lnTo>
                    <a:pt x="2410" y="3640"/>
                  </a:lnTo>
                  <a:cubicBezTo>
                    <a:pt x="2410" y="3640"/>
                    <a:pt x="2410" y="3640"/>
                    <a:pt x="2410" y="3640"/>
                  </a:cubicBezTo>
                  <a:lnTo>
                    <a:pt x="2413" y="3633"/>
                  </a:lnTo>
                  <a:lnTo>
                    <a:pt x="2413" y="3629"/>
                  </a:lnTo>
                  <a:lnTo>
                    <a:pt x="2413" y="3629"/>
                  </a:lnTo>
                  <a:cubicBezTo>
                    <a:pt x="2538" y="3332"/>
                    <a:pt x="2656" y="3031"/>
                    <a:pt x="2758" y="2724"/>
                  </a:cubicBezTo>
                  <a:cubicBezTo>
                    <a:pt x="2853" y="2434"/>
                    <a:pt x="2935" y="2134"/>
                    <a:pt x="2983" y="1827"/>
                  </a:cubicBezTo>
                  <a:cubicBezTo>
                    <a:pt x="2997" y="1704"/>
                    <a:pt x="3006" y="1582"/>
                    <a:pt x="3006" y="1459"/>
                  </a:cubicBezTo>
                  <a:cubicBezTo>
                    <a:pt x="3006" y="1384"/>
                    <a:pt x="3003" y="1313"/>
                    <a:pt x="2997" y="1241"/>
                  </a:cubicBezTo>
                  <a:cubicBezTo>
                    <a:pt x="2996" y="1233"/>
                    <a:pt x="2994" y="1226"/>
                    <a:pt x="2993" y="1218"/>
                  </a:cubicBezTo>
                  <a:lnTo>
                    <a:pt x="2993" y="1218"/>
                  </a:lnTo>
                  <a:lnTo>
                    <a:pt x="2993" y="1207"/>
                  </a:lnTo>
                  <a:lnTo>
                    <a:pt x="2992" y="1207"/>
                  </a:lnTo>
                  <a:lnTo>
                    <a:pt x="2992" y="1207"/>
                  </a:lnTo>
                  <a:cubicBezTo>
                    <a:pt x="2974" y="1096"/>
                    <a:pt x="2944" y="989"/>
                    <a:pt x="2904" y="887"/>
                  </a:cubicBezTo>
                  <a:lnTo>
                    <a:pt x="2904" y="883"/>
                  </a:lnTo>
                  <a:cubicBezTo>
                    <a:pt x="2871" y="811"/>
                    <a:pt x="2830" y="743"/>
                    <a:pt x="2785" y="679"/>
                  </a:cubicBezTo>
                  <a:lnTo>
                    <a:pt x="2781" y="679"/>
                  </a:lnTo>
                  <a:cubicBezTo>
                    <a:pt x="2731" y="614"/>
                    <a:pt x="2673" y="556"/>
                    <a:pt x="2608" y="505"/>
                  </a:cubicBezTo>
                  <a:lnTo>
                    <a:pt x="2605" y="505"/>
                  </a:lnTo>
                  <a:cubicBezTo>
                    <a:pt x="2539" y="457"/>
                    <a:pt x="2475" y="416"/>
                    <a:pt x="2400" y="386"/>
                  </a:cubicBezTo>
                  <a:lnTo>
                    <a:pt x="2396" y="386"/>
                  </a:lnTo>
                  <a:cubicBezTo>
                    <a:pt x="2325" y="358"/>
                    <a:pt x="2253" y="338"/>
                    <a:pt x="2175" y="325"/>
                  </a:cubicBezTo>
                  <a:cubicBezTo>
                    <a:pt x="2127" y="317"/>
                    <a:pt x="2080" y="314"/>
                    <a:pt x="2032" y="314"/>
                  </a:cubicBezTo>
                  <a:cubicBezTo>
                    <a:pt x="1992" y="314"/>
                    <a:pt x="1953" y="316"/>
                    <a:pt x="1913" y="320"/>
                  </a:cubicBezTo>
                  <a:lnTo>
                    <a:pt x="1913" y="320"/>
                  </a:lnTo>
                  <a:lnTo>
                    <a:pt x="1913" y="317"/>
                  </a:lnTo>
                  <a:cubicBezTo>
                    <a:pt x="1910" y="317"/>
                    <a:pt x="1907" y="320"/>
                    <a:pt x="1904" y="320"/>
                  </a:cubicBezTo>
                  <a:lnTo>
                    <a:pt x="1904" y="320"/>
                  </a:lnTo>
                  <a:cubicBezTo>
                    <a:pt x="1903" y="321"/>
                    <a:pt x="1902" y="321"/>
                    <a:pt x="1902" y="321"/>
                  </a:cubicBezTo>
                  <a:lnTo>
                    <a:pt x="1902" y="321"/>
                  </a:lnTo>
                  <a:lnTo>
                    <a:pt x="1902" y="321"/>
                  </a:lnTo>
                  <a:cubicBezTo>
                    <a:pt x="1894" y="322"/>
                    <a:pt x="1886" y="323"/>
                    <a:pt x="1878" y="325"/>
                  </a:cubicBezTo>
                  <a:lnTo>
                    <a:pt x="1875" y="325"/>
                  </a:lnTo>
                  <a:cubicBezTo>
                    <a:pt x="1756" y="343"/>
                    <a:pt x="1639" y="376"/>
                    <a:pt x="1525" y="422"/>
                  </a:cubicBezTo>
                  <a:lnTo>
                    <a:pt x="1525" y="422"/>
                  </a:lnTo>
                  <a:lnTo>
                    <a:pt x="1524" y="419"/>
                  </a:lnTo>
                  <a:cubicBezTo>
                    <a:pt x="1523" y="420"/>
                    <a:pt x="1522" y="420"/>
                    <a:pt x="1521" y="420"/>
                  </a:cubicBezTo>
                  <a:lnTo>
                    <a:pt x="1521" y="420"/>
                  </a:lnTo>
                  <a:lnTo>
                    <a:pt x="1521" y="419"/>
                  </a:lnTo>
                  <a:cubicBezTo>
                    <a:pt x="1518" y="421"/>
                    <a:pt x="1516" y="422"/>
                    <a:pt x="1513" y="423"/>
                  </a:cubicBezTo>
                  <a:lnTo>
                    <a:pt x="1513" y="423"/>
                  </a:lnTo>
                  <a:cubicBezTo>
                    <a:pt x="1507" y="426"/>
                    <a:pt x="1501" y="428"/>
                    <a:pt x="1496" y="430"/>
                  </a:cubicBezTo>
                  <a:lnTo>
                    <a:pt x="1498" y="433"/>
                  </a:lnTo>
                  <a:lnTo>
                    <a:pt x="1498" y="433"/>
                  </a:lnTo>
                  <a:cubicBezTo>
                    <a:pt x="1497" y="433"/>
                    <a:pt x="1497" y="433"/>
                    <a:pt x="1496" y="433"/>
                  </a:cubicBezTo>
                  <a:cubicBezTo>
                    <a:pt x="1337" y="501"/>
                    <a:pt x="1194" y="590"/>
                    <a:pt x="1054" y="696"/>
                  </a:cubicBezTo>
                  <a:cubicBezTo>
                    <a:pt x="900" y="815"/>
                    <a:pt x="760" y="954"/>
                    <a:pt x="642" y="1108"/>
                  </a:cubicBezTo>
                  <a:lnTo>
                    <a:pt x="638" y="1108"/>
                  </a:lnTo>
                  <a:cubicBezTo>
                    <a:pt x="557" y="1222"/>
                    <a:pt x="482" y="1341"/>
                    <a:pt x="422" y="1470"/>
                  </a:cubicBezTo>
                  <a:lnTo>
                    <a:pt x="422" y="1470"/>
                  </a:lnTo>
                  <a:lnTo>
                    <a:pt x="420" y="1470"/>
                  </a:lnTo>
                  <a:cubicBezTo>
                    <a:pt x="419" y="1472"/>
                    <a:pt x="419" y="1474"/>
                    <a:pt x="418" y="1475"/>
                  </a:cubicBezTo>
                  <a:lnTo>
                    <a:pt x="418" y="1475"/>
                  </a:lnTo>
                  <a:cubicBezTo>
                    <a:pt x="417" y="1478"/>
                    <a:pt x="417" y="1481"/>
                    <a:pt x="415" y="1485"/>
                  </a:cubicBezTo>
                  <a:lnTo>
                    <a:pt x="415" y="1485"/>
                  </a:lnTo>
                  <a:cubicBezTo>
                    <a:pt x="414" y="1486"/>
                    <a:pt x="414" y="1488"/>
                    <a:pt x="413" y="1490"/>
                  </a:cubicBezTo>
                  <a:lnTo>
                    <a:pt x="413" y="1493"/>
                  </a:lnTo>
                  <a:cubicBezTo>
                    <a:pt x="413" y="1493"/>
                    <a:pt x="413" y="1493"/>
                    <a:pt x="413" y="1493"/>
                  </a:cubicBezTo>
                  <a:lnTo>
                    <a:pt x="413" y="1493"/>
                  </a:lnTo>
                  <a:cubicBezTo>
                    <a:pt x="409" y="1497"/>
                    <a:pt x="409" y="1503"/>
                    <a:pt x="406" y="1506"/>
                  </a:cubicBezTo>
                  <a:lnTo>
                    <a:pt x="408" y="1507"/>
                  </a:lnTo>
                  <a:lnTo>
                    <a:pt x="408" y="1507"/>
                  </a:lnTo>
                  <a:cubicBezTo>
                    <a:pt x="376" y="1591"/>
                    <a:pt x="347" y="1679"/>
                    <a:pt x="331" y="1769"/>
                  </a:cubicBezTo>
                  <a:lnTo>
                    <a:pt x="331" y="1772"/>
                  </a:lnTo>
                  <a:cubicBezTo>
                    <a:pt x="324" y="1841"/>
                    <a:pt x="321" y="1912"/>
                    <a:pt x="321" y="1984"/>
                  </a:cubicBezTo>
                  <a:cubicBezTo>
                    <a:pt x="321" y="2113"/>
                    <a:pt x="331" y="2239"/>
                    <a:pt x="348" y="2365"/>
                  </a:cubicBezTo>
                  <a:cubicBezTo>
                    <a:pt x="416" y="2800"/>
                    <a:pt x="560" y="3215"/>
                    <a:pt x="725" y="3616"/>
                  </a:cubicBezTo>
                  <a:lnTo>
                    <a:pt x="725" y="3616"/>
                  </a:lnTo>
                  <a:lnTo>
                    <a:pt x="724" y="3617"/>
                  </a:lnTo>
                  <a:cubicBezTo>
                    <a:pt x="727" y="3620"/>
                    <a:pt x="727" y="3623"/>
                    <a:pt x="727" y="3626"/>
                  </a:cubicBezTo>
                  <a:lnTo>
                    <a:pt x="729" y="3626"/>
                  </a:lnTo>
                  <a:lnTo>
                    <a:pt x="729" y="3626"/>
                  </a:lnTo>
                  <a:cubicBezTo>
                    <a:pt x="729" y="3627"/>
                    <a:pt x="730" y="3628"/>
                    <a:pt x="730" y="3630"/>
                  </a:cubicBezTo>
                  <a:cubicBezTo>
                    <a:pt x="730" y="3630"/>
                    <a:pt x="730" y="3630"/>
                    <a:pt x="730" y="3630"/>
                  </a:cubicBezTo>
                  <a:lnTo>
                    <a:pt x="730" y="3630"/>
                  </a:lnTo>
                  <a:cubicBezTo>
                    <a:pt x="733" y="3637"/>
                    <a:pt x="733" y="3640"/>
                    <a:pt x="737" y="3650"/>
                  </a:cubicBezTo>
                  <a:lnTo>
                    <a:pt x="739" y="3649"/>
                  </a:lnTo>
                  <a:lnTo>
                    <a:pt x="739" y="3649"/>
                  </a:lnTo>
                  <a:cubicBezTo>
                    <a:pt x="936" y="4114"/>
                    <a:pt x="1161" y="4565"/>
                    <a:pt x="1353" y="5031"/>
                  </a:cubicBezTo>
                  <a:cubicBezTo>
                    <a:pt x="1357" y="5037"/>
                    <a:pt x="1357" y="5044"/>
                    <a:pt x="1357" y="5055"/>
                  </a:cubicBezTo>
                  <a:cubicBezTo>
                    <a:pt x="1357" y="5075"/>
                    <a:pt x="1350" y="5099"/>
                    <a:pt x="1340" y="5116"/>
                  </a:cubicBezTo>
                  <a:lnTo>
                    <a:pt x="1343" y="5117"/>
                  </a:lnTo>
                  <a:lnTo>
                    <a:pt x="1343" y="5117"/>
                  </a:lnTo>
                  <a:cubicBezTo>
                    <a:pt x="1332" y="5130"/>
                    <a:pt x="1323" y="5140"/>
                    <a:pt x="1312" y="5150"/>
                  </a:cubicBezTo>
                  <a:cubicBezTo>
                    <a:pt x="1299" y="5157"/>
                    <a:pt x="1285" y="5163"/>
                    <a:pt x="1272" y="5171"/>
                  </a:cubicBezTo>
                  <a:lnTo>
                    <a:pt x="1268" y="5171"/>
                  </a:lnTo>
                  <a:cubicBezTo>
                    <a:pt x="1258" y="5174"/>
                    <a:pt x="1248" y="5174"/>
                    <a:pt x="1238" y="5174"/>
                  </a:cubicBezTo>
                  <a:cubicBezTo>
                    <a:pt x="1218" y="5174"/>
                    <a:pt x="1197" y="5167"/>
                    <a:pt x="1180" y="5157"/>
                  </a:cubicBezTo>
                  <a:cubicBezTo>
                    <a:pt x="1166" y="5150"/>
                    <a:pt x="1156" y="5140"/>
                    <a:pt x="1149" y="5130"/>
                  </a:cubicBezTo>
                  <a:cubicBezTo>
                    <a:pt x="1139" y="5116"/>
                    <a:pt x="1133" y="5102"/>
                    <a:pt x="1125" y="5082"/>
                  </a:cubicBezTo>
                  <a:cubicBezTo>
                    <a:pt x="1124" y="5079"/>
                    <a:pt x="1123" y="5077"/>
                    <a:pt x="1122" y="5075"/>
                  </a:cubicBezTo>
                  <a:lnTo>
                    <a:pt x="1122" y="5075"/>
                  </a:lnTo>
                  <a:cubicBezTo>
                    <a:pt x="1120" y="5069"/>
                    <a:pt x="1117" y="5064"/>
                    <a:pt x="1115" y="5058"/>
                  </a:cubicBezTo>
                  <a:lnTo>
                    <a:pt x="1115" y="5058"/>
                  </a:lnTo>
                  <a:lnTo>
                    <a:pt x="1115" y="5058"/>
                  </a:lnTo>
                  <a:cubicBezTo>
                    <a:pt x="1114" y="5055"/>
                    <a:pt x="1112" y="5053"/>
                    <a:pt x="1111" y="5051"/>
                  </a:cubicBezTo>
                  <a:lnTo>
                    <a:pt x="1111" y="5051"/>
                  </a:lnTo>
                  <a:cubicBezTo>
                    <a:pt x="1110" y="5048"/>
                    <a:pt x="1109" y="5046"/>
                    <a:pt x="1108" y="5044"/>
                  </a:cubicBezTo>
                  <a:lnTo>
                    <a:pt x="1108" y="5041"/>
                  </a:lnTo>
                  <a:cubicBezTo>
                    <a:pt x="921" y="4605"/>
                    <a:pt x="710" y="4179"/>
                    <a:pt x="522" y="3743"/>
                  </a:cubicBezTo>
                  <a:cubicBezTo>
                    <a:pt x="335" y="3299"/>
                    <a:pt x="175" y="2843"/>
                    <a:pt x="113" y="2365"/>
                  </a:cubicBezTo>
                  <a:cubicBezTo>
                    <a:pt x="96" y="2239"/>
                    <a:pt x="82" y="2107"/>
                    <a:pt x="82" y="1977"/>
                  </a:cubicBezTo>
                  <a:cubicBezTo>
                    <a:pt x="82" y="1892"/>
                    <a:pt x="90" y="1807"/>
                    <a:pt x="103" y="1722"/>
                  </a:cubicBezTo>
                  <a:cubicBezTo>
                    <a:pt x="127" y="1582"/>
                    <a:pt x="171" y="1445"/>
                    <a:pt x="236" y="1319"/>
                  </a:cubicBezTo>
                  <a:cubicBezTo>
                    <a:pt x="304" y="1179"/>
                    <a:pt x="386" y="1050"/>
                    <a:pt x="485" y="927"/>
                  </a:cubicBezTo>
                  <a:cubicBezTo>
                    <a:pt x="587" y="801"/>
                    <a:pt x="699" y="685"/>
                    <a:pt x="826" y="580"/>
                  </a:cubicBezTo>
                  <a:cubicBezTo>
                    <a:pt x="952" y="474"/>
                    <a:pt x="1084" y="379"/>
                    <a:pt x="1227" y="300"/>
                  </a:cubicBezTo>
                  <a:cubicBezTo>
                    <a:pt x="1361" y="232"/>
                    <a:pt x="1496" y="174"/>
                    <a:pt x="1636" y="136"/>
                  </a:cubicBezTo>
                  <a:cubicBezTo>
                    <a:pt x="1766" y="103"/>
                    <a:pt x="1899" y="82"/>
                    <a:pt x="2032" y="82"/>
                  </a:cubicBezTo>
                  <a:close/>
                  <a:moveTo>
                    <a:pt x="2032" y="1"/>
                  </a:moveTo>
                  <a:cubicBezTo>
                    <a:pt x="1892" y="1"/>
                    <a:pt x="1753" y="21"/>
                    <a:pt x="1616" y="55"/>
                  </a:cubicBezTo>
                  <a:cubicBezTo>
                    <a:pt x="1466" y="96"/>
                    <a:pt x="1326" y="161"/>
                    <a:pt x="1190" y="229"/>
                  </a:cubicBezTo>
                  <a:cubicBezTo>
                    <a:pt x="1040" y="311"/>
                    <a:pt x="900" y="410"/>
                    <a:pt x="771" y="518"/>
                  </a:cubicBezTo>
                  <a:cubicBezTo>
                    <a:pt x="642" y="624"/>
                    <a:pt x="526" y="747"/>
                    <a:pt x="420" y="877"/>
                  </a:cubicBezTo>
                  <a:cubicBezTo>
                    <a:pt x="321" y="1003"/>
                    <a:pt x="233" y="1138"/>
                    <a:pt x="161" y="1282"/>
                  </a:cubicBezTo>
                  <a:lnTo>
                    <a:pt x="161" y="1286"/>
                  </a:lnTo>
                  <a:cubicBezTo>
                    <a:pt x="96" y="1415"/>
                    <a:pt x="45" y="1558"/>
                    <a:pt x="21" y="1708"/>
                  </a:cubicBezTo>
                  <a:cubicBezTo>
                    <a:pt x="8" y="1797"/>
                    <a:pt x="1" y="1888"/>
                    <a:pt x="1" y="1977"/>
                  </a:cubicBezTo>
                  <a:cubicBezTo>
                    <a:pt x="1" y="2113"/>
                    <a:pt x="14" y="2247"/>
                    <a:pt x="32" y="2376"/>
                  </a:cubicBezTo>
                  <a:cubicBezTo>
                    <a:pt x="96" y="2863"/>
                    <a:pt x="260" y="3326"/>
                    <a:pt x="447" y="3773"/>
                  </a:cubicBezTo>
                  <a:cubicBezTo>
                    <a:pt x="633" y="4211"/>
                    <a:pt x="844" y="4635"/>
                    <a:pt x="1031" y="5068"/>
                  </a:cubicBezTo>
                  <a:lnTo>
                    <a:pt x="1031" y="5068"/>
                  </a:lnTo>
                  <a:lnTo>
                    <a:pt x="1030" y="5068"/>
                  </a:lnTo>
                  <a:cubicBezTo>
                    <a:pt x="1030" y="5070"/>
                    <a:pt x="1031" y="5071"/>
                    <a:pt x="1032" y="5071"/>
                  </a:cubicBezTo>
                  <a:lnTo>
                    <a:pt x="1032" y="5071"/>
                  </a:lnTo>
                  <a:cubicBezTo>
                    <a:pt x="1033" y="5073"/>
                    <a:pt x="1033" y="5074"/>
                    <a:pt x="1034" y="5075"/>
                  </a:cubicBezTo>
                  <a:cubicBezTo>
                    <a:pt x="1034" y="5075"/>
                    <a:pt x="1034" y="5075"/>
                    <a:pt x="1034" y="5076"/>
                  </a:cubicBezTo>
                  <a:lnTo>
                    <a:pt x="1034" y="5076"/>
                  </a:lnTo>
                  <a:cubicBezTo>
                    <a:pt x="1034" y="5083"/>
                    <a:pt x="1037" y="5086"/>
                    <a:pt x="1040" y="5092"/>
                  </a:cubicBezTo>
                  <a:lnTo>
                    <a:pt x="1040" y="5092"/>
                  </a:lnTo>
                  <a:lnTo>
                    <a:pt x="1040" y="5092"/>
                  </a:lnTo>
                  <a:cubicBezTo>
                    <a:pt x="1041" y="5098"/>
                    <a:pt x="1044" y="5103"/>
                    <a:pt x="1047" y="5109"/>
                  </a:cubicBezTo>
                  <a:lnTo>
                    <a:pt x="1047" y="5109"/>
                  </a:lnTo>
                  <a:lnTo>
                    <a:pt x="1047" y="5109"/>
                  </a:lnTo>
                  <a:cubicBezTo>
                    <a:pt x="1048" y="5112"/>
                    <a:pt x="1050" y="5114"/>
                    <a:pt x="1051" y="5116"/>
                  </a:cubicBezTo>
                  <a:lnTo>
                    <a:pt x="1052" y="5115"/>
                  </a:lnTo>
                  <a:lnTo>
                    <a:pt x="1052" y="5115"/>
                  </a:lnTo>
                  <a:cubicBezTo>
                    <a:pt x="1058" y="5135"/>
                    <a:pt x="1068" y="5158"/>
                    <a:pt x="1081" y="5177"/>
                  </a:cubicBezTo>
                  <a:cubicBezTo>
                    <a:pt x="1095" y="5194"/>
                    <a:pt x="1115" y="5215"/>
                    <a:pt x="1139" y="5228"/>
                  </a:cubicBezTo>
                  <a:cubicBezTo>
                    <a:pt x="1169" y="5245"/>
                    <a:pt x="1204" y="5256"/>
                    <a:pt x="1238" y="5256"/>
                  </a:cubicBezTo>
                  <a:cubicBezTo>
                    <a:pt x="1258" y="5256"/>
                    <a:pt x="1276" y="5252"/>
                    <a:pt x="1292" y="5248"/>
                  </a:cubicBezTo>
                  <a:cubicBezTo>
                    <a:pt x="1317" y="5242"/>
                    <a:pt x="1340" y="5228"/>
                    <a:pt x="1361" y="5215"/>
                  </a:cubicBezTo>
                  <a:cubicBezTo>
                    <a:pt x="1381" y="5198"/>
                    <a:pt x="1398" y="5181"/>
                    <a:pt x="1411" y="5157"/>
                  </a:cubicBezTo>
                  <a:cubicBezTo>
                    <a:pt x="1429" y="5130"/>
                    <a:pt x="1439" y="5092"/>
                    <a:pt x="1439" y="5055"/>
                  </a:cubicBezTo>
                  <a:cubicBezTo>
                    <a:pt x="1439" y="5034"/>
                    <a:pt x="1439" y="5017"/>
                    <a:pt x="1429" y="4996"/>
                  </a:cubicBezTo>
                  <a:lnTo>
                    <a:pt x="1429" y="5000"/>
                  </a:lnTo>
                  <a:cubicBezTo>
                    <a:pt x="1236" y="4532"/>
                    <a:pt x="1012" y="4081"/>
                    <a:pt x="814" y="3620"/>
                  </a:cubicBezTo>
                  <a:lnTo>
                    <a:pt x="814" y="3620"/>
                  </a:lnTo>
                  <a:lnTo>
                    <a:pt x="815" y="3620"/>
                  </a:lnTo>
                  <a:cubicBezTo>
                    <a:pt x="812" y="3609"/>
                    <a:pt x="809" y="3603"/>
                    <a:pt x="805" y="3600"/>
                  </a:cubicBezTo>
                  <a:cubicBezTo>
                    <a:pt x="638" y="3194"/>
                    <a:pt x="495" y="2785"/>
                    <a:pt x="430" y="2355"/>
                  </a:cubicBezTo>
                  <a:cubicBezTo>
                    <a:pt x="413" y="2233"/>
                    <a:pt x="403" y="2107"/>
                    <a:pt x="403" y="1984"/>
                  </a:cubicBezTo>
                  <a:cubicBezTo>
                    <a:pt x="403" y="1917"/>
                    <a:pt x="406" y="1850"/>
                    <a:pt x="412" y="1783"/>
                  </a:cubicBezTo>
                  <a:lnTo>
                    <a:pt x="412" y="1783"/>
                  </a:lnTo>
                  <a:lnTo>
                    <a:pt x="413" y="1783"/>
                  </a:lnTo>
                  <a:cubicBezTo>
                    <a:pt x="426" y="1701"/>
                    <a:pt x="450" y="1622"/>
                    <a:pt x="480" y="1540"/>
                  </a:cubicBezTo>
                  <a:lnTo>
                    <a:pt x="480" y="1540"/>
                  </a:lnTo>
                  <a:lnTo>
                    <a:pt x="481" y="1541"/>
                  </a:lnTo>
                  <a:cubicBezTo>
                    <a:pt x="481" y="1538"/>
                    <a:pt x="485" y="1531"/>
                    <a:pt x="488" y="1524"/>
                  </a:cubicBezTo>
                  <a:cubicBezTo>
                    <a:pt x="546" y="1394"/>
                    <a:pt x="621" y="1275"/>
                    <a:pt x="706" y="1159"/>
                  </a:cubicBezTo>
                  <a:cubicBezTo>
                    <a:pt x="822" y="1009"/>
                    <a:pt x="955" y="877"/>
                    <a:pt x="1105" y="761"/>
                  </a:cubicBezTo>
                  <a:cubicBezTo>
                    <a:pt x="1238" y="658"/>
                    <a:pt x="1378" y="577"/>
                    <a:pt x="1528" y="509"/>
                  </a:cubicBezTo>
                  <a:cubicBezTo>
                    <a:pt x="1644" y="460"/>
                    <a:pt x="1762" y="427"/>
                    <a:pt x="1889" y="406"/>
                  </a:cubicBezTo>
                  <a:cubicBezTo>
                    <a:pt x="1937" y="399"/>
                    <a:pt x="1984" y="396"/>
                    <a:pt x="2032" y="396"/>
                  </a:cubicBezTo>
                  <a:cubicBezTo>
                    <a:pt x="2075" y="396"/>
                    <a:pt x="2118" y="399"/>
                    <a:pt x="2161" y="402"/>
                  </a:cubicBezTo>
                  <a:lnTo>
                    <a:pt x="2161" y="402"/>
                  </a:lnTo>
                  <a:lnTo>
                    <a:pt x="2161" y="402"/>
                  </a:lnTo>
                  <a:cubicBezTo>
                    <a:pt x="2232" y="416"/>
                    <a:pt x="2299" y="436"/>
                    <a:pt x="2366" y="459"/>
                  </a:cubicBezTo>
                  <a:lnTo>
                    <a:pt x="2366" y="459"/>
                  </a:lnTo>
                  <a:lnTo>
                    <a:pt x="2366" y="460"/>
                  </a:lnTo>
                  <a:cubicBezTo>
                    <a:pt x="2434" y="491"/>
                    <a:pt x="2495" y="525"/>
                    <a:pt x="2557" y="570"/>
                  </a:cubicBezTo>
                  <a:cubicBezTo>
                    <a:pt x="2613" y="616"/>
                    <a:pt x="2667" y="670"/>
                    <a:pt x="2717" y="726"/>
                  </a:cubicBezTo>
                  <a:lnTo>
                    <a:pt x="2717" y="726"/>
                  </a:lnTo>
                  <a:lnTo>
                    <a:pt x="2717" y="726"/>
                  </a:lnTo>
                  <a:cubicBezTo>
                    <a:pt x="2760" y="786"/>
                    <a:pt x="2797" y="849"/>
                    <a:pt x="2827" y="913"/>
                  </a:cubicBezTo>
                  <a:lnTo>
                    <a:pt x="2827" y="913"/>
                  </a:lnTo>
                  <a:lnTo>
                    <a:pt x="2826" y="913"/>
                  </a:lnTo>
                  <a:cubicBezTo>
                    <a:pt x="2871" y="1023"/>
                    <a:pt x="2898" y="1135"/>
                    <a:pt x="2915" y="1251"/>
                  </a:cubicBezTo>
                  <a:lnTo>
                    <a:pt x="2915" y="1251"/>
                  </a:lnTo>
                  <a:lnTo>
                    <a:pt x="2915" y="1251"/>
                  </a:lnTo>
                  <a:cubicBezTo>
                    <a:pt x="2921" y="1321"/>
                    <a:pt x="2925" y="1389"/>
                    <a:pt x="2925" y="1459"/>
                  </a:cubicBezTo>
                  <a:cubicBezTo>
                    <a:pt x="2925" y="1575"/>
                    <a:pt x="2915" y="1698"/>
                    <a:pt x="2901" y="1817"/>
                  </a:cubicBezTo>
                  <a:cubicBezTo>
                    <a:pt x="2853" y="2117"/>
                    <a:pt x="2775" y="2410"/>
                    <a:pt x="2679" y="2700"/>
                  </a:cubicBezTo>
                  <a:cubicBezTo>
                    <a:pt x="2582" y="3002"/>
                    <a:pt x="2461" y="3297"/>
                    <a:pt x="2340" y="3592"/>
                  </a:cubicBezTo>
                  <a:lnTo>
                    <a:pt x="2340" y="3592"/>
                  </a:lnTo>
                  <a:lnTo>
                    <a:pt x="2335" y="3603"/>
                  </a:lnTo>
                  <a:cubicBezTo>
                    <a:pt x="2335" y="3603"/>
                    <a:pt x="2335" y="3603"/>
                    <a:pt x="2335" y="3603"/>
                  </a:cubicBezTo>
                  <a:lnTo>
                    <a:pt x="2335" y="3603"/>
                  </a:lnTo>
                  <a:cubicBezTo>
                    <a:pt x="2333" y="3608"/>
                    <a:pt x="2332" y="3613"/>
                    <a:pt x="2330" y="3617"/>
                  </a:cubicBezTo>
                  <a:lnTo>
                    <a:pt x="2330" y="3617"/>
                  </a:lnTo>
                  <a:cubicBezTo>
                    <a:pt x="2329" y="3619"/>
                    <a:pt x="2329" y="3620"/>
                    <a:pt x="2328" y="3622"/>
                  </a:cubicBezTo>
                  <a:lnTo>
                    <a:pt x="2328" y="3622"/>
                  </a:lnTo>
                  <a:cubicBezTo>
                    <a:pt x="2327" y="3624"/>
                    <a:pt x="2326" y="3626"/>
                    <a:pt x="2325" y="3626"/>
                  </a:cubicBezTo>
                  <a:cubicBezTo>
                    <a:pt x="2324" y="3629"/>
                    <a:pt x="2324" y="3632"/>
                    <a:pt x="2323" y="3633"/>
                  </a:cubicBezTo>
                  <a:lnTo>
                    <a:pt x="2323" y="3633"/>
                  </a:lnTo>
                  <a:cubicBezTo>
                    <a:pt x="2322" y="3637"/>
                    <a:pt x="2320" y="3640"/>
                    <a:pt x="2318" y="3644"/>
                  </a:cubicBezTo>
                  <a:lnTo>
                    <a:pt x="2319" y="3644"/>
                  </a:lnTo>
                  <a:lnTo>
                    <a:pt x="2319" y="3644"/>
                  </a:lnTo>
                  <a:cubicBezTo>
                    <a:pt x="2192" y="3943"/>
                    <a:pt x="2057" y="4241"/>
                    <a:pt x="1926" y="4540"/>
                  </a:cubicBezTo>
                  <a:cubicBezTo>
                    <a:pt x="1817" y="4792"/>
                    <a:pt x="1705" y="5048"/>
                    <a:pt x="1630" y="5314"/>
                  </a:cubicBezTo>
                  <a:cubicBezTo>
                    <a:pt x="1627" y="5330"/>
                    <a:pt x="1623" y="5347"/>
                    <a:pt x="1623" y="5365"/>
                  </a:cubicBezTo>
                  <a:cubicBezTo>
                    <a:pt x="1623" y="5409"/>
                    <a:pt x="1640" y="5450"/>
                    <a:pt x="1664" y="5484"/>
                  </a:cubicBezTo>
                  <a:cubicBezTo>
                    <a:pt x="1688" y="5518"/>
                    <a:pt x="1726" y="5545"/>
                    <a:pt x="1770" y="5559"/>
                  </a:cubicBezTo>
                  <a:cubicBezTo>
                    <a:pt x="1787" y="5562"/>
                    <a:pt x="1803" y="5566"/>
                    <a:pt x="1820" y="5566"/>
                  </a:cubicBezTo>
                  <a:cubicBezTo>
                    <a:pt x="1910" y="5566"/>
                    <a:pt x="1987" y="5508"/>
                    <a:pt x="2015" y="5419"/>
                  </a:cubicBezTo>
                  <a:cubicBezTo>
                    <a:pt x="2068" y="5237"/>
                    <a:pt x="2138" y="5060"/>
                    <a:pt x="2211" y="4884"/>
                  </a:cubicBezTo>
                  <a:lnTo>
                    <a:pt x="2211" y="4884"/>
                  </a:lnTo>
                  <a:lnTo>
                    <a:pt x="2212" y="4884"/>
                  </a:lnTo>
                  <a:cubicBezTo>
                    <a:pt x="2212" y="4883"/>
                    <a:pt x="2212" y="4881"/>
                    <a:pt x="2212" y="4880"/>
                  </a:cubicBezTo>
                  <a:lnTo>
                    <a:pt x="2212" y="4880"/>
                  </a:lnTo>
                  <a:cubicBezTo>
                    <a:pt x="2212" y="4880"/>
                    <a:pt x="2213" y="4879"/>
                    <a:pt x="2213" y="4879"/>
                  </a:cubicBezTo>
                  <a:lnTo>
                    <a:pt x="2213" y="4879"/>
                  </a:lnTo>
                  <a:cubicBezTo>
                    <a:pt x="2214" y="4876"/>
                    <a:pt x="2215" y="4873"/>
                    <a:pt x="2217" y="4870"/>
                  </a:cubicBezTo>
                  <a:lnTo>
                    <a:pt x="2217" y="4870"/>
                  </a:lnTo>
                  <a:cubicBezTo>
                    <a:pt x="2220" y="4863"/>
                    <a:pt x="2226" y="4853"/>
                    <a:pt x="2229" y="4844"/>
                  </a:cubicBezTo>
                  <a:lnTo>
                    <a:pt x="2228" y="4843"/>
                  </a:lnTo>
                  <a:lnTo>
                    <a:pt x="2228" y="4843"/>
                  </a:lnTo>
                  <a:cubicBezTo>
                    <a:pt x="2463" y="4291"/>
                    <a:pt x="2718" y="3743"/>
                    <a:pt x="2932" y="3177"/>
                  </a:cubicBezTo>
                  <a:cubicBezTo>
                    <a:pt x="3044" y="2876"/>
                    <a:pt x="3146" y="2574"/>
                    <a:pt x="3221" y="2260"/>
                  </a:cubicBezTo>
                  <a:cubicBezTo>
                    <a:pt x="3283" y="1997"/>
                    <a:pt x="3324" y="1725"/>
                    <a:pt x="3324" y="1452"/>
                  </a:cubicBezTo>
                  <a:lnTo>
                    <a:pt x="3324" y="1394"/>
                  </a:lnTo>
                  <a:cubicBezTo>
                    <a:pt x="3316" y="1135"/>
                    <a:pt x="3262" y="877"/>
                    <a:pt x="3140" y="644"/>
                  </a:cubicBezTo>
                  <a:cubicBezTo>
                    <a:pt x="3003" y="396"/>
                    <a:pt x="2775" y="198"/>
                    <a:pt x="2512" y="92"/>
                  </a:cubicBezTo>
                  <a:cubicBezTo>
                    <a:pt x="2359" y="28"/>
                    <a:pt x="2196" y="1"/>
                    <a:pt x="20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6" name="Google Shape;2371;p49">
              <a:extLst>
                <a:ext uri="{FF2B5EF4-FFF2-40B4-BE49-F238E27FC236}">
                  <a16:creationId xmlns:a16="http://schemas.microsoft.com/office/drawing/2014/main" id="{7B094151-A084-4025-B31D-E87781128D5A}"/>
                </a:ext>
              </a:extLst>
            </p:cNvPr>
            <p:cNvSpPr/>
            <p:nvPr/>
          </p:nvSpPr>
          <p:spPr>
            <a:xfrm>
              <a:off x="4854825" y="3534150"/>
              <a:ext cx="21750" cy="96400"/>
            </a:xfrm>
            <a:custGeom>
              <a:avLst/>
              <a:gdLst/>
              <a:ahLst/>
              <a:cxnLst/>
              <a:rect l="l" t="t" r="r" b="b"/>
              <a:pathLst>
                <a:path w="870" h="3856" extrusionOk="0">
                  <a:moveTo>
                    <a:pt x="283" y="0"/>
                  </a:moveTo>
                  <a:cubicBezTo>
                    <a:pt x="208" y="0"/>
                    <a:pt x="140" y="55"/>
                    <a:pt x="127" y="130"/>
                  </a:cubicBezTo>
                  <a:cubicBezTo>
                    <a:pt x="34" y="744"/>
                    <a:pt x="1" y="1361"/>
                    <a:pt x="55" y="1977"/>
                  </a:cubicBezTo>
                  <a:cubicBezTo>
                    <a:pt x="109" y="2594"/>
                    <a:pt x="270" y="3198"/>
                    <a:pt x="539" y="3753"/>
                  </a:cubicBezTo>
                  <a:cubicBezTo>
                    <a:pt x="556" y="3794"/>
                    <a:pt x="580" y="3821"/>
                    <a:pt x="621" y="3841"/>
                  </a:cubicBezTo>
                  <a:cubicBezTo>
                    <a:pt x="641" y="3851"/>
                    <a:pt x="664" y="3856"/>
                    <a:pt x="687" y="3856"/>
                  </a:cubicBezTo>
                  <a:cubicBezTo>
                    <a:pt x="706" y="3856"/>
                    <a:pt x="725" y="3852"/>
                    <a:pt x="743" y="3845"/>
                  </a:cubicBezTo>
                  <a:cubicBezTo>
                    <a:pt x="819" y="3814"/>
                    <a:pt x="869" y="3715"/>
                    <a:pt x="832" y="3640"/>
                  </a:cubicBezTo>
                  <a:cubicBezTo>
                    <a:pt x="689" y="3338"/>
                    <a:pt x="576" y="3023"/>
                    <a:pt x="491" y="2696"/>
                  </a:cubicBezTo>
                  <a:cubicBezTo>
                    <a:pt x="375" y="2185"/>
                    <a:pt x="334" y="1664"/>
                    <a:pt x="348" y="1139"/>
                  </a:cubicBezTo>
                  <a:cubicBezTo>
                    <a:pt x="358" y="818"/>
                    <a:pt x="392" y="502"/>
                    <a:pt x="440" y="184"/>
                  </a:cubicBezTo>
                  <a:cubicBezTo>
                    <a:pt x="454" y="99"/>
                    <a:pt x="396" y="14"/>
                    <a:pt x="3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7" name="Google Shape;2372;p49">
              <a:extLst>
                <a:ext uri="{FF2B5EF4-FFF2-40B4-BE49-F238E27FC236}">
                  <a16:creationId xmlns:a16="http://schemas.microsoft.com/office/drawing/2014/main" id="{62A121C1-621B-4F50-9562-349D8967C95C}"/>
                </a:ext>
              </a:extLst>
            </p:cNvPr>
            <p:cNvSpPr/>
            <p:nvPr/>
          </p:nvSpPr>
          <p:spPr>
            <a:xfrm>
              <a:off x="4854475" y="3533125"/>
              <a:ext cx="22525" cy="98450"/>
            </a:xfrm>
            <a:custGeom>
              <a:avLst/>
              <a:gdLst/>
              <a:ahLst/>
              <a:cxnLst/>
              <a:rect l="l" t="t" r="r" b="b"/>
              <a:pathLst>
                <a:path w="901" h="3938" extrusionOk="0">
                  <a:moveTo>
                    <a:pt x="317" y="82"/>
                  </a:moveTo>
                  <a:cubicBezTo>
                    <a:pt x="345" y="86"/>
                    <a:pt x="369" y="103"/>
                    <a:pt x="389" y="123"/>
                  </a:cubicBezTo>
                  <a:cubicBezTo>
                    <a:pt x="406" y="144"/>
                    <a:pt x="416" y="171"/>
                    <a:pt x="416" y="202"/>
                  </a:cubicBezTo>
                  <a:cubicBezTo>
                    <a:pt x="416" y="209"/>
                    <a:pt x="413" y="212"/>
                    <a:pt x="413" y="219"/>
                  </a:cubicBezTo>
                  <a:cubicBezTo>
                    <a:pt x="366" y="536"/>
                    <a:pt x="331" y="856"/>
                    <a:pt x="321" y="1180"/>
                  </a:cubicBezTo>
                  <a:cubicBezTo>
                    <a:pt x="317" y="1245"/>
                    <a:pt x="317" y="1309"/>
                    <a:pt x="317" y="1375"/>
                  </a:cubicBezTo>
                  <a:cubicBezTo>
                    <a:pt x="317" y="1834"/>
                    <a:pt x="362" y="2295"/>
                    <a:pt x="468" y="2748"/>
                  </a:cubicBezTo>
                  <a:cubicBezTo>
                    <a:pt x="550" y="3075"/>
                    <a:pt x="665" y="3392"/>
                    <a:pt x="812" y="3698"/>
                  </a:cubicBezTo>
                  <a:cubicBezTo>
                    <a:pt x="815" y="3709"/>
                    <a:pt x="819" y="3722"/>
                    <a:pt x="819" y="3736"/>
                  </a:cubicBezTo>
                  <a:cubicBezTo>
                    <a:pt x="819" y="3756"/>
                    <a:pt x="812" y="3780"/>
                    <a:pt x="798" y="3801"/>
                  </a:cubicBezTo>
                  <a:cubicBezTo>
                    <a:pt x="781" y="3821"/>
                    <a:pt x="764" y="3838"/>
                    <a:pt x="743" y="3845"/>
                  </a:cubicBezTo>
                  <a:lnTo>
                    <a:pt x="740" y="3849"/>
                  </a:lnTo>
                  <a:cubicBezTo>
                    <a:pt x="730" y="3852"/>
                    <a:pt x="716" y="3855"/>
                    <a:pt x="703" y="3855"/>
                  </a:cubicBezTo>
                  <a:cubicBezTo>
                    <a:pt x="685" y="3855"/>
                    <a:pt x="665" y="3852"/>
                    <a:pt x="652" y="3845"/>
                  </a:cubicBezTo>
                  <a:cubicBezTo>
                    <a:pt x="635" y="3838"/>
                    <a:pt x="624" y="3828"/>
                    <a:pt x="614" y="3818"/>
                  </a:cubicBezTo>
                  <a:cubicBezTo>
                    <a:pt x="608" y="3808"/>
                    <a:pt x="597" y="3794"/>
                    <a:pt x="590" y="3777"/>
                  </a:cubicBezTo>
                  <a:cubicBezTo>
                    <a:pt x="325" y="3225"/>
                    <a:pt x="164" y="2625"/>
                    <a:pt x="110" y="2015"/>
                  </a:cubicBezTo>
                  <a:cubicBezTo>
                    <a:pt x="92" y="1817"/>
                    <a:pt x="83" y="1620"/>
                    <a:pt x="83" y="1419"/>
                  </a:cubicBezTo>
                  <a:cubicBezTo>
                    <a:pt x="83" y="1007"/>
                    <a:pt x="120" y="590"/>
                    <a:pt x="182" y="178"/>
                  </a:cubicBezTo>
                  <a:cubicBezTo>
                    <a:pt x="185" y="151"/>
                    <a:pt x="202" y="127"/>
                    <a:pt x="222" y="110"/>
                  </a:cubicBezTo>
                  <a:cubicBezTo>
                    <a:pt x="243" y="93"/>
                    <a:pt x="270" y="82"/>
                    <a:pt x="297" y="82"/>
                  </a:cubicBezTo>
                  <a:close/>
                  <a:moveTo>
                    <a:pt x="297" y="1"/>
                  </a:moveTo>
                  <a:cubicBezTo>
                    <a:pt x="249" y="1"/>
                    <a:pt x="205" y="18"/>
                    <a:pt x="171" y="46"/>
                  </a:cubicBezTo>
                  <a:cubicBezTo>
                    <a:pt x="133" y="76"/>
                    <a:pt x="110" y="117"/>
                    <a:pt x="100" y="164"/>
                  </a:cubicBezTo>
                  <a:cubicBezTo>
                    <a:pt x="38" y="580"/>
                    <a:pt x="1" y="999"/>
                    <a:pt x="1" y="1419"/>
                  </a:cubicBezTo>
                  <a:cubicBezTo>
                    <a:pt x="1" y="1620"/>
                    <a:pt x="11" y="1820"/>
                    <a:pt x="28" y="2022"/>
                  </a:cubicBezTo>
                  <a:cubicBezTo>
                    <a:pt x="83" y="2642"/>
                    <a:pt x="246" y="3252"/>
                    <a:pt x="515" y="3811"/>
                  </a:cubicBezTo>
                  <a:cubicBezTo>
                    <a:pt x="526" y="3835"/>
                    <a:pt x="539" y="3855"/>
                    <a:pt x="553" y="3873"/>
                  </a:cubicBezTo>
                  <a:cubicBezTo>
                    <a:pt x="570" y="3893"/>
                    <a:pt x="594" y="3906"/>
                    <a:pt x="617" y="3920"/>
                  </a:cubicBezTo>
                  <a:cubicBezTo>
                    <a:pt x="644" y="3931"/>
                    <a:pt x="672" y="3937"/>
                    <a:pt x="703" y="3937"/>
                  </a:cubicBezTo>
                  <a:cubicBezTo>
                    <a:pt x="726" y="3937"/>
                    <a:pt x="751" y="3934"/>
                    <a:pt x="774" y="3923"/>
                  </a:cubicBezTo>
                  <a:lnTo>
                    <a:pt x="774" y="3922"/>
                  </a:lnTo>
                  <a:lnTo>
                    <a:pt x="774" y="3922"/>
                  </a:lnTo>
                  <a:cubicBezTo>
                    <a:pt x="813" y="3905"/>
                    <a:pt x="843" y="3878"/>
                    <a:pt x="863" y="3849"/>
                  </a:cubicBezTo>
                  <a:cubicBezTo>
                    <a:pt x="887" y="3814"/>
                    <a:pt x="900" y="3777"/>
                    <a:pt x="900" y="3736"/>
                  </a:cubicBezTo>
                  <a:cubicBezTo>
                    <a:pt x="900" y="3712"/>
                    <a:pt x="897" y="3685"/>
                    <a:pt x="883" y="3661"/>
                  </a:cubicBezTo>
                  <a:cubicBezTo>
                    <a:pt x="740" y="3361"/>
                    <a:pt x="628" y="3051"/>
                    <a:pt x="546" y="2727"/>
                  </a:cubicBezTo>
                  <a:cubicBezTo>
                    <a:pt x="444" y="2284"/>
                    <a:pt x="399" y="1831"/>
                    <a:pt x="399" y="1375"/>
                  </a:cubicBezTo>
                  <a:cubicBezTo>
                    <a:pt x="399" y="1309"/>
                    <a:pt x="399" y="1245"/>
                    <a:pt x="403" y="1183"/>
                  </a:cubicBezTo>
                  <a:cubicBezTo>
                    <a:pt x="413" y="863"/>
                    <a:pt x="447" y="546"/>
                    <a:pt x="495" y="233"/>
                  </a:cubicBezTo>
                  <a:cubicBezTo>
                    <a:pt x="495" y="222"/>
                    <a:pt x="498" y="212"/>
                    <a:pt x="498" y="202"/>
                  </a:cubicBezTo>
                  <a:cubicBezTo>
                    <a:pt x="498" y="154"/>
                    <a:pt x="481" y="110"/>
                    <a:pt x="451" y="73"/>
                  </a:cubicBezTo>
                  <a:cubicBezTo>
                    <a:pt x="424" y="35"/>
                    <a:pt x="383" y="11"/>
                    <a:pt x="33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8" name="Google Shape;2373;p49">
              <a:extLst>
                <a:ext uri="{FF2B5EF4-FFF2-40B4-BE49-F238E27FC236}">
                  <a16:creationId xmlns:a16="http://schemas.microsoft.com/office/drawing/2014/main" id="{E76AAB09-F198-4258-80AA-35D679FA505B}"/>
                </a:ext>
              </a:extLst>
            </p:cNvPr>
            <p:cNvSpPr/>
            <p:nvPr/>
          </p:nvSpPr>
          <p:spPr>
            <a:xfrm>
              <a:off x="4858225" y="3533975"/>
              <a:ext cx="97075" cy="42700"/>
            </a:xfrm>
            <a:custGeom>
              <a:avLst/>
              <a:gdLst/>
              <a:ahLst/>
              <a:cxnLst/>
              <a:rect l="l" t="t" r="r" b="b"/>
              <a:pathLst>
                <a:path w="3883" h="1708" extrusionOk="0">
                  <a:moveTo>
                    <a:pt x="167" y="1"/>
                  </a:moveTo>
                  <a:cubicBezTo>
                    <a:pt x="134" y="1"/>
                    <a:pt x="103" y="7"/>
                    <a:pt x="69" y="32"/>
                  </a:cubicBezTo>
                  <a:cubicBezTo>
                    <a:pt x="38" y="56"/>
                    <a:pt x="14" y="93"/>
                    <a:pt x="8" y="134"/>
                  </a:cubicBezTo>
                  <a:cubicBezTo>
                    <a:pt x="0" y="175"/>
                    <a:pt x="11" y="219"/>
                    <a:pt x="35" y="253"/>
                  </a:cubicBezTo>
                  <a:cubicBezTo>
                    <a:pt x="59" y="281"/>
                    <a:pt x="99" y="314"/>
                    <a:pt x="137" y="314"/>
                  </a:cubicBezTo>
                  <a:cubicBezTo>
                    <a:pt x="543" y="331"/>
                    <a:pt x="938" y="420"/>
                    <a:pt x="1326" y="539"/>
                  </a:cubicBezTo>
                  <a:cubicBezTo>
                    <a:pt x="1984" y="748"/>
                    <a:pt x="2621" y="1037"/>
                    <a:pt x="3211" y="1398"/>
                  </a:cubicBezTo>
                  <a:cubicBezTo>
                    <a:pt x="3347" y="1487"/>
                    <a:pt x="3480" y="1575"/>
                    <a:pt x="3610" y="1674"/>
                  </a:cubicBezTo>
                  <a:cubicBezTo>
                    <a:pt x="3639" y="1696"/>
                    <a:pt x="3675" y="1708"/>
                    <a:pt x="3710" y="1708"/>
                  </a:cubicBezTo>
                  <a:cubicBezTo>
                    <a:pt x="3756" y="1708"/>
                    <a:pt x="3801" y="1689"/>
                    <a:pt x="3832" y="1651"/>
                  </a:cubicBezTo>
                  <a:cubicBezTo>
                    <a:pt x="3882" y="1586"/>
                    <a:pt x="3879" y="1480"/>
                    <a:pt x="3807" y="1429"/>
                  </a:cubicBezTo>
                  <a:cubicBezTo>
                    <a:pt x="3283" y="1034"/>
                    <a:pt x="2690" y="723"/>
                    <a:pt x="2083" y="474"/>
                  </a:cubicBezTo>
                  <a:cubicBezTo>
                    <a:pt x="1762" y="345"/>
                    <a:pt x="1435" y="236"/>
                    <a:pt x="1105" y="147"/>
                  </a:cubicBezTo>
                  <a:cubicBezTo>
                    <a:pt x="805" y="69"/>
                    <a:pt x="499" y="15"/>
                    <a:pt x="188" y="4"/>
                  </a:cubicBezTo>
                  <a:cubicBezTo>
                    <a:pt x="181" y="4"/>
                    <a:pt x="175" y="1"/>
                    <a:pt x="1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9" name="Google Shape;2374;p49">
              <a:extLst>
                <a:ext uri="{FF2B5EF4-FFF2-40B4-BE49-F238E27FC236}">
                  <a16:creationId xmlns:a16="http://schemas.microsoft.com/office/drawing/2014/main" id="{F6AAF7C4-35B2-405D-9494-C4BD874E7C82}"/>
                </a:ext>
              </a:extLst>
            </p:cNvPr>
            <p:cNvSpPr/>
            <p:nvPr/>
          </p:nvSpPr>
          <p:spPr>
            <a:xfrm>
              <a:off x="4857275" y="3532975"/>
              <a:ext cx="98600" cy="44750"/>
            </a:xfrm>
            <a:custGeom>
              <a:avLst/>
              <a:gdLst/>
              <a:ahLst/>
              <a:cxnLst/>
              <a:rect l="l" t="t" r="r" b="b"/>
              <a:pathLst>
                <a:path w="3944" h="1790" extrusionOk="0">
                  <a:moveTo>
                    <a:pt x="205" y="82"/>
                  </a:moveTo>
                  <a:cubicBezTo>
                    <a:pt x="213" y="82"/>
                    <a:pt x="219" y="85"/>
                    <a:pt x="226" y="85"/>
                  </a:cubicBezTo>
                  <a:cubicBezTo>
                    <a:pt x="532" y="96"/>
                    <a:pt x="836" y="150"/>
                    <a:pt x="1133" y="228"/>
                  </a:cubicBezTo>
                  <a:cubicBezTo>
                    <a:pt x="1463" y="317"/>
                    <a:pt x="1787" y="423"/>
                    <a:pt x="2104" y="552"/>
                  </a:cubicBezTo>
                  <a:cubicBezTo>
                    <a:pt x="2711" y="801"/>
                    <a:pt x="3300" y="1107"/>
                    <a:pt x="3821" y="1499"/>
                  </a:cubicBezTo>
                  <a:cubicBezTo>
                    <a:pt x="3835" y="1510"/>
                    <a:pt x="3845" y="1524"/>
                    <a:pt x="3852" y="1540"/>
                  </a:cubicBezTo>
                  <a:cubicBezTo>
                    <a:pt x="3859" y="1554"/>
                    <a:pt x="3862" y="1571"/>
                    <a:pt x="3862" y="1588"/>
                  </a:cubicBezTo>
                  <a:cubicBezTo>
                    <a:pt x="3862" y="1619"/>
                    <a:pt x="3856" y="1646"/>
                    <a:pt x="3838" y="1667"/>
                  </a:cubicBezTo>
                  <a:cubicBezTo>
                    <a:pt x="3825" y="1680"/>
                    <a:pt x="3811" y="1691"/>
                    <a:pt x="3798" y="1697"/>
                  </a:cubicBezTo>
                  <a:cubicBezTo>
                    <a:pt x="3780" y="1704"/>
                    <a:pt x="3767" y="1708"/>
                    <a:pt x="3750" y="1708"/>
                  </a:cubicBezTo>
                  <a:cubicBezTo>
                    <a:pt x="3722" y="1708"/>
                    <a:pt x="3695" y="1697"/>
                    <a:pt x="3672" y="1680"/>
                  </a:cubicBezTo>
                  <a:cubicBezTo>
                    <a:pt x="3542" y="1581"/>
                    <a:pt x="3406" y="1493"/>
                    <a:pt x="3269" y="1404"/>
                  </a:cubicBezTo>
                  <a:cubicBezTo>
                    <a:pt x="3263" y="1401"/>
                    <a:pt x="3258" y="1397"/>
                    <a:pt x="3252" y="1394"/>
                  </a:cubicBezTo>
                  <a:lnTo>
                    <a:pt x="3252" y="1394"/>
                  </a:lnTo>
                  <a:lnTo>
                    <a:pt x="3252" y="1394"/>
                  </a:lnTo>
                  <a:cubicBezTo>
                    <a:pt x="3252" y="1394"/>
                    <a:pt x="3252" y="1394"/>
                    <a:pt x="3252" y="1394"/>
                  </a:cubicBezTo>
                  <a:lnTo>
                    <a:pt x="3252" y="1394"/>
                  </a:lnTo>
                  <a:cubicBezTo>
                    <a:pt x="3251" y="1393"/>
                    <a:pt x="3249" y="1392"/>
                    <a:pt x="3248" y="1391"/>
                  </a:cubicBezTo>
                  <a:lnTo>
                    <a:pt x="3248" y="1391"/>
                  </a:lnTo>
                  <a:cubicBezTo>
                    <a:pt x="3247" y="1390"/>
                    <a:pt x="3245" y="1389"/>
                    <a:pt x="3242" y="1387"/>
                  </a:cubicBezTo>
                  <a:lnTo>
                    <a:pt x="3242" y="1388"/>
                  </a:lnTo>
                  <a:lnTo>
                    <a:pt x="3242" y="1388"/>
                  </a:lnTo>
                  <a:cubicBezTo>
                    <a:pt x="2657" y="1031"/>
                    <a:pt x="2029" y="744"/>
                    <a:pt x="1375" y="538"/>
                  </a:cubicBezTo>
                  <a:cubicBezTo>
                    <a:pt x="986" y="423"/>
                    <a:pt x="587" y="330"/>
                    <a:pt x="175" y="313"/>
                  </a:cubicBezTo>
                  <a:cubicBezTo>
                    <a:pt x="172" y="313"/>
                    <a:pt x="168" y="313"/>
                    <a:pt x="161" y="310"/>
                  </a:cubicBezTo>
                  <a:cubicBezTo>
                    <a:pt x="151" y="307"/>
                    <a:pt x="141" y="300"/>
                    <a:pt x="131" y="293"/>
                  </a:cubicBezTo>
                  <a:cubicBezTo>
                    <a:pt x="120" y="286"/>
                    <a:pt x="110" y="276"/>
                    <a:pt x="107" y="266"/>
                  </a:cubicBezTo>
                  <a:lnTo>
                    <a:pt x="106" y="267"/>
                  </a:lnTo>
                  <a:lnTo>
                    <a:pt x="106" y="267"/>
                  </a:lnTo>
                  <a:cubicBezTo>
                    <a:pt x="93" y="247"/>
                    <a:pt x="83" y="224"/>
                    <a:pt x="83" y="201"/>
                  </a:cubicBezTo>
                  <a:cubicBezTo>
                    <a:pt x="83" y="195"/>
                    <a:pt x="87" y="187"/>
                    <a:pt x="87" y="181"/>
                  </a:cubicBezTo>
                  <a:lnTo>
                    <a:pt x="87" y="177"/>
                  </a:lnTo>
                  <a:cubicBezTo>
                    <a:pt x="90" y="164"/>
                    <a:pt x="93" y="150"/>
                    <a:pt x="103" y="137"/>
                  </a:cubicBezTo>
                  <a:cubicBezTo>
                    <a:pt x="110" y="123"/>
                    <a:pt x="120" y="113"/>
                    <a:pt x="134" y="102"/>
                  </a:cubicBezTo>
                  <a:lnTo>
                    <a:pt x="133" y="101"/>
                  </a:lnTo>
                  <a:lnTo>
                    <a:pt x="133" y="101"/>
                  </a:lnTo>
                  <a:cubicBezTo>
                    <a:pt x="145" y="95"/>
                    <a:pt x="155" y="92"/>
                    <a:pt x="164" y="88"/>
                  </a:cubicBezTo>
                  <a:cubicBezTo>
                    <a:pt x="175" y="85"/>
                    <a:pt x="189" y="82"/>
                    <a:pt x="205" y="82"/>
                  </a:cubicBezTo>
                  <a:close/>
                  <a:moveTo>
                    <a:pt x="205" y="0"/>
                  </a:moveTo>
                  <a:cubicBezTo>
                    <a:pt x="185" y="0"/>
                    <a:pt x="164" y="3"/>
                    <a:pt x="144" y="7"/>
                  </a:cubicBezTo>
                  <a:cubicBezTo>
                    <a:pt x="123" y="14"/>
                    <a:pt x="103" y="24"/>
                    <a:pt x="83" y="38"/>
                  </a:cubicBezTo>
                  <a:cubicBezTo>
                    <a:pt x="62" y="55"/>
                    <a:pt x="46" y="72"/>
                    <a:pt x="32" y="96"/>
                  </a:cubicBezTo>
                  <a:cubicBezTo>
                    <a:pt x="19" y="115"/>
                    <a:pt x="9" y="138"/>
                    <a:pt x="5" y="164"/>
                  </a:cubicBezTo>
                  <a:lnTo>
                    <a:pt x="5" y="164"/>
                  </a:lnTo>
                  <a:lnTo>
                    <a:pt x="5" y="164"/>
                  </a:lnTo>
                  <a:cubicBezTo>
                    <a:pt x="5" y="177"/>
                    <a:pt x="1" y="187"/>
                    <a:pt x="1" y="201"/>
                  </a:cubicBezTo>
                  <a:cubicBezTo>
                    <a:pt x="1" y="242"/>
                    <a:pt x="15" y="283"/>
                    <a:pt x="38" y="317"/>
                  </a:cubicBezTo>
                  <a:lnTo>
                    <a:pt x="42" y="317"/>
                  </a:lnTo>
                  <a:cubicBezTo>
                    <a:pt x="56" y="334"/>
                    <a:pt x="73" y="354"/>
                    <a:pt x="97" y="368"/>
                  </a:cubicBezTo>
                  <a:cubicBezTo>
                    <a:pt x="107" y="375"/>
                    <a:pt x="117" y="382"/>
                    <a:pt x="131" y="389"/>
                  </a:cubicBezTo>
                  <a:cubicBezTo>
                    <a:pt x="144" y="392"/>
                    <a:pt x="158" y="395"/>
                    <a:pt x="172" y="395"/>
                  </a:cubicBezTo>
                  <a:cubicBezTo>
                    <a:pt x="573" y="412"/>
                    <a:pt x="966" y="501"/>
                    <a:pt x="1350" y="617"/>
                  </a:cubicBezTo>
                  <a:cubicBezTo>
                    <a:pt x="2009" y="824"/>
                    <a:pt x="2643" y="1111"/>
                    <a:pt x="3225" y="1476"/>
                  </a:cubicBezTo>
                  <a:lnTo>
                    <a:pt x="3226" y="1473"/>
                  </a:lnTo>
                  <a:lnTo>
                    <a:pt x="3226" y="1473"/>
                  </a:lnTo>
                  <a:cubicBezTo>
                    <a:pt x="3363" y="1561"/>
                    <a:pt x="3495" y="1650"/>
                    <a:pt x="3620" y="1745"/>
                  </a:cubicBezTo>
                  <a:cubicBezTo>
                    <a:pt x="3658" y="1776"/>
                    <a:pt x="3706" y="1790"/>
                    <a:pt x="3750" y="1790"/>
                  </a:cubicBezTo>
                  <a:cubicBezTo>
                    <a:pt x="3777" y="1790"/>
                    <a:pt x="3804" y="1782"/>
                    <a:pt x="3832" y="1772"/>
                  </a:cubicBezTo>
                  <a:cubicBezTo>
                    <a:pt x="3856" y="1759"/>
                    <a:pt x="3879" y="1741"/>
                    <a:pt x="3900" y="1718"/>
                  </a:cubicBezTo>
                  <a:cubicBezTo>
                    <a:pt x="3931" y="1680"/>
                    <a:pt x="3944" y="1636"/>
                    <a:pt x="3944" y="1588"/>
                  </a:cubicBezTo>
                  <a:cubicBezTo>
                    <a:pt x="3944" y="1561"/>
                    <a:pt x="3941" y="1534"/>
                    <a:pt x="3927" y="1507"/>
                  </a:cubicBezTo>
                  <a:cubicBezTo>
                    <a:pt x="3914" y="1479"/>
                    <a:pt x="3897" y="1455"/>
                    <a:pt x="3873" y="1435"/>
                  </a:cubicBezTo>
                  <a:cubicBezTo>
                    <a:pt x="3341" y="1036"/>
                    <a:pt x="2745" y="726"/>
                    <a:pt x="2135" y="477"/>
                  </a:cubicBezTo>
                  <a:cubicBezTo>
                    <a:pt x="1814" y="348"/>
                    <a:pt x="1487" y="239"/>
                    <a:pt x="1153" y="150"/>
                  </a:cubicBezTo>
                  <a:cubicBezTo>
                    <a:pt x="850" y="72"/>
                    <a:pt x="543" y="14"/>
                    <a:pt x="230" y="3"/>
                  </a:cubicBezTo>
                  <a:lnTo>
                    <a:pt x="226" y="3"/>
                  </a:lnTo>
                  <a:cubicBezTo>
                    <a:pt x="222" y="3"/>
                    <a:pt x="213" y="0"/>
                    <a:pt x="20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0" name="Google Shape;2375;p49">
              <a:extLst>
                <a:ext uri="{FF2B5EF4-FFF2-40B4-BE49-F238E27FC236}">
                  <a16:creationId xmlns:a16="http://schemas.microsoft.com/office/drawing/2014/main" id="{7E102F0B-2845-4E2F-99E6-97BE2A86A812}"/>
                </a:ext>
              </a:extLst>
            </p:cNvPr>
            <p:cNvSpPr/>
            <p:nvPr/>
          </p:nvSpPr>
          <p:spPr>
            <a:xfrm>
              <a:off x="4861200" y="3537050"/>
              <a:ext cx="111300" cy="120775"/>
            </a:xfrm>
            <a:custGeom>
              <a:avLst/>
              <a:gdLst/>
              <a:ahLst/>
              <a:cxnLst/>
              <a:rect l="l" t="t" r="r" b="b"/>
              <a:pathLst>
                <a:path w="4452" h="4831" extrusionOk="0">
                  <a:moveTo>
                    <a:pt x="543" y="784"/>
                  </a:moveTo>
                  <a:lnTo>
                    <a:pt x="543" y="784"/>
                  </a:lnTo>
                  <a:cubicBezTo>
                    <a:pt x="545" y="787"/>
                    <a:pt x="548" y="789"/>
                    <a:pt x="550" y="791"/>
                  </a:cubicBezTo>
                  <a:lnTo>
                    <a:pt x="550" y="791"/>
                  </a:lnTo>
                  <a:cubicBezTo>
                    <a:pt x="548" y="789"/>
                    <a:pt x="545" y="787"/>
                    <a:pt x="543" y="784"/>
                  </a:cubicBezTo>
                  <a:close/>
                  <a:moveTo>
                    <a:pt x="147" y="1"/>
                  </a:moveTo>
                  <a:cubicBezTo>
                    <a:pt x="103" y="7"/>
                    <a:pt x="65" y="28"/>
                    <a:pt x="38" y="59"/>
                  </a:cubicBezTo>
                  <a:cubicBezTo>
                    <a:pt x="11" y="93"/>
                    <a:pt x="1" y="134"/>
                    <a:pt x="4" y="175"/>
                  </a:cubicBezTo>
                  <a:cubicBezTo>
                    <a:pt x="7" y="222"/>
                    <a:pt x="32" y="249"/>
                    <a:pt x="62" y="284"/>
                  </a:cubicBezTo>
                  <a:cubicBezTo>
                    <a:pt x="232" y="461"/>
                    <a:pt x="403" y="638"/>
                    <a:pt x="570" y="815"/>
                  </a:cubicBezTo>
                  <a:cubicBezTo>
                    <a:pt x="567" y="810"/>
                    <a:pt x="563" y="805"/>
                    <a:pt x="558" y="800"/>
                  </a:cubicBezTo>
                  <a:lnTo>
                    <a:pt x="558" y="800"/>
                  </a:lnTo>
                  <a:cubicBezTo>
                    <a:pt x="1783" y="2094"/>
                    <a:pt x="2971" y="3424"/>
                    <a:pt x="4138" y="4765"/>
                  </a:cubicBezTo>
                  <a:cubicBezTo>
                    <a:pt x="4169" y="4799"/>
                    <a:pt x="4196" y="4823"/>
                    <a:pt x="4240" y="4830"/>
                  </a:cubicBezTo>
                  <a:cubicBezTo>
                    <a:pt x="4246" y="4830"/>
                    <a:pt x="4253" y="4830"/>
                    <a:pt x="4259" y="4830"/>
                  </a:cubicBezTo>
                  <a:cubicBezTo>
                    <a:pt x="4295" y="4830"/>
                    <a:pt x="4331" y="4822"/>
                    <a:pt x="4359" y="4799"/>
                  </a:cubicBezTo>
                  <a:cubicBezTo>
                    <a:pt x="4428" y="4755"/>
                    <a:pt x="4452" y="4645"/>
                    <a:pt x="4397" y="4578"/>
                  </a:cubicBezTo>
                  <a:cubicBezTo>
                    <a:pt x="3051" y="3037"/>
                    <a:pt x="1684" y="1510"/>
                    <a:pt x="263" y="38"/>
                  </a:cubicBezTo>
                  <a:cubicBezTo>
                    <a:pt x="240" y="11"/>
                    <a:pt x="196" y="1"/>
                    <a:pt x="16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1" name="Google Shape;2376;p49">
              <a:extLst>
                <a:ext uri="{FF2B5EF4-FFF2-40B4-BE49-F238E27FC236}">
                  <a16:creationId xmlns:a16="http://schemas.microsoft.com/office/drawing/2014/main" id="{778231F1-384A-49CF-8498-378582E5A0A8}"/>
                </a:ext>
              </a:extLst>
            </p:cNvPr>
            <p:cNvSpPr/>
            <p:nvPr/>
          </p:nvSpPr>
          <p:spPr>
            <a:xfrm>
              <a:off x="4860275" y="3536025"/>
              <a:ext cx="112675" cy="122800"/>
            </a:xfrm>
            <a:custGeom>
              <a:avLst/>
              <a:gdLst/>
              <a:ahLst/>
              <a:cxnLst/>
              <a:rect l="l" t="t" r="r" b="b"/>
              <a:pathLst>
                <a:path w="4507" h="4912" extrusionOk="0">
                  <a:moveTo>
                    <a:pt x="198" y="82"/>
                  </a:moveTo>
                  <a:cubicBezTo>
                    <a:pt x="212" y="82"/>
                    <a:pt x="228" y="86"/>
                    <a:pt x="239" y="89"/>
                  </a:cubicBezTo>
                  <a:cubicBezTo>
                    <a:pt x="253" y="93"/>
                    <a:pt x="263" y="100"/>
                    <a:pt x="269" y="106"/>
                  </a:cubicBezTo>
                  <a:cubicBezTo>
                    <a:pt x="1691" y="1578"/>
                    <a:pt x="3058" y="3105"/>
                    <a:pt x="4400" y="4646"/>
                  </a:cubicBezTo>
                  <a:cubicBezTo>
                    <a:pt x="4410" y="4656"/>
                    <a:pt x="4414" y="4663"/>
                    <a:pt x="4417" y="4673"/>
                  </a:cubicBezTo>
                  <a:cubicBezTo>
                    <a:pt x="4420" y="4683"/>
                    <a:pt x="4424" y="4697"/>
                    <a:pt x="4424" y="4707"/>
                  </a:cubicBezTo>
                  <a:cubicBezTo>
                    <a:pt x="4424" y="4727"/>
                    <a:pt x="4417" y="4748"/>
                    <a:pt x="4410" y="4765"/>
                  </a:cubicBezTo>
                  <a:cubicBezTo>
                    <a:pt x="4400" y="4782"/>
                    <a:pt x="4387" y="4799"/>
                    <a:pt x="4373" y="4809"/>
                  </a:cubicBezTo>
                  <a:cubicBezTo>
                    <a:pt x="4352" y="4823"/>
                    <a:pt x="4329" y="4830"/>
                    <a:pt x="4302" y="4830"/>
                  </a:cubicBezTo>
                  <a:lnTo>
                    <a:pt x="4284" y="4830"/>
                  </a:lnTo>
                  <a:cubicBezTo>
                    <a:pt x="4267" y="4826"/>
                    <a:pt x="4257" y="4823"/>
                    <a:pt x="4244" y="4812"/>
                  </a:cubicBezTo>
                  <a:cubicBezTo>
                    <a:pt x="4233" y="4806"/>
                    <a:pt x="4220" y="4792"/>
                    <a:pt x="4206" y="4779"/>
                  </a:cubicBezTo>
                  <a:cubicBezTo>
                    <a:pt x="3042" y="3442"/>
                    <a:pt x="1858" y="2116"/>
                    <a:pt x="637" y="826"/>
                  </a:cubicBezTo>
                  <a:lnTo>
                    <a:pt x="637" y="826"/>
                  </a:lnTo>
                  <a:lnTo>
                    <a:pt x="637" y="825"/>
                  </a:lnTo>
                  <a:cubicBezTo>
                    <a:pt x="636" y="824"/>
                    <a:pt x="634" y="823"/>
                    <a:pt x="632" y="821"/>
                  </a:cubicBezTo>
                  <a:lnTo>
                    <a:pt x="632" y="821"/>
                  </a:lnTo>
                  <a:cubicBezTo>
                    <a:pt x="625" y="814"/>
                    <a:pt x="618" y="806"/>
                    <a:pt x="610" y="798"/>
                  </a:cubicBezTo>
                  <a:lnTo>
                    <a:pt x="609" y="799"/>
                  </a:lnTo>
                  <a:lnTo>
                    <a:pt x="609" y="799"/>
                  </a:lnTo>
                  <a:cubicBezTo>
                    <a:pt x="449" y="629"/>
                    <a:pt x="291" y="461"/>
                    <a:pt x="130" y="294"/>
                  </a:cubicBezTo>
                  <a:cubicBezTo>
                    <a:pt x="113" y="280"/>
                    <a:pt x="102" y="267"/>
                    <a:pt x="96" y="253"/>
                  </a:cubicBezTo>
                  <a:cubicBezTo>
                    <a:pt x="89" y="240"/>
                    <a:pt x="82" y="229"/>
                    <a:pt x="82" y="212"/>
                  </a:cubicBezTo>
                  <a:lnTo>
                    <a:pt x="82" y="202"/>
                  </a:lnTo>
                  <a:cubicBezTo>
                    <a:pt x="82" y="175"/>
                    <a:pt x="89" y="147"/>
                    <a:pt x="106" y="127"/>
                  </a:cubicBezTo>
                  <a:lnTo>
                    <a:pt x="110" y="127"/>
                  </a:lnTo>
                  <a:cubicBezTo>
                    <a:pt x="126" y="103"/>
                    <a:pt x="157" y="86"/>
                    <a:pt x="188" y="82"/>
                  </a:cubicBezTo>
                  <a:close/>
                  <a:moveTo>
                    <a:pt x="181" y="1"/>
                  </a:moveTo>
                  <a:lnTo>
                    <a:pt x="183" y="44"/>
                  </a:lnTo>
                  <a:lnTo>
                    <a:pt x="178" y="4"/>
                  </a:lnTo>
                  <a:cubicBezTo>
                    <a:pt x="127" y="7"/>
                    <a:pt x="80" y="34"/>
                    <a:pt x="46" y="74"/>
                  </a:cubicBezTo>
                  <a:lnTo>
                    <a:pt x="46" y="74"/>
                  </a:lnTo>
                  <a:lnTo>
                    <a:pt x="44" y="73"/>
                  </a:lnTo>
                  <a:cubicBezTo>
                    <a:pt x="14" y="109"/>
                    <a:pt x="0" y="158"/>
                    <a:pt x="0" y="202"/>
                  </a:cubicBezTo>
                  <a:lnTo>
                    <a:pt x="0" y="219"/>
                  </a:lnTo>
                  <a:lnTo>
                    <a:pt x="0" y="222"/>
                  </a:lnTo>
                  <a:cubicBezTo>
                    <a:pt x="3" y="249"/>
                    <a:pt x="11" y="273"/>
                    <a:pt x="24" y="298"/>
                  </a:cubicBezTo>
                  <a:cubicBezTo>
                    <a:pt x="38" y="318"/>
                    <a:pt x="52" y="334"/>
                    <a:pt x="69" y="352"/>
                  </a:cubicBezTo>
                  <a:cubicBezTo>
                    <a:pt x="230" y="519"/>
                    <a:pt x="390" y="687"/>
                    <a:pt x="552" y="854"/>
                  </a:cubicBezTo>
                  <a:lnTo>
                    <a:pt x="552" y="854"/>
                  </a:lnTo>
                  <a:lnTo>
                    <a:pt x="549" y="856"/>
                  </a:lnTo>
                  <a:cubicBezTo>
                    <a:pt x="1779" y="2151"/>
                    <a:pt x="2973" y="3487"/>
                    <a:pt x="4145" y="4833"/>
                  </a:cubicBezTo>
                  <a:cubicBezTo>
                    <a:pt x="4162" y="4850"/>
                    <a:pt x="4179" y="4867"/>
                    <a:pt x="4199" y="4881"/>
                  </a:cubicBezTo>
                  <a:cubicBezTo>
                    <a:pt x="4220" y="4894"/>
                    <a:pt x="4244" y="4905"/>
                    <a:pt x="4271" y="4911"/>
                  </a:cubicBezTo>
                  <a:lnTo>
                    <a:pt x="4302" y="4911"/>
                  </a:lnTo>
                  <a:cubicBezTo>
                    <a:pt x="4346" y="4911"/>
                    <a:pt x="4387" y="4902"/>
                    <a:pt x="4420" y="4874"/>
                  </a:cubicBezTo>
                  <a:cubicBezTo>
                    <a:pt x="4448" y="4857"/>
                    <a:pt x="4468" y="4830"/>
                    <a:pt x="4482" y="4803"/>
                  </a:cubicBezTo>
                  <a:cubicBezTo>
                    <a:pt x="4495" y="4772"/>
                    <a:pt x="4506" y="4741"/>
                    <a:pt x="4506" y="4707"/>
                  </a:cubicBezTo>
                  <a:cubicBezTo>
                    <a:pt x="4506" y="4686"/>
                    <a:pt x="4502" y="4666"/>
                    <a:pt x="4495" y="4649"/>
                  </a:cubicBezTo>
                  <a:cubicBezTo>
                    <a:pt x="4489" y="4628"/>
                    <a:pt x="4478" y="4608"/>
                    <a:pt x="4465" y="4592"/>
                  </a:cubicBezTo>
                  <a:cubicBezTo>
                    <a:pt x="3119" y="3051"/>
                    <a:pt x="1749" y="1524"/>
                    <a:pt x="327" y="48"/>
                  </a:cubicBezTo>
                  <a:cubicBezTo>
                    <a:pt x="310" y="32"/>
                    <a:pt x="286" y="18"/>
                    <a:pt x="266" y="11"/>
                  </a:cubicBezTo>
                  <a:cubicBezTo>
                    <a:pt x="242" y="4"/>
                    <a:pt x="219" y="1"/>
                    <a:pt x="19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2" name="Google Shape;2377;p49">
              <a:extLst>
                <a:ext uri="{FF2B5EF4-FFF2-40B4-BE49-F238E27FC236}">
                  <a16:creationId xmlns:a16="http://schemas.microsoft.com/office/drawing/2014/main" id="{293BA4F8-2C13-4378-8FB7-B16227F3BC9A}"/>
                </a:ext>
              </a:extLst>
            </p:cNvPr>
            <p:cNvSpPr/>
            <p:nvPr/>
          </p:nvSpPr>
          <p:spPr>
            <a:xfrm>
              <a:off x="4846300" y="3906300"/>
              <a:ext cx="71175" cy="48575"/>
            </a:xfrm>
            <a:custGeom>
              <a:avLst/>
              <a:gdLst/>
              <a:ahLst/>
              <a:cxnLst/>
              <a:rect l="l" t="t" r="r" b="b"/>
              <a:pathLst>
                <a:path w="2847" h="1943" extrusionOk="0">
                  <a:moveTo>
                    <a:pt x="2405" y="1076"/>
                  </a:moveTo>
                  <a:lnTo>
                    <a:pt x="2405" y="1076"/>
                  </a:lnTo>
                  <a:cubicBezTo>
                    <a:pt x="2405" y="1076"/>
                    <a:pt x="2406" y="1077"/>
                    <a:pt x="2407" y="1077"/>
                  </a:cubicBezTo>
                  <a:lnTo>
                    <a:pt x="2407" y="1077"/>
                  </a:lnTo>
                  <a:cubicBezTo>
                    <a:pt x="2406" y="1077"/>
                    <a:pt x="2405" y="1076"/>
                    <a:pt x="2405" y="1076"/>
                  </a:cubicBezTo>
                  <a:close/>
                  <a:moveTo>
                    <a:pt x="2407" y="1078"/>
                  </a:moveTo>
                  <a:cubicBezTo>
                    <a:pt x="2407" y="1080"/>
                    <a:pt x="2409" y="1085"/>
                    <a:pt x="2411" y="1088"/>
                  </a:cubicBezTo>
                  <a:lnTo>
                    <a:pt x="2411" y="1088"/>
                  </a:lnTo>
                  <a:cubicBezTo>
                    <a:pt x="2410" y="1085"/>
                    <a:pt x="2408" y="1081"/>
                    <a:pt x="2407" y="1078"/>
                  </a:cubicBezTo>
                  <a:close/>
                  <a:moveTo>
                    <a:pt x="2509" y="1453"/>
                  </a:moveTo>
                  <a:cubicBezTo>
                    <a:pt x="2509" y="1460"/>
                    <a:pt x="2509" y="1466"/>
                    <a:pt x="2512" y="1477"/>
                  </a:cubicBezTo>
                  <a:cubicBezTo>
                    <a:pt x="2509" y="1470"/>
                    <a:pt x="2509" y="1460"/>
                    <a:pt x="2509" y="1453"/>
                  </a:cubicBezTo>
                  <a:close/>
                  <a:moveTo>
                    <a:pt x="1326" y="0"/>
                  </a:moveTo>
                  <a:cubicBezTo>
                    <a:pt x="971" y="0"/>
                    <a:pt x="628" y="154"/>
                    <a:pt x="392" y="413"/>
                  </a:cubicBezTo>
                  <a:cubicBezTo>
                    <a:pt x="82" y="750"/>
                    <a:pt x="1" y="1227"/>
                    <a:pt x="38" y="1671"/>
                  </a:cubicBezTo>
                  <a:cubicBezTo>
                    <a:pt x="41" y="1715"/>
                    <a:pt x="51" y="1752"/>
                    <a:pt x="86" y="1783"/>
                  </a:cubicBezTo>
                  <a:cubicBezTo>
                    <a:pt x="113" y="1814"/>
                    <a:pt x="154" y="1831"/>
                    <a:pt x="199" y="1831"/>
                  </a:cubicBezTo>
                  <a:cubicBezTo>
                    <a:pt x="276" y="1831"/>
                    <a:pt x="362" y="1756"/>
                    <a:pt x="355" y="1671"/>
                  </a:cubicBezTo>
                  <a:cubicBezTo>
                    <a:pt x="342" y="1531"/>
                    <a:pt x="342" y="1391"/>
                    <a:pt x="355" y="1252"/>
                  </a:cubicBezTo>
                  <a:cubicBezTo>
                    <a:pt x="372" y="1139"/>
                    <a:pt x="399" y="1030"/>
                    <a:pt x="440" y="925"/>
                  </a:cubicBezTo>
                  <a:cubicBezTo>
                    <a:pt x="474" y="839"/>
                    <a:pt x="522" y="757"/>
                    <a:pt x="576" y="683"/>
                  </a:cubicBezTo>
                  <a:cubicBezTo>
                    <a:pt x="628" y="621"/>
                    <a:pt x="682" y="563"/>
                    <a:pt x="743" y="516"/>
                  </a:cubicBezTo>
                  <a:cubicBezTo>
                    <a:pt x="808" y="467"/>
                    <a:pt x="880" y="427"/>
                    <a:pt x="951" y="396"/>
                  </a:cubicBezTo>
                  <a:cubicBezTo>
                    <a:pt x="1037" y="362"/>
                    <a:pt x="1125" y="338"/>
                    <a:pt x="1217" y="324"/>
                  </a:cubicBezTo>
                  <a:cubicBezTo>
                    <a:pt x="1258" y="321"/>
                    <a:pt x="1299" y="319"/>
                    <a:pt x="1340" y="319"/>
                  </a:cubicBezTo>
                  <a:cubicBezTo>
                    <a:pt x="1380" y="319"/>
                    <a:pt x="1421" y="321"/>
                    <a:pt x="1462" y="324"/>
                  </a:cubicBezTo>
                  <a:cubicBezTo>
                    <a:pt x="1569" y="338"/>
                    <a:pt x="1667" y="365"/>
                    <a:pt x="1766" y="406"/>
                  </a:cubicBezTo>
                  <a:cubicBezTo>
                    <a:pt x="1851" y="444"/>
                    <a:pt x="1932" y="495"/>
                    <a:pt x="2011" y="549"/>
                  </a:cubicBezTo>
                  <a:cubicBezTo>
                    <a:pt x="2093" y="614"/>
                    <a:pt x="2165" y="689"/>
                    <a:pt x="2229" y="768"/>
                  </a:cubicBezTo>
                  <a:cubicBezTo>
                    <a:pt x="2297" y="859"/>
                    <a:pt x="2355" y="961"/>
                    <a:pt x="2400" y="1064"/>
                  </a:cubicBezTo>
                  <a:cubicBezTo>
                    <a:pt x="2400" y="1063"/>
                    <a:pt x="2400" y="1062"/>
                    <a:pt x="2399" y="1062"/>
                  </a:cubicBezTo>
                  <a:lnTo>
                    <a:pt x="2399" y="1062"/>
                  </a:lnTo>
                  <a:cubicBezTo>
                    <a:pt x="2400" y="1064"/>
                    <a:pt x="2401" y="1066"/>
                    <a:pt x="2403" y="1068"/>
                  </a:cubicBezTo>
                  <a:lnTo>
                    <a:pt x="2400" y="1064"/>
                  </a:lnTo>
                  <a:lnTo>
                    <a:pt x="2400" y="1064"/>
                  </a:lnTo>
                  <a:cubicBezTo>
                    <a:pt x="2402" y="1070"/>
                    <a:pt x="2403" y="1073"/>
                    <a:pt x="2405" y="1076"/>
                  </a:cubicBezTo>
                  <a:lnTo>
                    <a:pt x="2405" y="1076"/>
                  </a:lnTo>
                  <a:cubicBezTo>
                    <a:pt x="2403" y="1073"/>
                    <a:pt x="2403" y="1070"/>
                    <a:pt x="2403" y="1068"/>
                  </a:cubicBezTo>
                  <a:lnTo>
                    <a:pt x="2403" y="1068"/>
                  </a:lnTo>
                  <a:cubicBezTo>
                    <a:pt x="2407" y="1078"/>
                    <a:pt x="2410" y="1084"/>
                    <a:pt x="2413" y="1091"/>
                  </a:cubicBezTo>
                  <a:cubicBezTo>
                    <a:pt x="2413" y="1091"/>
                    <a:pt x="2412" y="1089"/>
                    <a:pt x="2411" y="1088"/>
                  </a:cubicBezTo>
                  <a:lnTo>
                    <a:pt x="2411" y="1088"/>
                  </a:lnTo>
                  <a:cubicBezTo>
                    <a:pt x="2459" y="1218"/>
                    <a:pt x="2492" y="1354"/>
                    <a:pt x="2512" y="1493"/>
                  </a:cubicBezTo>
                  <a:cubicBezTo>
                    <a:pt x="2522" y="1589"/>
                    <a:pt x="2530" y="1688"/>
                    <a:pt x="2530" y="1787"/>
                  </a:cubicBezTo>
                  <a:cubicBezTo>
                    <a:pt x="2530" y="1872"/>
                    <a:pt x="2601" y="1943"/>
                    <a:pt x="2686" y="1943"/>
                  </a:cubicBezTo>
                  <a:cubicBezTo>
                    <a:pt x="2775" y="1943"/>
                    <a:pt x="2846" y="1872"/>
                    <a:pt x="2846" y="1787"/>
                  </a:cubicBezTo>
                  <a:cubicBezTo>
                    <a:pt x="2846" y="1527"/>
                    <a:pt x="2812" y="1272"/>
                    <a:pt x="2723" y="1030"/>
                  </a:cubicBezTo>
                  <a:cubicBezTo>
                    <a:pt x="2652" y="822"/>
                    <a:pt x="2536" y="631"/>
                    <a:pt x="2390" y="471"/>
                  </a:cubicBezTo>
                  <a:cubicBezTo>
                    <a:pt x="2260" y="324"/>
                    <a:pt x="2096" y="212"/>
                    <a:pt x="1923" y="130"/>
                  </a:cubicBezTo>
                  <a:cubicBezTo>
                    <a:pt x="1748" y="52"/>
                    <a:pt x="1564" y="11"/>
                    <a:pt x="1374" y="4"/>
                  </a:cubicBezTo>
                  <a:cubicBezTo>
                    <a:pt x="1357" y="0"/>
                    <a:pt x="1340" y="0"/>
                    <a:pt x="132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3" name="Google Shape;2378;p49">
              <a:extLst>
                <a:ext uri="{FF2B5EF4-FFF2-40B4-BE49-F238E27FC236}">
                  <a16:creationId xmlns:a16="http://schemas.microsoft.com/office/drawing/2014/main" id="{50F23E1B-022A-4DF8-8FC9-833D3FAAEE3C}"/>
                </a:ext>
              </a:extLst>
            </p:cNvPr>
            <p:cNvSpPr/>
            <p:nvPr/>
          </p:nvSpPr>
          <p:spPr>
            <a:xfrm>
              <a:off x="4845950" y="3905275"/>
              <a:ext cx="72525" cy="50625"/>
            </a:xfrm>
            <a:custGeom>
              <a:avLst/>
              <a:gdLst/>
              <a:ahLst/>
              <a:cxnLst/>
              <a:rect l="l" t="t" r="r" b="b"/>
              <a:pathLst>
                <a:path w="2901" h="2025" extrusionOk="0">
                  <a:moveTo>
                    <a:pt x="1340" y="82"/>
                  </a:moveTo>
                  <a:cubicBezTo>
                    <a:pt x="1353" y="82"/>
                    <a:pt x="1369" y="82"/>
                    <a:pt x="1385" y="86"/>
                  </a:cubicBezTo>
                  <a:lnTo>
                    <a:pt x="1385" y="86"/>
                  </a:lnTo>
                  <a:lnTo>
                    <a:pt x="1385" y="86"/>
                  </a:lnTo>
                  <a:cubicBezTo>
                    <a:pt x="1572" y="93"/>
                    <a:pt x="1753" y="134"/>
                    <a:pt x="1920" y="209"/>
                  </a:cubicBezTo>
                  <a:cubicBezTo>
                    <a:pt x="2090" y="287"/>
                    <a:pt x="2250" y="400"/>
                    <a:pt x="2373" y="540"/>
                  </a:cubicBezTo>
                  <a:cubicBezTo>
                    <a:pt x="2516" y="696"/>
                    <a:pt x="2629" y="880"/>
                    <a:pt x="2700" y="1084"/>
                  </a:cubicBezTo>
                  <a:cubicBezTo>
                    <a:pt x="2785" y="1320"/>
                    <a:pt x="2819" y="1572"/>
                    <a:pt x="2819" y="1828"/>
                  </a:cubicBezTo>
                  <a:cubicBezTo>
                    <a:pt x="2819" y="1858"/>
                    <a:pt x="2805" y="1889"/>
                    <a:pt x="2782" y="1910"/>
                  </a:cubicBezTo>
                  <a:cubicBezTo>
                    <a:pt x="2761" y="1930"/>
                    <a:pt x="2734" y="1943"/>
                    <a:pt x="2700" y="1943"/>
                  </a:cubicBezTo>
                  <a:cubicBezTo>
                    <a:pt x="2670" y="1943"/>
                    <a:pt x="2638" y="1930"/>
                    <a:pt x="2618" y="1910"/>
                  </a:cubicBezTo>
                  <a:cubicBezTo>
                    <a:pt x="2598" y="1889"/>
                    <a:pt x="2584" y="1858"/>
                    <a:pt x="2584" y="1828"/>
                  </a:cubicBezTo>
                  <a:cubicBezTo>
                    <a:pt x="2584" y="1729"/>
                    <a:pt x="2577" y="1627"/>
                    <a:pt x="2567" y="1531"/>
                  </a:cubicBezTo>
                  <a:lnTo>
                    <a:pt x="2567" y="1528"/>
                  </a:lnTo>
                  <a:cubicBezTo>
                    <a:pt x="2567" y="1523"/>
                    <a:pt x="2566" y="1518"/>
                    <a:pt x="2565" y="1514"/>
                  </a:cubicBezTo>
                  <a:lnTo>
                    <a:pt x="2565" y="1514"/>
                  </a:lnTo>
                  <a:lnTo>
                    <a:pt x="2567" y="1514"/>
                  </a:lnTo>
                  <a:cubicBezTo>
                    <a:pt x="2567" y="1513"/>
                    <a:pt x="2567" y="1512"/>
                    <a:pt x="2566" y="1511"/>
                  </a:cubicBezTo>
                  <a:lnTo>
                    <a:pt x="2566" y="1511"/>
                  </a:lnTo>
                  <a:lnTo>
                    <a:pt x="2567" y="1510"/>
                  </a:lnTo>
                  <a:cubicBezTo>
                    <a:pt x="2566" y="1507"/>
                    <a:pt x="2565" y="1504"/>
                    <a:pt x="2564" y="1501"/>
                  </a:cubicBezTo>
                  <a:lnTo>
                    <a:pt x="2564" y="1501"/>
                  </a:lnTo>
                  <a:cubicBezTo>
                    <a:pt x="2564" y="1497"/>
                    <a:pt x="2564" y="1494"/>
                    <a:pt x="2564" y="1490"/>
                  </a:cubicBezTo>
                  <a:lnTo>
                    <a:pt x="2562" y="1490"/>
                  </a:lnTo>
                  <a:lnTo>
                    <a:pt x="2562" y="1490"/>
                  </a:lnTo>
                  <a:cubicBezTo>
                    <a:pt x="2541" y="1363"/>
                    <a:pt x="2508" y="1241"/>
                    <a:pt x="2464" y="1119"/>
                  </a:cubicBezTo>
                  <a:lnTo>
                    <a:pt x="2464" y="1119"/>
                  </a:lnTo>
                  <a:lnTo>
                    <a:pt x="2465" y="1119"/>
                  </a:lnTo>
                  <a:cubicBezTo>
                    <a:pt x="2463" y="1111"/>
                    <a:pt x="2460" y="1105"/>
                    <a:pt x="2457" y="1098"/>
                  </a:cubicBezTo>
                  <a:lnTo>
                    <a:pt x="2457" y="1098"/>
                  </a:lnTo>
                  <a:lnTo>
                    <a:pt x="2458" y="1098"/>
                  </a:lnTo>
                  <a:cubicBezTo>
                    <a:pt x="2457" y="1098"/>
                    <a:pt x="2457" y="1098"/>
                    <a:pt x="2457" y="1098"/>
                  </a:cubicBezTo>
                  <a:lnTo>
                    <a:pt x="2457" y="1098"/>
                  </a:lnTo>
                  <a:cubicBezTo>
                    <a:pt x="2456" y="1096"/>
                    <a:pt x="2455" y="1094"/>
                    <a:pt x="2454" y="1092"/>
                  </a:cubicBezTo>
                  <a:lnTo>
                    <a:pt x="2454" y="1092"/>
                  </a:lnTo>
                  <a:lnTo>
                    <a:pt x="2454" y="1092"/>
                  </a:lnTo>
                  <a:lnTo>
                    <a:pt x="2454" y="1092"/>
                  </a:lnTo>
                  <a:lnTo>
                    <a:pt x="2454" y="1092"/>
                  </a:lnTo>
                  <a:cubicBezTo>
                    <a:pt x="2453" y="1091"/>
                    <a:pt x="2453" y="1090"/>
                    <a:pt x="2452" y="1089"/>
                  </a:cubicBezTo>
                  <a:lnTo>
                    <a:pt x="2452" y="1089"/>
                  </a:lnTo>
                  <a:cubicBezTo>
                    <a:pt x="2451" y="1086"/>
                    <a:pt x="2451" y="1083"/>
                    <a:pt x="2451" y="1081"/>
                  </a:cubicBezTo>
                  <a:lnTo>
                    <a:pt x="2449" y="1082"/>
                  </a:lnTo>
                  <a:lnTo>
                    <a:pt x="2449" y="1082"/>
                  </a:lnTo>
                  <a:lnTo>
                    <a:pt x="2448" y="1081"/>
                  </a:lnTo>
                  <a:lnTo>
                    <a:pt x="2448" y="1081"/>
                  </a:lnTo>
                  <a:cubicBezTo>
                    <a:pt x="2448" y="1081"/>
                    <a:pt x="2448" y="1081"/>
                    <a:pt x="2448" y="1081"/>
                  </a:cubicBezTo>
                  <a:lnTo>
                    <a:pt x="2445" y="1077"/>
                  </a:lnTo>
                  <a:lnTo>
                    <a:pt x="2445" y="1077"/>
                  </a:lnTo>
                  <a:cubicBezTo>
                    <a:pt x="2399" y="973"/>
                    <a:pt x="2343" y="876"/>
                    <a:pt x="2278" y="785"/>
                  </a:cubicBezTo>
                  <a:lnTo>
                    <a:pt x="2274" y="785"/>
                  </a:lnTo>
                  <a:cubicBezTo>
                    <a:pt x="2209" y="700"/>
                    <a:pt x="2135" y="625"/>
                    <a:pt x="2049" y="560"/>
                  </a:cubicBezTo>
                  <a:lnTo>
                    <a:pt x="2049" y="557"/>
                  </a:lnTo>
                  <a:cubicBezTo>
                    <a:pt x="1971" y="499"/>
                    <a:pt x="1885" y="450"/>
                    <a:pt x="1797" y="409"/>
                  </a:cubicBezTo>
                  <a:lnTo>
                    <a:pt x="1794" y="409"/>
                  </a:lnTo>
                  <a:cubicBezTo>
                    <a:pt x="1702" y="372"/>
                    <a:pt x="1605" y="346"/>
                    <a:pt x="1507" y="328"/>
                  </a:cubicBezTo>
                  <a:lnTo>
                    <a:pt x="1507" y="328"/>
                  </a:lnTo>
                  <a:lnTo>
                    <a:pt x="1507" y="328"/>
                  </a:lnTo>
                  <a:lnTo>
                    <a:pt x="1503" y="328"/>
                  </a:lnTo>
                  <a:cubicBezTo>
                    <a:pt x="1496" y="327"/>
                    <a:pt x="1490" y="325"/>
                    <a:pt x="1484" y="324"/>
                  </a:cubicBezTo>
                  <a:lnTo>
                    <a:pt x="1480" y="324"/>
                  </a:lnTo>
                  <a:cubicBezTo>
                    <a:pt x="1439" y="321"/>
                    <a:pt x="1394" y="318"/>
                    <a:pt x="1354" y="318"/>
                  </a:cubicBezTo>
                  <a:cubicBezTo>
                    <a:pt x="1309" y="318"/>
                    <a:pt x="1268" y="321"/>
                    <a:pt x="1228" y="324"/>
                  </a:cubicBezTo>
                  <a:lnTo>
                    <a:pt x="1224" y="324"/>
                  </a:lnTo>
                  <a:cubicBezTo>
                    <a:pt x="1129" y="338"/>
                    <a:pt x="1040" y="362"/>
                    <a:pt x="952" y="396"/>
                  </a:cubicBezTo>
                  <a:lnTo>
                    <a:pt x="949" y="400"/>
                  </a:lnTo>
                  <a:cubicBezTo>
                    <a:pt x="873" y="434"/>
                    <a:pt x="801" y="475"/>
                    <a:pt x="734" y="522"/>
                  </a:cubicBezTo>
                  <a:lnTo>
                    <a:pt x="734" y="526"/>
                  </a:lnTo>
                  <a:cubicBezTo>
                    <a:pt x="669" y="577"/>
                    <a:pt x="611" y="634"/>
                    <a:pt x="560" y="696"/>
                  </a:cubicBezTo>
                  <a:lnTo>
                    <a:pt x="560" y="700"/>
                  </a:lnTo>
                  <a:lnTo>
                    <a:pt x="556" y="700"/>
                  </a:lnTo>
                  <a:cubicBezTo>
                    <a:pt x="502" y="778"/>
                    <a:pt x="454" y="863"/>
                    <a:pt x="417" y="952"/>
                  </a:cubicBezTo>
                  <a:lnTo>
                    <a:pt x="413" y="952"/>
                  </a:lnTo>
                  <a:cubicBezTo>
                    <a:pt x="375" y="1052"/>
                    <a:pt x="349" y="1156"/>
                    <a:pt x="332" y="1262"/>
                  </a:cubicBezTo>
                  <a:lnTo>
                    <a:pt x="331" y="1262"/>
                  </a:lnTo>
                  <a:lnTo>
                    <a:pt x="331" y="1268"/>
                  </a:lnTo>
                  <a:lnTo>
                    <a:pt x="331" y="1268"/>
                  </a:lnTo>
                  <a:cubicBezTo>
                    <a:pt x="330" y="1275"/>
                    <a:pt x="329" y="1282"/>
                    <a:pt x="328" y="1289"/>
                  </a:cubicBezTo>
                  <a:cubicBezTo>
                    <a:pt x="321" y="1361"/>
                    <a:pt x="318" y="1432"/>
                    <a:pt x="318" y="1504"/>
                  </a:cubicBezTo>
                  <a:cubicBezTo>
                    <a:pt x="318" y="1575"/>
                    <a:pt x="321" y="1644"/>
                    <a:pt x="328" y="1715"/>
                  </a:cubicBezTo>
                  <a:lnTo>
                    <a:pt x="328" y="1722"/>
                  </a:lnTo>
                  <a:cubicBezTo>
                    <a:pt x="328" y="1735"/>
                    <a:pt x="325" y="1749"/>
                    <a:pt x="318" y="1763"/>
                  </a:cubicBezTo>
                  <a:cubicBezTo>
                    <a:pt x="311" y="1779"/>
                    <a:pt x="294" y="1797"/>
                    <a:pt x="274" y="1811"/>
                  </a:cubicBezTo>
                  <a:cubicBezTo>
                    <a:pt x="253" y="1824"/>
                    <a:pt x="229" y="1831"/>
                    <a:pt x="213" y="1831"/>
                  </a:cubicBezTo>
                  <a:cubicBezTo>
                    <a:pt x="181" y="1831"/>
                    <a:pt x="151" y="1817"/>
                    <a:pt x="127" y="1793"/>
                  </a:cubicBezTo>
                  <a:cubicBezTo>
                    <a:pt x="114" y="1784"/>
                    <a:pt x="106" y="1773"/>
                    <a:pt x="103" y="1759"/>
                  </a:cubicBezTo>
                  <a:cubicBezTo>
                    <a:pt x="96" y="1746"/>
                    <a:pt x="96" y="1729"/>
                    <a:pt x="93" y="1708"/>
                  </a:cubicBezTo>
                  <a:cubicBezTo>
                    <a:pt x="86" y="1644"/>
                    <a:pt x="82" y="1575"/>
                    <a:pt x="82" y="1507"/>
                  </a:cubicBezTo>
                  <a:cubicBezTo>
                    <a:pt x="82" y="1320"/>
                    <a:pt x="110" y="1132"/>
                    <a:pt x="164" y="958"/>
                  </a:cubicBezTo>
                  <a:cubicBezTo>
                    <a:pt x="222" y="782"/>
                    <a:pt x="307" y="621"/>
                    <a:pt x="437" y="481"/>
                  </a:cubicBezTo>
                  <a:cubicBezTo>
                    <a:pt x="666" y="230"/>
                    <a:pt x="999" y="82"/>
                    <a:pt x="1340" y="82"/>
                  </a:cubicBezTo>
                  <a:close/>
                  <a:moveTo>
                    <a:pt x="1340" y="1"/>
                  </a:moveTo>
                  <a:cubicBezTo>
                    <a:pt x="976" y="1"/>
                    <a:pt x="621" y="158"/>
                    <a:pt x="376" y="427"/>
                  </a:cubicBezTo>
                  <a:cubicBezTo>
                    <a:pt x="240" y="573"/>
                    <a:pt x="147" y="747"/>
                    <a:pt x="86" y="931"/>
                  </a:cubicBezTo>
                  <a:cubicBezTo>
                    <a:pt x="28" y="1119"/>
                    <a:pt x="1" y="1313"/>
                    <a:pt x="1" y="1507"/>
                  </a:cubicBezTo>
                  <a:cubicBezTo>
                    <a:pt x="1" y="1579"/>
                    <a:pt x="4" y="1647"/>
                    <a:pt x="11" y="1715"/>
                  </a:cubicBezTo>
                  <a:cubicBezTo>
                    <a:pt x="15" y="1739"/>
                    <a:pt x="18" y="1763"/>
                    <a:pt x="24" y="1787"/>
                  </a:cubicBezTo>
                  <a:cubicBezTo>
                    <a:pt x="35" y="1811"/>
                    <a:pt x="49" y="1834"/>
                    <a:pt x="69" y="1851"/>
                  </a:cubicBezTo>
                  <a:cubicBezTo>
                    <a:pt x="106" y="1889"/>
                    <a:pt x="158" y="1913"/>
                    <a:pt x="213" y="1913"/>
                  </a:cubicBezTo>
                  <a:cubicBezTo>
                    <a:pt x="236" y="1913"/>
                    <a:pt x="260" y="1906"/>
                    <a:pt x="284" y="1896"/>
                  </a:cubicBezTo>
                  <a:cubicBezTo>
                    <a:pt x="318" y="1882"/>
                    <a:pt x="348" y="1858"/>
                    <a:pt x="372" y="1831"/>
                  </a:cubicBezTo>
                  <a:cubicBezTo>
                    <a:pt x="397" y="1800"/>
                    <a:pt x="410" y="1763"/>
                    <a:pt x="410" y="1722"/>
                  </a:cubicBezTo>
                  <a:lnTo>
                    <a:pt x="410" y="1708"/>
                  </a:lnTo>
                  <a:cubicBezTo>
                    <a:pt x="403" y="1640"/>
                    <a:pt x="400" y="1572"/>
                    <a:pt x="400" y="1504"/>
                  </a:cubicBezTo>
                  <a:cubicBezTo>
                    <a:pt x="400" y="1436"/>
                    <a:pt x="403" y="1367"/>
                    <a:pt x="410" y="1299"/>
                  </a:cubicBezTo>
                  <a:cubicBezTo>
                    <a:pt x="411" y="1294"/>
                    <a:pt x="411" y="1288"/>
                    <a:pt x="412" y="1282"/>
                  </a:cubicBezTo>
                  <a:lnTo>
                    <a:pt x="412" y="1282"/>
                  </a:lnTo>
                  <a:lnTo>
                    <a:pt x="413" y="1282"/>
                  </a:lnTo>
                  <a:lnTo>
                    <a:pt x="413" y="1279"/>
                  </a:lnTo>
                  <a:lnTo>
                    <a:pt x="413" y="1279"/>
                  </a:lnTo>
                  <a:cubicBezTo>
                    <a:pt x="430" y="1177"/>
                    <a:pt x="453" y="1078"/>
                    <a:pt x="491" y="982"/>
                  </a:cubicBezTo>
                  <a:cubicBezTo>
                    <a:pt x="526" y="900"/>
                    <a:pt x="570" y="823"/>
                    <a:pt x="625" y="747"/>
                  </a:cubicBezTo>
                  <a:lnTo>
                    <a:pt x="624" y="747"/>
                  </a:lnTo>
                  <a:lnTo>
                    <a:pt x="624" y="747"/>
                  </a:lnTo>
                  <a:cubicBezTo>
                    <a:pt x="674" y="688"/>
                    <a:pt x="724" y="634"/>
                    <a:pt x="783" y="588"/>
                  </a:cubicBezTo>
                  <a:lnTo>
                    <a:pt x="783" y="588"/>
                  </a:lnTo>
                  <a:lnTo>
                    <a:pt x="785" y="590"/>
                  </a:lnTo>
                  <a:cubicBezTo>
                    <a:pt x="846" y="543"/>
                    <a:pt x="910" y="506"/>
                    <a:pt x="981" y="472"/>
                  </a:cubicBezTo>
                  <a:lnTo>
                    <a:pt x="981" y="472"/>
                  </a:lnTo>
                  <a:lnTo>
                    <a:pt x="982" y="475"/>
                  </a:lnTo>
                  <a:cubicBezTo>
                    <a:pt x="1064" y="441"/>
                    <a:pt x="1149" y="420"/>
                    <a:pt x="1238" y="406"/>
                  </a:cubicBezTo>
                  <a:lnTo>
                    <a:pt x="1238" y="406"/>
                  </a:lnTo>
                  <a:lnTo>
                    <a:pt x="1238" y="406"/>
                  </a:lnTo>
                  <a:cubicBezTo>
                    <a:pt x="1278" y="403"/>
                    <a:pt x="1314" y="400"/>
                    <a:pt x="1354" y="400"/>
                  </a:cubicBezTo>
                  <a:cubicBezTo>
                    <a:pt x="1390" y="400"/>
                    <a:pt x="1430" y="403"/>
                    <a:pt x="1470" y="406"/>
                  </a:cubicBezTo>
                  <a:lnTo>
                    <a:pt x="1470" y="406"/>
                  </a:lnTo>
                  <a:lnTo>
                    <a:pt x="1470" y="406"/>
                  </a:lnTo>
                  <a:cubicBezTo>
                    <a:pt x="1572" y="420"/>
                    <a:pt x="1671" y="447"/>
                    <a:pt x="1762" y="485"/>
                  </a:cubicBezTo>
                  <a:cubicBezTo>
                    <a:pt x="1848" y="522"/>
                    <a:pt x="1926" y="570"/>
                    <a:pt x="2001" y="625"/>
                  </a:cubicBezTo>
                  <a:lnTo>
                    <a:pt x="2002" y="624"/>
                  </a:lnTo>
                  <a:lnTo>
                    <a:pt x="2002" y="624"/>
                  </a:lnTo>
                  <a:cubicBezTo>
                    <a:pt x="2077" y="687"/>
                    <a:pt x="2147" y="756"/>
                    <a:pt x="2209" y="832"/>
                  </a:cubicBezTo>
                  <a:lnTo>
                    <a:pt x="2209" y="832"/>
                  </a:lnTo>
                  <a:lnTo>
                    <a:pt x="2209" y="832"/>
                  </a:lnTo>
                  <a:cubicBezTo>
                    <a:pt x="2278" y="925"/>
                    <a:pt x="2332" y="1020"/>
                    <a:pt x="2376" y="1122"/>
                  </a:cubicBezTo>
                  <a:cubicBezTo>
                    <a:pt x="2377" y="1123"/>
                    <a:pt x="2378" y="1124"/>
                    <a:pt x="2378" y="1125"/>
                  </a:cubicBezTo>
                  <a:lnTo>
                    <a:pt x="2378" y="1125"/>
                  </a:lnTo>
                  <a:lnTo>
                    <a:pt x="2380" y="1129"/>
                  </a:lnTo>
                  <a:cubicBezTo>
                    <a:pt x="2380" y="1129"/>
                    <a:pt x="2380" y="1129"/>
                    <a:pt x="2380" y="1129"/>
                  </a:cubicBezTo>
                  <a:lnTo>
                    <a:pt x="2380" y="1129"/>
                  </a:lnTo>
                  <a:cubicBezTo>
                    <a:pt x="2380" y="1130"/>
                    <a:pt x="2380" y="1131"/>
                    <a:pt x="2381" y="1131"/>
                  </a:cubicBezTo>
                  <a:lnTo>
                    <a:pt x="2381" y="1131"/>
                  </a:lnTo>
                  <a:cubicBezTo>
                    <a:pt x="2383" y="1138"/>
                    <a:pt x="2386" y="1142"/>
                    <a:pt x="2388" y="1145"/>
                  </a:cubicBezTo>
                  <a:lnTo>
                    <a:pt x="2388" y="1145"/>
                  </a:lnTo>
                  <a:cubicBezTo>
                    <a:pt x="2433" y="1273"/>
                    <a:pt x="2466" y="1403"/>
                    <a:pt x="2485" y="1541"/>
                  </a:cubicBezTo>
                  <a:lnTo>
                    <a:pt x="2486" y="1541"/>
                  </a:lnTo>
                  <a:lnTo>
                    <a:pt x="2486" y="1541"/>
                  </a:lnTo>
                  <a:cubicBezTo>
                    <a:pt x="2495" y="1635"/>
                    <a:pt x="2503" y="1730"/>
                    <a:pt x="2503" y="1828"/>
                  </a:cubicBezTo>
                  <a:cubicBezTo>
                    <a:pt x="2503" y="1882"/>
                    <a:pt x="2523" y="1930"/>
                    <a:pt x="2560" y="1968"/>
                  </a:cubicBezTo>
                  <a:cubicBezTo>
                    <a:pt x="2598" y="2001"/>
                    <a:pt x="2646" y="2025"/>
                    <a:pt x="2700" y="2025"/>
                  </a:cubicBezTo>
                  <a:cubicBezTo>
                    <a:pt x="2755" y="2025"/>
                    <a:pt x="2805" y="2001"/>
                    <a:pt x="2840" y="1968"/>
                  </a:cubicBezTo>
                  <a:cubicBezTo>
                    <a:pt x="2877" y="1930"/>
                    <a:pt x="2901" y="1882"/>
                    <a:pt x="2901" y="1828"/>
                  </a:cubicBezTo>
                  <a:cubicBezTo>
                    <a:pt x="2901" y="1565"/>
                    <a:pt x="2867" y="1303"/>
                    <a:pt x="2778" y="1057"/>
                  </a:cubicBezTo>
                  <a:cubicBezTo>
                    <a:pt x="2700" y="843"/>
                    <a:pt x="2584" y="648"/>
                    <a:pt x="2434" y="481"/>
                  </a:cubicBezTo>
                  <a:lnTo>
                    <a:pt x="2434" y="485"/>
                  </a:lnTo>
                  <a:cubicBezTo>
                    <a:pt x="2301" y="335"/>
                    <a:pt x="2135" y="216"/>
                    <a:pt x="1954" y="134"/>
                  </a:cubicBezTo>
                  <a:cubicBezTo>
                    <a:pt x="1776" y="55"/>
                    <a:pt x="1586" y="11"/>
                    <a:pt x="1388" y="5"/>
                  </a:cubicBezTo>
                  <a:cubicBezTo>
                    <a:pt x="1371" y="1"/>
                    <a:pt x="1358" y="1"/>
                    <a:pt x="134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4" name="Google Shape;2379;p49">
              <a:extLst>
                <a:ext uri="{FF2B5EF4-FFF2-40B4-BE49-F238E27FC236}">
                  <a16:creationId xmlns:a16="http://schemas.microsoft.com/office/drawing/2014/main" id="{33F5C1FE-324E-4AC0-9073-B878BFD2AB42}"/>
                </a:ext>
              </a:extLst>
            </p:cNvPr>
            <p:cNvSpPr/>
            <p:nvPr/>
          </p:nvSpPr>
          <p:spPr>
            <a:xfrm>
              <a:off x="5067375" y="3907425"/>
              <a:ext cx="68625" cy="46025"/>
            </a:xfrm>
            <a:custGeom>
              <a:avLst/>
              <a:gdLst/>
              <a:ahLst/>
              <a:cxnLst/>
              <a:rect l="l" t="t" r="r" b="b"/>
              <a:pathLst>
                <a:path w="2745" h="1841" extrusionOk="0">
                  <a:moveTo>
                    <a:pt x="426" y="974"/>
                  </a:moveTo>
                  <a:lnTo>
                    <a:pt x="426" y="974"/>
                  </a:lnTo>
                  <a:cubicBezTo>
                    <a:pt x="425" y="975"/>
                    <a:pt x="424" y="977"/>
                    <a:pt x="423" y="979"/>
                  </a:cubicBezTo>
                  <a:lnTo>
                    <a:pt x="423" y="979"/>
                  </a:lnTo>
                  <a:cubicBezTo>
                    <a:pt x="424" y="978"/>
                    <a:pt x="425" y="975"/>
                    <a:pt x="426" y="974"/>
                  </a:cubicBezTo>
                  <a:close/>
                  <a:moveTo>
                    <a:pt x="1391" y="0"/>
                  </a:moveTo>
                  <a:cubicBezTo>
                    <a:pt x="1228" y="0"/>
                    <a:pt x="1061" y="34"/>
                    <a:pt x="911" y="92"/>
                  </a:cubicBezTo>
                  <a:cubicBezTo>
                    <a:pt x="730" y="160"/>
                    <a:pt x="567" y="266"/>
                    <a:pt x="430" y="399"/>
                  </a:cubicBezTo>
                  <a:cubicBezTo>
                    <a:pt x="284" y="545"/>
                    <a:pt x="182" y="726"/>
                    <a:pt x="110" y="921"/>
                  </a:cubicBezTo>
                  <a:cubicBezTo>
                    <a:pt x="21" y="1141"/>
                    <a:pt x="1" y="1394"/>
                    <a:pt x="15" y="1629"/>
                  </a:cubicBezTo>
                  <a:cubicBezTo>
                    <a:pt x="18" y="1718"/>
                    <a:pt x="83" y="1789"/>
                    <a:pt x="172" y="1789"/>
                  </a:cubicBezTo>
                  <a:cubicBezTo>
                    <a:pt x="254" y="1789"/>
                    <a:pt x="335" y="1718"/>
                    <a:pt x="332" y="1629"/>
                  </a:cubicBezTo>
                  <a:cubicBezTo>
                    <a:pt x="325" y="1523"/>
                    <a:pt x="328" y="1418"/>
                    <a:pt x="339" y="1316"/>
                  </a:cubicBezTo>
                  <a:cubicBezTo>
                    <a:pt x="355" y="1199"/>
                    <a:pt x="383" y="1086"/>
                    <a:pt x="423" y="979"/>
                  </a:cubicBezTo>
                  <a:lnTo>
                    <a:pt x="423" y="979"/>
                  </a:lnTo>
                  <a:cubicBezTo>
                    <a:pt x="422" y="983"/>
                    <a:pt x="420" y="986"/>
                    <a:pt x="417" y="988"/>
                  </a:cubicBezTo>
                  <a:cubicBezTo>
                    <a:pt x="420" y="982"/>
                    <a:pt x="424" y="971"/>
                    <a:pt x="427" y="965"/>
                  </a:cubicBezTo>
                  <a:lnTo>
                    <a:pt x="427" y="965"/>
                  </a:lnTo>
                  <a:cubicBezTo>
                    <a:pt x="427" y="967"/>
                    <a:pt x="426" y="970"/>
                    <a:pt x="426" y="974"/>
                  </a:cubicBezTo>
                  <a:lnTo>
                    <a:pt x="426" y="974"/>
                  </a:lnTo>
                  <a:cubicBezTo>
                    <a:pt x="427" y="969"/>
                    <a:pt x="429" y="965"/>
                    <a:pt x="430" y="961"/>
                  </a:cubicBezTo>
                  <a:cubicBezTo>
                    <a:pt x="468" y="876"/>
                    <a:pt x="516" y="798"/>
                    <a:pt x="570" y="723"/>
                  </a:cubicBezTo>
                  <a:cubicBezTo>
                    <a:pt x="622" y="658"/>
                    <a:pt x="680" y="597"/>
                    <a:pt x="744" y="545"/>
                  </a:cubicBezTo>
                  <a:cubicBezTo>
                    <a:pt x="823" y="484"/>
                    <a:pt x="908" y="436"/>
                    <a:pt x="996" y="395"/>
                  </a:cubicBezTo>
                  <a:cubicBezTo>
                    <a:pt x="1078" y="368"/>
                    <a:pt x="1163" y="344"/>
                    <a:pt x="1248" y="328"/>
                  </a:cubicBezTo>
                  <a:cubicBezTo>
                    <a:pt x="1298" y="322"/>
                    <a:pt x="1346" y="320"/>
                    <a:pt x="1395" y="320"/>
                  </a:cubicBezTo>
                  <a:cubicBezTo>
                    <a:pt x="1443" y="320"/>
                    <a:pt x="1491" y="322"/>
                    <a:pt x="1538" y="328"/>
                  </a:cubicBezTo>
                  <a:cubicBezTo>
                    <a:pt x="1633" y="341"/>
                    <a:pt x="1726" y="364"/>
                    <a:pt x="1814" y="402"/>
                  </a:cubicBezTo>
                  <a:cubicBezTo>
                    <a:pt x="1889" y="436"/>
                    <a:pt x="1957" y="477"/>
                    <a:pt x="2022" y="525"/>
                  </a:cubicBezTo>
                  <a:cubicBezTo>
                    <a:pt x="2086" y="576"/>
                    <a:pt x="2141" y="630"/>
                    <a:pt x="2193" y="692"/>
                  </a:cubicBezTo>
                  <a:cubicBezTo>
                    <a:pt x="2240" y="760"/>
                    <a:pt x="2284" y="831"/>
                    <a:pt x="2319" y="907"/>
                  </a:cubicBezTo>
                  <a:cubicBezTo>
                    <a:pt x="2360" y="1009"/>
                    <a:pt x="2387" y="1111"/>
                    <a:pt x="2404" y="1217"/>
                  </a:cubicBezTo>
                  <a:cubicBezTo>
                    <a:pt x="2421" y="1370"/>
                    <a:pt x="2418" y="1523"/>
                    <a:pt x="2401" y="1680"/>
                  </a:cubicBezTo>
                  <a:cubicBezTo>
                    <a:pt x="2397" y="1721"/>
                    <a:pt x="2421" y="1765"/>
                    <a:pt x="2448" y="1792"/>
                  </a:cubicBezTo>
                  <a:cubicBezTo>
                    <a:pt x="2475" y="1824"/>
                    <a:pt x="2516" y="1841"/>
                    <a:pt x="2561" y="1841"/>
                  </a:cubicBezTo>
                  <a:cubicBezTo>
                    <a:pt x="2602" y="1841"/>
                    <a:pt x="2643" y="1824"/>
                    <a:pt x="2670" y="1792"/>
                  </a:cubicBezTo>
                  <a:cubicBezTo>
                    <a:pt x="2704" y="1762"/>
                    <a:pt x="2714" y="1725"/>
                    <a:pt x="2717" y="1680"/>
                  </a:cubicBezTo>
                  <a:cubicBezTo>
                    <a:pt x="2745" y="1448"/>
                    <a:pt x="2734" y="1213"/>
                    <a:pt x="2676" y="985"/>
                  </a:cubicBezTo>
                  <a:cubicBezTo>
                    <a:pt x="2629" y="784"/>
                    <a:pt x="2530" y="603"/>
                    <a:pt x="2397" y="446"/>
                  </a:cubicBezTo>
                  <a:cubicBezTo>
                    <a:pt x="2281" y="307"/>
                    <a:pt x="2124" y="194"/>
                    <a:pt x="1961" y="119"/>
                  </a:cubicBezTo>
                  <a:cubicBezTo>
                    <a:pt x="1787" y="45"/>
                    <a:pt x="1606" y="7"/>
                    <a:pt x="141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5" name="Google Shape;2380;p49">
              <a:extLst>
                <a:ext uri="{FF2B5EF4-FFF2-40B4-BE49-F238E27FC236}">
                  <a16:creationId xmlns:a16="http://schemas.microsoft.com/office/drawing/2014/main" id="{858F44F0-9CB4-4907-83EB-4B5FD8CE84B7}"/>
                </a:ext>
              </a:extLst>
            </p:cNvPr>
            <p:cNvSpPr/>
            <p:nvPr/>
          </p:nvSpPr>
          <p:spPr>
            <a:xfrm>
              <a:off x="5066625" y="3906400"/>
              <a:ext cx="70050" cy="48075"/>
            </a:xfrm>
            <a:custGeom>
              <a:avLst/>
              <a:gdLst/>
              <a:ahLst/>
              <a:cxnLst/>
              <a:rect l="l" t="t" r="r" b="b"/>
              <a:pathLst>
                <a:path w="2802" h="1923" extrusionOk="0">
                  <a:moveTo>
                    <a:pt x="497" y="1018"/>
                  </a:moveTo>
                  <a:lnTo>
                    <a:pt x="498" y="1019"/>
                  </a:lnTo>
                  <a:lnTo>
                    <a:pt x="498" y="1019"/>
                  </a:lnTo>
                  <a:lnTo>
                    <a:pt x="497" y="1018"/>
                  </a:lnTo>
                  <a:lnTo>
                    <a:pt x="497" y="1018"/>
                  </a:lnTo>
                  <a:cubicBezTo>
                    <a:pt x="497" y="1018"/>
                    <a:pt x="497" y="1018"/>
                    <a:pt x="497" y="1018"/>
                  </a:cubicBezTo>
                  <a:close/>
                  <a:moveTo>
                    <a:pt x="1449" y="82"/>
                  </a:moveTo>
                  <a:cubicBezTo>
                    <a:pt x="1630" y="89"/>
                    <a:pt x="1806" y="126"/>
                    <a:pt x="1973" y="198"/>
                  </a:cubicBezTo>
                  <a:cubicBezTo>
                    <a:pt x="2134" y="270"/>
                    <a:pt x="2284" y="378"/>
                    <a:pt x="2396" y="512"/>
                  </a:cubicBezTo>
                  <a:cubicBezTo>
                    <a:pt x="2522" y="665"/>
                    <a:pt x="2621" y="842"/>
                    <a:pt x="2669" y="1036"/>
                  </a:cubicBezTo>
                  <a:cubicBezTo>
                    <a:pt x="2706" y="1179"/>
                    <a:pt x="2720" y="1325"/>
                    <a:pt x="2720" y="1476"/>
                  </a:cubicBezTo>
                  <a:cubicBezTo>
                    <a:pt x="2720" y="1555"/>
                    <a:pt x="2717" y="1636"/>
                    <a:pt x="2706" y="1718"/>
                  </a:cubicBezTo>
                  <a:cubicBezTo>
                    <a:pt x="2703" y="1739"/>
                    <a:pt x="2700" y="1755"/>
                    <a:pt x="2696" y="1769"/>
                  </a:cubicBezTo>
                  <a:cubicBezTo>
                    <a:pt x="2689" y="1783"/>
                    <a:pt x="2682" y="1793"/>
                    <a:pt x="2673" y="1806"/>
                  </a:cubicBezTo>
                  <a:cubicBezTo>
                    <a:pt x="2648" y="1827"/>
                    <a:pt x="2621" y="1841"/>
                    <a:pt x="2591" y="1841"/>
                  </a:cubicBezTo>
                  <a:cubicBezTo>
                    <a:pt x="2560" y="1841"/>
                    <a:pt x="2525" y="1827"/>
                    <a:pt x="2505" y="1806"/>
                  </a:cubicBezTo>
                  <a:cubicBezTo>
                    <a:pt x="2498" y="1796"/>
                    <a:pt x="2489" y="1783"/>
                    <a:pt x="2481" y="1769"/>
                  </a:cubicBezTo>
                  <a:cubicBezTo>
                    <a:pt x="2475" y="1755"/>
                    <a:pt x="2471" y="1742"/>
                    <a:pt x="2471" y="1731"/>
                  </a:cubicBezTo>
                  <a:lnTo>
                    <a:pt x="2471" y="1728"/>
                  </a:lnTo>
                  <a:cubicBezTo>
                    <a:pt x="2481" y="1643"/>
                    <a:pt x="2485" y="1558"/>
                    <a:pt x="2485" y="1473"/>
                  </a:cubicBezTo>
                  <a:cubicBezTo>
                    <a:pt x="2485" y="1410"/>
                    <a:pt x="2482" y="1344"/>
                    <a:pt x="2477" y="1278"/>
                  </a:cubicBezTo>
                  <a:lnTo>
                    <a:pt x="2477" y="1278"/>
                  </a:lnTo>
                  <a:lnTo>
                    <a:pt x="2478" y="1278"/>
                  </a:lnTo>
                  <a:lnTo>
                    <a:pt x="2478" y="1275"/>
                  </a:lnTo>
                  <a:cubicBezTo>
                    <a:pt x="2478" y="1273"/>
                    <a:pt x="2477" y="1271"/>
                    <a:pt x="2476" y="1270"/>
                  </a:cubicBezTo>
                  <a:lnTo>
                    <a:pt x="2476" y="1270"/>
                  </a:lnTo>
                  <a:cubicBezTo>
                    <a:pt x="2476" y="1263"/>
                    <a:pt x="2475" y="1257"/>
                    <a:pt x="2475" y="1251"/>
                  </a:cubicBezTo>
                  <a:cubicBezTo>
                    <a:pt x="2455" y="1146"/>
                    <a:pt x="2429" y="1044"/>
                    <a:pt x="2391" y="945"/>
                  </a:cubicBezTo>
                  <a:lnTo>
                    <a:pt x="2391" y="945"/>
                  </a:lnTo>
                  <a:lnTo>
                    <a:pt x="2393" y="944"/>
                  </a:lnTo>
                  <a:cubicBezTo>
                    <a:pt x="2390" y="941"/>
                    <a:pt x="2390" y="937"/>
                    <a:pt x="2386" y="934"/>
                  </a:cubicBezTo>
                  <a:lnTo>
                    <a:pt x="2386" y="934"/>
                  </a:lnTo>
                  <a:cubicBezTo>
                    <a:pt x="2386" y="934"/>
                    <a:pt x="2386" y="934"/>
                    <a:pt x="2386" y="934"/>
                  </a:cubicBezTo>
                  <a:lnTo>
                    <a:pt x="2386" y="930"/>
                  </a:lnTo>
                  <a:cubicBezTo>
                    <a:pt x="2349" y="852"/>
                    <a:pt x="2305" y="781"/>
                    <a:pt x="2256" y="709"/>
                  </a:cubicBezTo>
                  <a:lnTo>
                    <a:pt x="2253" y="709"/>
                  </a:lnTo>
                  <a:cubicBezTo>
                    <a:pt x="2202" y="644"/>
                    <a:pt x="2144" y="586"/>
                    <a:pt x="2080" y="532"/>
                  </a:cubicBezTo>
                  <a:lnTo>
                    <a:pt x="2076" y="532"/>
                  </a:lnTo>
                  <a:cubicBezTo>
                    <a:pt x="2016" y="485"/>
                    <a:pt x="1952" y="447"/>
                    <a:pt x="1881" y="414"/>
                  </a:cubicBezTo>
                  <a:lnTo>
                    <a:pt x="1881" y="414"/>
                  </a:lnTo>
                  <a:lnTo>
                    <a:pt x="1882" y="413"/>
                  </a:lnTo>
                  <a:cubicBezTo>
                    <a:pt x="1875" y="409"/>
                    <a:pt x="1871" y="409"/>
                    <a:pt x="1865" y="405"/>
                  </a:cubicBezTo>
                  <a:lnTo>
                    <a:pt x="1864" y="407"/>
                  </a:lnTo>
                  <a:lnTo>
                    <a:pt x="1864" y="407"/>
                  </a:lnTo>
                  <a:cubicBezTo>
                    <a:pt x="1863" y="406"/>
                    <a:pt x="1862" y="406"/>
                    <a:pt x="1861" y="405"/>
                  </a:cubicBezTo>
                  <a:lnTo>
                    <a:pt x="1861" y="405"/>
                  </a:lnTo>
                  <a:cubicBezTo>
                    <a:pt x="1861" y="405"/>
                    <a:pt x="1861" y="405"/>
                    <a:pt x="1861" y="405"/>
                  </a:cubicBezTo>
                  <a:cubicBezTo>
                    <a:pt x="1858" y="402"/>
                    <a:pt x="1851" y="399"/>
                    <a:pt x="1845" y="399"/>
                  </a:cubicBezTo>
                  <a:lnTo>
                    <a:pt x="1845" y="399"/>
                  </a:lnTo>
                  <a:cubicBezTo>
                    <a:pt x="1757" y="365"/>
                    <a:pt x="1668" y="340"/>
                    <a:pt x="1572" y="328"/>
                  </a:cubicBezTo>
                  <a:cubicBezTo>
                    <a:pt x="1524" y="320"/>
                    <a:pt x="1479" y="320"/>
                    <a:pt x="1432" y="320"/>
                  </a:cubicBezTo>
                  <a:cubicBezTo>
                    <a:pt x="1380" y="320"/>
                    <a:pt x="1330" y="324"/>
                    <a:pt x="1275" y="328"/>
                  </a:cubicBezTo>
                  <a:lnTo>
                    <a:pt x="1272" y="331"/>
                  </a:lnTo>
                  <a:cubicBezTo>
                    <a:pt x="1183" y="344"/>
                    <a:pt x="1094" y="369"/>
                    <a:pt x="1012" y="399"/>
                  </a:cubicBezTo>
                  <a:lnTo>
                    <a:pt x="1009" y="399"/>
                  </a:lnTo>
                  <a:cubicBezTo>
                    <a:pt x="924" y="437"/>
                    <a:pt x="844" y="484"/>
                    <a:pt x="768" y="540"/>
                  </a:cubicBezTo>
                  <a:lnTo>
                    <a:pt x="768" y="540"/>
                  </a:lnTo>
                  <a:lnTo>
                    <a:pt x="767" y="539"/>
                  </a:lnTo>
                  <a:lnTo>
                    <a:pt x="764" y="539"/>
                  </a:lnTo>
                  <a:lnTo>
                    <a:pt x="766" y="541"/>
                  </a:lnTo>
                  <a:lnTo>
                    <a:pt x="766" y="541"/>
                  </a:lnTo>
                  <a:cubicBezTo>
                    <a:pt x="761" y="545"/>
                    <a:pt x="756" y="549"/>
                    <a:pt x="751" y="553"/>
                  </a:cubicBezTo>
                  <a:lnTo>
                    <a:pt x="746" y="553"/>
                  </a:lnTo>
                  <a:cubicBezTo>
                    <a:pt x="682" y="610"/>
                    <a:pt x="621" y="671"/>
                    <a:pt x="567" y="737"/>
                  </a:cubicBezTo>
                  <a:lnTo>
                    <a:pt x="567" y="740"/>
                  </a:lnTo>
                  <a:cubicBezTo>
                    <a:pt x="512" y="818"/>
                    <a:pt x="464" y="896"/>
                    <a:pt x="423" y="985"/>
                  </a:cubicBezTo>
                  <a:cubicBezTo>
                    <a:pt x="423" y="987"/>
                    <a:pt x="422" y="988"/>
                    <a:pt x="422" y="990"/>
                  </a:cubicBezTo>
                  <a:lnTo>
                    <a:pt x="422" y="990"/>
                  </a:lnTo>
                  <a:lnTo>
                    <a:pt x="419" y="989"/>
                  </a:lnTo>
                  <a:cubicBezTo>
                    <a:pt x="416" y="998"/>
                    <a:pt x="413" y="1006"/>
                    <a:pt x="410" y="1012"/>
                  </a:cubicBezTo>
                  <a:lnTo>
                    <a:pt x="412" y="1014"/>
                  </a:lnTo>
                  <a:lnTo>
                    <a:pt x="412" y="1014"/>
                  </a:lnTo>
                  <a:cubicBezTo>
                    <a:pt x="370" y="1124"/>
                    <a:pt x="344" y="1237"/>
                    <a:pt x="328" y="1350"/>
                  </a:cubicBezTo>
                  <a:lnTo>
                    <a:pt x="328" y="1353"/>
                  </a:lnTo>
                  <a:cubicBezTo>
                    <a:pt x="321" y="1424"/>
                    <a:pt x="317" y="1496"/>
                    <a:pt x="317" y="1568"/>
                  </a:cubicBezTo>
                  <a:cubicBezTo>
                    <a:pt x="317" y="1602"/>
                    <a:pt x="317" y="1636"/>
                    <a:pt x="321" y="1673"/>
                  </a:cubicBezTo>
                  <a:lnTo>
                    <a:pt x="321" y="1677"/>
                  </a:lnTo>
                  <a:cubicBezTo>
                    <a:pt x="321" y="1690"/>
                    <a:pt x="317" y="1704"/>
                    <a:pt x="311" y="1718"/>
                  </a:cubicBezTo>
                  <a:cubicBezTo>
                    <a:pt x="301" y="1739"/>
                    <a:pt x="284" y="1755"/>
                    <a:pt x="266" y="1769"/>
                  </a:cubicBezTo>
                  <a:cubicBezTo>
                    <a:pt x="246" y="1783"/>
                    <a:pt x="222" y="1789"/>
                    <a:pt x="202" y="1789"/>
                  </a:cubicBezTo>
                  <a:cubicBezTo>
                    <a:pt x="167" y="1789"/>
                    <a:pt x="140" y="1775"/>
                    <a:pt x="120" y="1755"/>
                  </a:cubicBezTo>
                  <a:cubicBezTo>
                    <a:pt x="100" y="1731"/>
                    <a:pt x="86" y="1701"/>
                    <a:pt x="86" y="1670"/>
                  </a:cubicBezTo>
                  <a:cubicBezTo>
                    <a:pt x="82" y="1632"/>
                    <a:pt x="82" y="1595"/>
                    <a:pt x="82" y="1558"/>
                  </a:cubicBezTo>
                  <a:cubicBezTo>
                    <a:pt x="82" y="1360"/>
                    <a:pt x="106" y="1155"/>
                    <a:pt x="178" y="975"/>
                  </a:cubicBezTo>
                  <a:cubicBezTo>
                    <a:pt x="246" y="787"/>
                    <a:pt x="348" y="610"/>
                    <a:pt x="491" y="471"/>
                  </a:cubicBezTo>
                  <a:cubicBezTo>
                    <a:pt x="624" y="341"/>
                    <a:pt x="781" y="238"/>
                    <a:pt x="955" y="171"/>
                  </a:cubicBezTo>
                  <a:cubicBezTo>
                    <a:pt x="1101" y="116"/>
                    <a:pt x="1265" y="82"/>
                    <a:pt x="1421" y="82"/>
                  </a:cubicBezTo>
                  <a:close/>
                  <a:moveTo>
                    <a:pt x="1421" y="0"/>
                  </a:moveTo>
                  <a:cubicBezTo>
                    <a:pt x="1254" y="0"/>
                    <a:pt x="1081" y="34"/>
                    <a:pt x="924" y="95"/>
                  </a:cubicBezTo>
                  <a:cubicBezTo>
                    <a:pt x="740" y="167"/>
                    <a:pt x="573" y="273"/>
                    <a:pt x="433" y="413"/>
                  </a:cubicBezTo>
                  <a:cubicBezTo>
                    <a:pt x="280" y="562"/>
                    <a:pt x="174" y="750"/>
                    <a:pt x="100" y="948"/>
                  </a:cubicBezTo>
                  <a:cubicBezTo>
                    <a:pt x="28" y="1138"/>
                    <a:pt x="1" y="1350"/>
                    <a:pt x="1" y="1558"/>
                  </a:cubicBezTo>
                  <a:cubicBezTo>
                    <a:pt x="1" y="1595"/>
                    <a:pt x="1" y="1632"/>
                    <a:pt x="4" y="1673"/>
                  </a:cubicBezTo>
                  <a:cubicBezTo>
                    <a:pt x="4" y="1725"/>
                    <a:pt x="24" y="1775"/>
                    <a:pt x="62" y="1810"/>
                  </a:cubicBezTo>
                  <a:cubicBezTo>
                    <a:pt x="96" y="1847"/>
                    <a:pt x="147" y="1871"/>
                    <a:pt x="202" y="1871"/>
                  </a:cubicBezTo>
                  <a:cubicBezTo>
                    <a:pt x="252" y="1871"/>
                    <a:pt x="304" y="1847"/>
                    <a:pt x="338" y="1813"/>
                  </a:cubicBezTo>
                  <a:cubicBezTo>
                    <a:pt x="358" y="1796"/>
                    <a:pt x="372" y="1775"/>
                    <a:pt x="386" y="1752"/>
                  </a:cubicBezTo>
                  <a:cubicBezTo>
                    <a:pt x="396" y="1731"/>
                    <a:pt x="403" y="1704"/>
                    <a:pt x="403" y="1677"/>
                  </a:cubicBezTo>
                  <a:lnTo>
                    <a:pt x="403" y="1670"/>
                  </a:lnTo>
                  <a:cubicBezTo>
                    <a:pt x="399" y="1636"/>
                    <a:pt x="399" y="1602"/>
                    <a:pt x="399" y="1568"/>
                  </a:cubicBezTo>
                  <a:cubicBezTo>
                    <a:pt x="399" y="1498"/>
                    <a:pt x="403" y="1430"/>
                    <a:pt x="409" y="1363"/>
                  </a:cubicBezTo>
                  <a:lnTo>
                    <a:pt x="409" y="1363"/>
                  </a:lnTo>
                  <a:lnTo>
                    <a:pt x="410" y="1363"/>
                  </a:lnTo>
                  <a:cubicBezTo>
                    <a:pt x="426" y="1251"/>
                    <a:pt x="450" y="1143"/>
                    <a:pt x="490" y="1037"/>
                  </a:cubicBezTo>
                  <a:lnTo>
                    <a:pt x="490" y="1037"/>
                  </a:lnTo>
                  <a:cubicBezTo>
                    <a:pt x="493" y="1032"/>
                    <a:pt x="496" y="1025"/>
                    <a:pt x="498" y="1019"/>
                  </a:cubicBezTo>
                  <a:cubicBezTo>
                    <a:pt x="535" y="938"/>
                    <a:pt x="579" y="861"/>
                    <a:pt x="630" y="789"/>
                  </a:cubicBezTo>
                  <a:lnTo>
                    <a:pt x="630" y="789"/>
                  </a:lnTo>
                  <a:lnTo>
                    <a:pt x="631" y="791"/>
                  </a:lnTo>
                  <a:cubicBezTo>
                    <a:pt x="682" y="726"/>
                    <a:pt x="740" y="668"/>
                    <a:pt x="801" y="617"/>
                  </a:cubicBezTo>
                  <a:lnTo>
                    <a:pt x="800" y="616"/>
                  </a:lnTo>
                  <a:lnTo>
                    <a:pt x="800" y="616"/>
                  </a:lnTo>
                  <a:cubicBezTo>
                    <a:pt x="806" y="612"/>
                    <a:pt x="812" y="607"/>
                    <a:pt x="818" y="603"/>
                  </a:cubicBezTo>
                  <a:lnTo>
                    <a:pt x="818" y="603"/>
                  </a:lnTo>
                  <a:cubicBezTo>
                    <a:pt x="818" y="603"/>
                    <a:pt x="818" y="603"/>
                    <a:pt x="818" y="603"/>
                  </a:cubicBezTo>
                  <a:cubicBezTo>
                    <a:pt x="818" y="603"/>
                    <a:pt x="818" y="603"/>
                    <a:pt x="818" y="603"/>
                  </a:cubicBezTo>
                  <a:lnTo>
                    <a:pt x="818" y="603"/>
                  </a:lnTo>
                  <a:cubicBezTo>
                    <a:pt x="890" y="554"/>
                    <a:pt x="963" y="509"/>
                    <a:pt x="1043" y="477"/>
                  </a:cubicBezTo>
                  <a:lnTo>
                    <a:pt x="1043" y="476"/>
                  </a:lnTo>
                  <a:lnTo>
                    <a:pt x="1043" y="476"/>
                  </a:lnTo>
                  <a:cubicBezTo>
                    <a:pt x="1124" y="446"/>
                    <a:pt x="1205" y="422"/>
                    <a:pt x="1285" y="409"/>
                  </a:cubicBezTo>
                  <a:cubicBezTo>
                    <a:pt x="1333" y="405"/>
                    <a:pt x="1384" y="402"/>
                    <a:pt x="1432" y="402"/>
                  </a:cubicBezTo>
                  <a:cubicBezTo>
                    <a:pt x="1475" y="402"/>
                    <a:pt x="1518" y="402"/>
                    <a:pt x="1561" y="409"/>
                  </a:cubicBezTo>
                  <a:lnTo>
                    <a:pt x="1561" y="409"/>
                  </a:lnTo>
                  <a:lnTo>
                    <a:pt x="1561" y="409"/>
                  </a:lnTo>
                  <a:cubicBezTo>
                    <a:pt x="1653" y="422"/>
                    <a:pt x="1740" y="446"/>
                    <a:pt x="1827" y="480"/>
                  </a:cubicBezTo>
                  <a:lnTo>
                    <a:pt x="1827" y="480"/>
                  </a:lnTo>
                  <a:lnTo>
                    <a:pt x="1827" y="481"/>
                  </a:lnTo>
                  <a:cubicBezTo>
                    <a:pt x="1899" y="512"/>
                    <a:pt x="1967" y="553"/>
                    <a:pt x="2028" y="597"/>
                  </a:cubicBezTo>
                  <a:cubicBezTo>
                    <a:pt x="2088" y="643"/>
                    <a:pt x="2139" y="697"/>
                    <a:pt x="2189" y="757"/>
                  </a:cubicBezTo>
                  <a:lnTo>
                    <a:pt x="2189" y="757"/>
                  </a:lnTo>
                  <a:lnTo>
                    <a:pt x="2188" y="757"/>
                  </a:lnTo>
                  <a:cubicBezTo>
                    <a:pt x="2231" y="818"/>
                    <a:pt x="2269" y="880"/>
                    <a:pt x="2301" y="944"/>
                  </a:cubicBezTo>
                  <a:lnTo>
                    <a:pt x="2301" y="944"/>
                  </a:lnTo>
                  <a:lnTo>
                    <a:pt x="2301" y="944"/>
                  </a:lnTo>
                  <a:cubicBezTo>
                    <a:pt x="2301" y="945"/>
                    <a:pt x="2301" y="945"/>
                    <a:pt x="2302" y="946"/>
                  </a:cubicBezTo>
                  <a:lnTo>
                    <a:pt x="2302" y="946"/>
                  </a:lnTo>
                  <a:cubicBezTo>
                    <a:pt x="2305" y="952"/>
                    <a:pt x="2308" y="958"/>
                    <a:pt x="2311" y="965"/>
                  </a:cubicBezTo>
                  <a:cubicBezTo>
                    <a:pt x="2312" y="966"/>
                    <a:pt x="2312" y="967"/>
                    <a:pt x="2312" y="968"/>
                  </a:cubicBezTo>
                  <a:lnTo>
                    <a:pt x="2312" y="968"/>
                  </a:lnTo>
                  <a:lnTo>
                    <a:pt x="2311" y="968"/>
                  </a:lnTo>
                  <a:cubicBezTo>
                    <a:pt x="2312" y="969"/>
                    <a:pt x="2313" y="970"/>
                    <a:pt x="2313" y="970"/>
                  </a:cubicBezTo>
                  <a:lnTo>
                    <a:pt x="2313" y="970"/>
                  </a:lnTo>
                  <a:cubicBezTo>
                    <a:pt x="2315" y="974"/>
                    <a:pt x="2316" y="978"/>
                    <a:pt x="2318" y="982"/>
                  </a:cubicBezTo>
                  <a:lnTo>
                    <a:pt x="2318" y="982"/>
                  </a:lnTo>
                  <a:cubicBezTo>
                    <a:pt x="2318" y="982"/>
                    <a:pt x="2318" y="982"/>
                    <a:pt x="2318" y="982"/>
                  </a:cubicBezTo>
                  <a:lnTo>
                    <a:pt x="2318" y="982"/>
                  </a:lnTo>
                  <a:lnTo>
                    <a:pt x="2318" y="982"/>
                  </a:lnTo>
                  <a:cubicBezTo>
                    <a:pt x="2352" y="1072"/>
                    <a:pt x="2377" y="1165"/>
                    <a:pt x="2393" y="1264"/>
                  </a:cubicBezTo>
                  <a:lnTo>
                    <a:pt x="2393" y="1264"/>
                  </a:lnTo>
                  <a:lnTo>
                    <a:pt x="2393" y="1264"/>
                  </a:lnTo>
                  <a:cubicBezTo>
                    <a:pt x="2400" y="1335"/>
                    <a:pt x="2403" y="1405"/>
                    <a:pt x="2403" y="1473"/>
                  </a:cubicBezTo>
                  <a:cubicBezTo>
                    <a:pt x="2403" y="1555"/>
                    <a:pt x="2399" y="1636"/>
                    <a:pt x="2390" y="1718"/>
                  </a:cubicBezTo>
                  <a:lnTo>
                    <a:pt x="2390" y="1731"/>
                  </a:lnTo>
                  <a:cubicBezTo>
                    <a:pt x="2390" y="1759"/>
                    <a:pt x="2396" y="1783"/>
                    <a:pt x="2407" y="1806"/>
                  </a:cubicBezTo>
                  <a:cubicBezTo>
                    <a:pt x="2417" y="1827"/>
                    <a:pt x="2431" y="1847"/>
                    <a:pt x="2448" y="1865"/>
                  </a:cubicBezTo>
                  <a:cubicBezTo>
                    <a:pt x="2485" y="1898"/>
                    <a:pt x="2536" y="1923"/>
                    <a:pt x="2591" y="1923"/>
                  </a:cubicBezTo>
                  <a:cubicBezTo>
                    <a:pt x="2642" y="1923"/>
                    <a:pt x="2693" y="1898"/>
                    <a:pt x="2730" y="1865"/>
                  </a:cubicBezTo>
                  <a:cubicBezTo>
                    <a:pt x="2750" y="1844"/>
                    <a:pt x="2764" y="1820"/>
                    <a:pt x="2771" y="1796"/>
                  </a:cubicBezTo>
                  <a:cubicBezTo>
                    <a:pt x="2781" y="1772"/>
                    <a:pt x="2785" y="1752"/>
                    <a:pt x="2788" y="1728"/>
                  </a:cubicBezTo>
                  <a:cubicBezTo>
                    <a:pt x="2799" y="1643"/>
                    <a:pt x="2802" y="1558"/>
                    <a:pt x="2802" y="1476"/>
                  </a:cubicBezTo>
                  <a:cubicBezTo>
                    <a:pt x="2802" y="1319"/>
                    <a:pt x="2785" y="1166"/>
                    <a:pt x="2747" y="1016"/>
                  </a:cubicBezTo>
                  <a:cubicBezTo>
                    <a:pt x="2696" y="808"/>
                    <a:pt x="2594" y="620"/>
                    <a:pt x="2458" y="460"/>
                  </a:cubicBezTo>
                  <a:cubicBezTo>
                    <a:pt x="2338" y="314"/>
                    <a:pt x="2175" y="201"/>
                    <a:pt x="2008" y="123"/>
                  </a:cubicBezTo>
                  <a:cubicBezTo>
                    <a:pt x="1830" y="48"/>
                    <a:pt x="1643" y="7"/>
                    <a:pt x="144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6" name="Google Shape;2381;p49">
              <a:extLst>
                <a:ext uri="{FF2B5EF4-FFF2-40B4-BE49-F238E27FC236}">
                  <a16:creationId xmlns:a16="http://schemas.microsoft.com/office/drawing/2014/main" id="{BCD967B8-067E-4EC4-821D-86B775793701}"/>
                </a:ext>
              </a:extLst>
            </p:cNvPr>
            <p:cNvSpPr/>
            <p:nvPr/>
          </p:nvSpPr>
          <p:spPr>
            <a:xfrm>
              <a:off x="4979875" y="3941050"/>
              <a:ext cx="33175" cy="24500"/>
            </a:xfrm>
            <a:custGeom>
              <a:avLst/>
              <a:gdLst/>
              <a:ahLst/>
              <a:cxnLst/>
              <a:rect l="l" t="t" r="r" b="b"/>
              <a:pathLst>
                <a:path w="1327" h="980" extrusionOk="0">
                  <a:moveTo>
                    <a:pt x="1163" y="1"/>
                  </a:moveTo>
                  <a:cubicBezTo>
                    <a:pt x="1078" y="1"/>
                    <a:pt x="1010" y="73"/>
                    <a:pt x="1006" y="161"/>
                  </a:cubicBezTo>
                  <a:cubicBezTo>
                    <a:pt x="1006" y="192"/>
                    <a:pt x="1003" y="222"/>
                    <a:pt x="1000" y="254"/>
                  </a:cubicBezTo>
                  <a:cubicBezTo>
                    <a:pt x="993" y="312"/>
                    <a:pt x="979" y="369"/>
                    <a:pt x="959" y="424"/>
                  </a:cubicBezTo>
                  <a:cubicBezTo>
                    <a:pt x="938" y="461"/>
                    <a:pt x="921" y="496"/>
                    <a:pt x="894" y="529"/>
                  </a:cubicBezTo>
                  <a:cubicBezTo>
                    <a:pt x="874" y="553"/>
                    <a:pt x="853" y="573"/>
                    <a:pt x="830" y="598"/>
                  </a:cubicBezTo>
                  <a:cubicBezTo>
                    <a:pt x="806" y="611"/>
                    <a:pt x="778" y="628"/>
                    <a:pt x="754" y="642"/>
                  </a:cubicBezTo>
                  <a:cubicBezTo>
                    <a:pt x="727" y="649"/>
                    <a:pt x="699" y="655"/>
                    <a:pt x="672" y="663"/>
                  </a:cubicBezTo>
                  <a:cubicBezTo>
                    <a:pt x="649" y="663"/>
                    <a:pt x="625" y="663"/>
                    <a:pt x="601" y="659"/>
                  </a:cubicBezTo>
                  <a:cubicBezTo>
                    <a:pt x="581" y="655"/>
                    <a:pt x="560" y="649"/>
                    <a:pt x="540" y="642"/>
                  </a:cubicBezTo>
                  <a:cubicBezTo>
                    <a:pt x="515" y="631"/>
                    <a:pt x="495" y="622"/>
                    <a:pt x="475" y="604"/>
                  </a:cubicBezTo>
                  <a:cubicBezTo>
                    <a:pt x="454" y="587"/>
                    <a:pt x="434" y="567"/>
                    <a:pt x="417" y="543"/>
                  </a:cubicBezTo>
                  <a:cubicBezTo>
                    <a:pt x="397" y="516"/>
                    <a:pt x="380" y="485"/>
                    <a:pt x="366" y="451"/>
                  </a:cubicBezTo>
                  <a:cubicBezTo>
                    <a:pt x="349" y="407"/>
                    <a:pt x="339" y="362"/>
                    <a:pt x="328" y="315"/>
                  </a:cubicBezTo>
                  <a:cubicBezTo>
                    <a:pt x="325" y="274"/>
                    <a:pt x="322" y="233"/>
                    <a:pt x="322" y="189"/>
                  </a:cubicBezTo>
                  <a:cubicBezTo>
                    <a:pt x="318" y="103"/>
                    <a:pt x="250" y="32"/>
                    <a:pt x="161" y="32"/>
                  </a:cubicBezTo>
                  <a:cubicBezTo>
                    <a:pt x="76" y="32"/>
                    <a:pt x="1" y="103"/>
                    <a:pt x="4" y="189"/>
                  </a:cubicBezTo>
                  <a:cubicBezTo>
                    <a:pt x="4" y="301"/>
                    <a:pt x="18" y="410"/>
                    <a:pt x="53" y="519"/>
                  </a:cubicBezTo>
                  <a:cubicBezTo>
                    <a:pt x="83" y="614"/>
                    <a:pt x="134" y="693"/>
                    <a:pt x="192" y="771"/>
                  </a:cubicBezTo>
                  <a:cubicBezTo>
                    <a:pt x="243" y="833"/>
                    <a:pt x="311" y="884"/>
                    <a:pt x="383" y="918"/>
                  </a:cubicBezTo>
                  <a:cubicBezTo>
                    <a:pt x="468" y="959"/>
                    <a:pt x="556" y="979"/>
                    <a:pt x="649" y="979"/>
                  </a:cubicBezTo>
                  <a:cubicBezTo>
                    <a:pt x="652" y="979"/>
                    <a:pt x="655" y="979"/>
                    <a:pt x="658" y="979"/>
                  </a:cubicBezTo>
                  <a:cubicBezTo>
                    <a:pt x="832" y="979"/>
                    <a:pt x="998" y="888"/>
                    <a:pt x="1113" y="761"/>
                  </a:cubicBezTo>
                  <a:cubicBezTo>
                    <a:pt x="1262" y="598"/>
                    <a:pt x="1317" y="376"/>
                    <a:pt x="1324" y="161"/>
                  </a:cubicBezTo>
                  <a:cubicBezTo>
                    <a:pt x="1327" y="73"/>
                    <a:pt x="1248" y="1"/>
                    <a:pt x="116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7" name="Google Shape;2382;p49">
              <a:extLst>
                <a:ext uri="{FF2B5EF4-FFF2-40B4-BE49-F238E27FC236}">
                  <a16:creationId xmlns:a16="http://schemas.microsoft.com/office/drawing/2014/main" id="{46C2F49D-4245-44EE-8871-1559FDCB1A02}"/>
                </a:ext>
              </a:extLst>
            </p:cNvPr>
            <p:cNvSpPr/>
            <p:nvPr/>
          </p:nvSpPr>
          <p:spPr>
            <a:xfrm>
              <a:off x="4978950" y="3940025"/>
              <a:ext cx="35050" cy="26525"/>
            </a:xfrm>
            <a:custGeom>
              <a:avLst/>
              <a:gdLst/>
              <a:ahLst/>
              <a:cxnLst/>
              <a:rect l="l" t="t" r="r" b="b"/>
              <a:pathLst>
                <a:path w="1402" h="1061" extrusionOk="0">
                  <a:moveTo>
                    <a:pt x="1200" y="83"/>
                  </a:moveTo>
                  <a:cubicBezTo>
                    <a:pt x="1231" y="83"/>
                    <a:pt x="1262" y="97"/>
                    <a:pt x="1282" y="117"/>
                  </a:cubicBezTo>
                  <a:cubicBezTo>
                    <a:pt x="1296" y="128"/>
                    <a:pt x="1302" y="141"/>
                    <a:pt x="1309" y="155"/>
                  </a:cubicBezTo>
                  <a:cubicBezTo>
                    <a:pt x="1316" y="169"/>
                    <a:pt x="1320" y="182"/>
                    <a:pt x="1320" y="196"/>
                  </a:cubicBezTo>
                  <a:lnTo>
                    <a:pt x="1320" y="199"/>
                  </a:lnTo>
                  <a:cubicBezTo>
                    <a:pt x="1316" y="304"/>
                    <a:pt x="1302" y="410"/>
                    <a:pt x="1268" y="509"/>
                  </a:cubicBezTo>
                  <a:cubicBezTo>
                    <a:pt x="1238" y="608"/>
                    <a:pt x="1190" y="700"/>
                    <a:pt x="1118" y="775"/>
                  </a:cubicBezTo>
                  <a:cubicBezTo>
                    <a:pt x="1064" y="836"/>
                    <a:pt x="999" y="888"/>
                    <a:pt x="925" y="921"/>
                  </a:cubicBezTo>
                  <a:cubicBezTo>
                    <a:pt x="853" y="959"/>
                    <a:pt x="774" y="979"/>
                    <a:pt x="692" y="979"/>
                  </a:cubicBezTo>
                  <a:lnTo>
                    <a:pt x="686" y="979"/>
                  </a:lnTo>
                  <a:cubicBezTo>
                    <a:pt x="597" y="979"/>
                    <a:pt x="516" y="962"/>
                    <a:pt x="437" y="921"/>
                  </a:cubicBezTo>
                  <a:cubicBezTo>
                    <a:pt x="373" y="891"/>
                    <a:pt x="304" y="843"/>
                    <a:pt x="263" y="785"/>
                  </a:cubicBezTo>
                  <a:cubicBezTo>
                    <a:pt x="205" y="710"/>
                    <a:pt x="157" y="635"/>
                    <a:pt x="130" y="550"/>
                  </a:cubicBezTo>
                  <a:cubicBezTo>
                    <a:pt x="96" y="444"/>
                    <a:pt x="82" y="339"/>
                    <a:pt x="82" y="230"/>
                  </a:cubicBezTo>
                  <a:lnTo>
                    <a:pt x="82" y="226"/>
                  </a:lnTo>
                  <a:cubicBezTo>
                    <a:pt x="82" y="196"/>
                    <a:pt x="96" y="169"/>
                    <a:pt x="117" y="148"/>
                  </a:cubicBezTo>
                  <a:cubicBezTo>
                    <a:pt x="140" y="128"/>
                    <a:pt x="168" y="114"/>
                    <a:pt x="198" y="114"/>
                  </a:cubicBezTo>
                  <a:cubicBezTo>
                    <a:pt x="233" y="114"/>
                    <a:pt x="260" y="128"/>
                    <a:pt x="280" y="148"/>
                  </a:cubicBezTo>
                  <a:cubicBezTo>
                    <a:pt x="304" y="169"/>
                    <a:pt x="318" y="199"/>
                    <a:pt x="318" y="233"/>
                  </a:cubicBezTo>
                  <a:lnTo>
                    <a:pt x="318" y="233"/>
                  </a:lnTo>
                  <a:lnTo>
                    <a:pt x="318" y="233"/>
                  </a:lnTo>
                  <a:cubicBezTo>
                    <a:pt x="318" y="276"/>
                    <a:pt x="321" y="319"/>
                    <a:pt x="324" y="362"/>
                  </a:cubicBezTo>
                  <a:lnTo>
                    <a:pt x="324" y="366"/>
                  </a:lnTo>
                  <a:cubicBezTo>
                    <a:pt x="333" y="406"/>
                    <a:pt x="342" y="446"/>
                    <a:pt x="354" y="484"/>
                  </a:cubicBezTo>
                  <a:lnTo>
                    <a:pt x="354" y="484"/>
                  </a:lnTo>
                  <a:lnTo>
                    <a:pt x="352" y="485"/>
                  </a:lnTo>
                  <a:cubicBezTo>
                    <a:pt x="355" y="485"/>
                    <a:pt x="355" y="488"/>
                    <a:pt x="355" y="492"/>
                  </a:cubicBezTo>
                  <a:cubicBezTo>
                    <a:pt x="355" y="492"/>
                    <a:pt x="355" y="492"/>
                    <a:pt x="355" y="492"/>
                  </a:cubicBezTo>
                  <a:lnTo>
                    <a:pt x="355" y="492"/>
                  </a:lnTo>
                  <a:cubicBezTo>
                    <a:pt x="359" y="496"/>
                    <a:pt x="359" y="502"/>
                    <a:pt x="362" y="506"/>
                  </a:cubicBezTo>
                  <a:lnTo>
                    <a:pt x="362" y="509"/>
                  </a:lnTo>
                  <a:lnTo>
                    <a:pt x="365" y="509"/>
                  </a:lnTo>
                  <a:cubicBezTo>
                    <a:pt x="379" y="543"/>
                    <a:pt x="400" y="578"/>
                    <a:pt x="420" y="608"/>
                  </a:cubicBezTo>
                  <a:lnTo>
                    <a:pt x="420" y="611"/>
                  </a:lnTo>
                  <a:cubicBezTo>
                    <a:pt x="437" y="631"/>
                    <a:pt x="454" y="648"/>
                    <a:pt x="473" y="666"/>
                  </a:cubicBezTo>
                  <a:lnTo>
                    <a:pt x="473" y="666"/>
                  </a:lnTo>
                  <a:lnTo>
                    <a:pt x="471" y="669"/>
                  </a:lnTo>
                  <a:cubicBezTo>
                    <a:pt x="475" y="669"/>
                    <a:pt x="478" y="672"/>
                    <a:pt x="481" y="676"/>
                  </a:cubicBezTo>
                  <a:lnTo>
                    <a:pt x="482" y="674"/>
                  </a:lnTo>
                  <a:lnTo>
                    <a:pt x="482" y="674"/>
                  </a:lnTo>
                  <a:cubicBezTo>
                    <a:pt x="483" y="675"/>
                    <a:pt x="484" y="675"/>
                    <a:pt x="485" y="676"/>
                  </a:cubicBezTo>
                  <a:lnTo>
                    <a:pt x="488" y="680"/>
                  </a:lnTo>
                  <a:cubicBezTo>
                    <a:pt x="512" y="696"/>
                    <a:pt x="536" y="710"/>
                    <a:pt x="560" y="721"/>
                  </a:cubicBezTo>
                  <a:lnTo>
                    <a:pt x="563" y="724"/>
                  </a:lnTo>
                  <a:cubicBezTo>
                    <a:pt x="587" y="731"/>
                    <a:pt x="607" y="737"/>
                    <a:pt x="631" y="741"/>
                  </a:cubicBezTo>
                  <a:lnTo>
                    <a:pt x="634" y="741"/>
                  </a:lnTo>
                  <a:cubicBezTo>
                    <a:pt x="651" y="744"/>
                    <a:pt x="669" y="744"/>
                    <a:pt x="686" y="744"/>
                  </a:cubicBezTo>
                  <a:lnTo>
                    <a:pt x="720" y="744"/>
                  </a:lnTo>
                  <a:cubicBezTo>
                    <a:pt x="747" y="737"/>
                    <a:pt x="774" y="731"/>
                    <a:pt x="805" y="721"/>
                  </a:cubicBezTo>
                  <a:lnTo>
                    <a:pt x="808" y="717"/>
                  </a:lnTo>
                  <a:cubicBezTo>
                    <a:pt x="835" y="704"/>
                    <a:pt x="863" y="690"/>
                    <a:pt x="890" y="672"/>
                  </a:cubicBezTo>
                  <a:lnTo>
                    <a:pt x="890" y="669"/>
                  </a:lnTo>
                  <a:lnTo>
                    <a:pt x="894" y="669"/>
                  </a:lnTo>
                  <a:cubicBezTo>
                    <a:pt x="917" y="645"/>
                    <a:pt x="941" y="622"/>
                    <a:pt x="965" y="598"/>
                  </a:cubicBezTo>
                  <a:lnTo>
                    <a:pt x="965" y="594"/>
                  </a:lnTo>
                  <a:cubicBezTo>
                    <a:pt x="992" y="557"/>
                    <a:pt x="1013" y="523"/>
                    <a:pt x="1030" y="482"/>
                  </a:cubicBezTo>
                  <a:lnTo>
                    <a:pt x="1033" y="482"/>
                  </a:lnTo>
                  <a:lnTo>
                    <a:pt x="1033" y="479"/>
                  </a:lnTo>
                  <a:cubicBezTo>
                    <a:pt x="1054" y="421"/>
                    <a:pt x="1068" y="359"/>
                    <a:pt x="1078" y="301"/>
                  </a:cubicBezTo>
                  <a:lnTo>
                    <a:pt x="1078" y="298"/>
                  </a:lnTo>
                  <a:cubicBezTo>
                    <a:pt x="1081" y="263"/>
                    <a:pt x="1084" y="233"/>
                    <a:pt x="1084" y="202"/>
                  </a:cubicBezTo>
                  <a:cubicBezTo>
                    <a:pt x="1084" y="169"/>
                    <a:pt x="1098" y="138"/>
                    <a:pt x="1118" y="117"/>
                  </a:cubicBezTo>
                  <a:cubicBezTo>
                    <a:pt x="1142" y="97"/>
                    <a:pt x="1170" y="83"/>
                    <a:pt x="1200" y="83"/>
                  </a:cubicBezTo>
                  <a:close/>
                  <a:moveTo>
                    <a:pt x="1200" y="1"/>
                  </a:moveTo>
                  <a:cubicBezTo>
                    <a:pt x="1145" y="1"/>
                    <a:pt x="1098" y="25"/>
                    <a:pt x="1060" y="59"/>
                  </a:cubicBezTo>
                  <a:cubicBezTo>
                    <a:pt x="1027" y="97"/>
                    <a:pt x="1002" y="144"/>
                    <a:pt x="1002" y="199"/>
                  </a:cubicBezTo>
                  <a:cubicBezTo>
                    <a:pt x="1002" y="229"/>
                    <a:pt x="999" y="258"/>
                    <a:pt x="996" y="287"/>
                  </a:cubicBezTo>
                  <a:lnTo>
                    <a:pt x="996" y="287"/>
                  </a:lnTo>
                  <a:lnTo>
                    <a:pt x="996" y="287"/>
                  </a:lnTo>
                  <a:cubicBezTo>
                    <a:pt x="989" y="345"/>
                    <a:pt x="975" y="397"/>
                    <a:pt x="955" y="451"/>
                  </a:cubicBezTo>
                  <a:lnTo>
                    <a:pt x="956" y="451"/>
                  </a:lnTo>
                  <a:lnTo>
                    <a:pt x="956" y="451"/>
                  </a:lnTo>
                  <a:cubicBezTo>
                    <a:pt x="940" y="484"/>
                    <a:pt x="921" y="516"/>
                    <a:pt x="901" y="544"/>
                  </a:cubicBezTo>
                  <a:lnTo>
                    <a:pt x="901" y="544"/>
                  </a:lnTo>
                  <a:lnTo>
                    <a:pt x="900" y="543"/>
                  </a:lnTo>
                  <a:cubicBezTo>
                    <a:pt x="884" y="566"/>
                    <a:pt x="865" y="586"/>
                    <a:pt x="842" y="605"/>
                  </a:cubicBezTo>
                  <a:lnTo>
                    <a:pt x="842" y="605"/>
                  </a:lnTo>
                  <a:cubicBezTo>
                    <a:pt x="823" y="618"/>
                    <a:pt x="801" y="630"/>
                    <a:pt x="776" y="643"/>
                  </a:cubicBezTo>
                  <a:lnTo>
                    <a:pt x="776" y="643"/>
                  </a:lnTo>
                  <a:cubicBezTo>
                    <a:pt x="753" y="652"/>
                    <a:pt x="730" y="655"/>
                    <a:pt x="703" y="663"/>
                  </a:cubicBezTo>
                  <a:lnTo>
                    <a:pt x="686" y="663"/>
                  </a:lnTo>
                  <a:cubicBezTo>
                    <a:pt x="673" y="663"/>
                    <a:pt x="661" y="663"/>
                    <a:pt x="648" y="660"/>
                  </a:cubicBezTo>
                  <a:lnTo>
                    <a:pt x="648" y="660"/>
                  </a:lnTo>
                  <a:lnTo>
                    <a:pt x="648" y="659"/>
                  </a:lnTo>
                  <a:cubicBezTo>
                    <a:pt x="628" y="655"/>
                    <a:pt x="607" y="652"/>
                    <a:pt x="587" y="645"/>
                  </a:cubicBezTo>
                  <a:lnTo>
                    <a:pt x="587" y="645"/>
                  </a:lnTo>
                  <a:cubicBezTo>
                    <a:pt x="569" y="636"/>
                    <a:pt x="551" y="624"/>
                    <a:pt x="536" y="611"/>
                  </a:cubicBezTo>
                  <a:lnTo>
                    <a:pt x="534" y="613"/>
                  </a:lnTo>
                  <a:lnTo>
                    <a:pt x="534" y="613"/>
                  </a:lnTo>
                  <a:cubicBezTo>
                    <a:pt x="517" y="596"/>
                    <a:pt x="502" y="581"/>
                    <a:pt x="488" y="564"/>
                  </a:cubicBezTo>
                  <a:lnTo>
                    <a:pt x="488" y="564"/>
                  </a:lnTo>
                  <a:lnTo>
                    <a:pt x="488" y="564"/>
                  </a:lnTo>
                  <a:cubicBezTo>
                    <a:pt x="468" y="538"/>
                    <a:pt x="455" y="508"/>
                    <a:pt x="439" y="479"/>
                  </a:cubicBezTo>
                  <a:lnTo>
                    <a:pt x="439" y="479"/>
                  </a:lnTo>
                  <a:lnTo>
                    <a:pt x="440" y="479"/>
                  </a:lnTo>
                  <a:cubicBezTo>
                    <a:pt x="423" y="438"/>
                    <a:pt x="413" y="394"/>
                    <a:pt x="406" y="349"/>
                  </a:cubicBezTo>
                  <a:lnTo>
                    <a:pt x="405" y="349"/>
                  </a:lnTo>
                  <a:lnTo>
                    <a:pt x="405" y="349"/>
                  </a:lnTo>
                  <a:cubicBezTo>
                    <a:pt x="400" y="309"/>
                    <a:pt x="400" y="270"/>
                    <a:pt x="400" y="230"/>
                  </a:cubicBezTo>
                  <a:cubicBezTo>
                    <a:pt x="396" y="175"/>
                    <a:pt x="376" y="128"/>
                    <a:pt x="338" y="90"/>
                  </a:cubicBezTo>
                  <a:cubicBezTo>
                    <a:pt x="304" y="56"/>
                    <a:pt x="253" y="32"/>
                    <a:pt x="198" y="32"/>
                  </a:cubicBezTo>
                  <a:cubicBezTo>
                    <a:pt x="148" y="32"/>
                    <a:pt x="96" y="52"/>
                    <a:pt x="58" y="87"/>
                  </a:cubicBezTo>
                  <a:cubicBezTo>
                    <a:pt x="25" y="124"/>
                    <a:pt x="0" y="172"/>
                    <a:pt x="0" y="226"/>
                  </a:cubicBezTo>
                  <a:lnTo>
                    <a:pt x="0" y="233"/>
                  </a:lnTo>
                  <a:lnTo>
                    <a:pt x="0" y="233"/>
                  </a:lnTo>
                  <a:lnTo>
                    <a:pt x="0" y="233"/>
                  </a:lnTo>
                  <a:cubicBezTo>
                    <a:pt x="1" y="347"/>
                    <a:pt x="15" y="462"/>
                    <a:pt x="52" y="573"/>
                  </a:cubicBezTo>
                  <a:cubicBezTo>
                    <a:pt x="82" y="672"/>
                    <a:pt x="137" y="758"/>
                    <a:pt x="198" y="836"/>
                  </a:cubicBezTo>
                  <a:cubicBezTo>
                    <a:pt x="253" y="905"/>
                    <a:pt x="328" y="959"/>
                    <a:pt x="403" y="996"/>
                  </a:cubicBezTo>
                  <a:cubicBezTo>
                    <a:pt x="491" y="1041"/>
                    <a:pt x="587" y="1058"/>
                    <a:pt x="686" y="1061"/>
                  </a:cubicBezTo>
                  <a:lnTo>
                    <a:pt x="692" y="1061"/>
                  </a:lnTo>
                  <a:cubicBezTo>
                    <a:pt x="788" y="1061"/>
                    <a:pt x="880" y="1037"/>
                    <a:pt x="961" y="996"/>
                  </a:cubicBezTo>
                  <a:cubicBezTo>
                    <a:pt x="1043" y="955"/>
                    <a:pt x="1118" y="897"/>
                    <a:pt x="1180" y="829"/>
                  </a:cubicBezTo>
                  <a:cubicBezTo>
                    <a:pt x="1258" y="744"/>
                    <a:pt x="1313" y="642"/>
                    <a:pt x="1347" y="533"/>
                  </a:cubicBezTo>
                  <a:cubicBezTo>
                    <a:pt x="1381" y="427"/>
                    <a:pt x="1398" y="312"/>
                    <a:pt x="1401" y="202"/>
                  </a:cubicBezTo>
                  <a:lnTo>
                    <a:pt x="1401" y="196"/>
                  </a:lnTo>
                  <a:cubicBezTo>
                    <a:pt x="1401" y="169"/>
                    <a:pt x="1395" y="141"/>
                    <a:pt x="1384" y="120"/>
                  </a:cubicBezTo>
                  <a:cubicBezTo>
                    <a:pt x="1367" y="83"/>
                    <a:pt x="1343" y="56"/>
                    <a:pt x="1309" y="35"/>
                  </a:cubicBezTo>
                  <a:cubicBezTo>
                    <a:pt x="1279" y="15"/>
                    <a:pt x="1241" y="1"/>
                    <a:pt x="120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8" name="Google Shape;2383;p49">
              <a:extLst>
                <a:ext uri="{FF2B5EF4-FFF2-40B4-BE49-F238E27FC236}">
                  <a16:creationId xmlns:a16="http://schemas.microsoft.com/office/drawing/2014/main" id="{9AF3462E-6807-4C8D-A56F-9DE2A0DC7994}"/>
                </a:ext>
              </a:extLst>
            </p:cNvPr>
            <p:cNvSpPr/>
            <p:nvPr/>
          </p:nvSpPr>
          <p:spPr>
            <a:xfrm>
              <a:off x="5147550" y="3629750"/>
              <a:ext cx="73225" cy="185875"/>
            </a:xfrm>
            <a:custGeom>
              <a:avLst/>
              <a:gdLst/>
              <a:ahLst/>
              <a:cxnLst/>
              <a:rect l="l" t="t" r="r" b="b"/>
              <a:pathLst>
                <a:path w="2929" h="7435" extrusionOk="0">
                  <a:moveTo>
                    <a:pt x="604" y="1108"/>
                  </a:moveTo>
                  <a:cubicBezTo>
                    <a:pt x="608" y="1115"/>
                    <a:pt x="608" y="1122"/>
                    <a:pt x="611" y="1132"/>
                  </a:cubicBezTo>
                  <a:cubicBezTo>
                    <a:pt x="608" y="1125"/>
                    <a:pt x="608" y="1115"/>
                    <a:pt x="604" y="1108"/>
                  </a:cubicBezTo>
                  <a:close/>
                  <a:moveTo>
                    <a:pt x="860" y="1950"/>
                  </a:moveTo>
                  <a:cubicBezTo>
                    <a:pt x="867" y="1960"/>
                    <a:pt x="874" y="1963"/>
                    <a:pt x="877" y="1971"/>
                  </a:cubicBezTo>
                  <a:cubicBezTo>
                    <a:pt x="870" y="1963"/>
                    <a:pt x="867" y="1960"/>
                    <a:pt x="860" y="1950"/>
                  </a:cubicBezTo>
                  <a:close/>
                  <a:moveTo>
                    <a:pt x="791" y="4804"/>
                  </a:moveTo>
                  <a:cubicBezTo>
                    <a:pt x="792" y="4815"/>
                    <a:pt x="793" y="4826"/>
                    <a:pt x="795" y="4836"/>
                  </a:cubicBezTo>
                  <a:cubicBezTo>
                    <a:pt x="795" y="4826"/>
                    <a:pt x="793" y="4815"/>
                    <a:pt x="791" y="4804"/>
                  </a:cubicBezTo>
                  <a:close/>
                  <a:moveTo>
                    <a:pt x="178" y="0"/>
                  </a:moveTo>
                  <a:cubicBezTo>
                    <a:pt x="164" y="0"/>
                    <a:pt x="151" y="4"/>
                    <a:pt x="137" y="8"/>
                  </a:cubicBezTo>
                  <a:cubicBezTo>
                    <a:pt x="56" y="31"/>
                    <a:pt x="1" y="120"/>
                    <a:pt x="25" y="205"/>
                  </a:cubicBezTo>
                  <a:cubicBezTo>
                    <a:pt x="79" y="382"/>
                    <a:pt x="120" y="566"/>
                    <a:pt x="164" y="750"/>
                  </a:cubicBezTo>
                  <a:cubicBezTo>
                    <a:pt x="188" y="839"/>
                    <a:pt x="213" y="931"/>
                    <a:pt x="236" y="1019"/>
                  </a:cubicBezTo>
                  <a:cubicBezTo>
                    <a:pt x="270" y="1122"/>
                    <a:pt x="311" y="1224"/>
                    <a:pt x="352" y="1319"/>
                  </a:cubicBezTo>
                  <a:cubicBezTo>
                    <a:pt x="380" y="1381"/>
                    <a:pt x="410" y="1442"/>
                    <a:pt x="451" y="1493"/>
                  </a:cubicBezTo>
                  <a:cubicBezTo>
                    <a:pt x="495" y="1554"/>
                    <a:pt x="543" y="1609"/>
                    <a:pt x="594" y="1664"/>
                  </a:cubicBezTo>
                  <a:cubicBezTo>
                    <a:pt x="683" y="1759"/>
                    <a:pt x="775" y="1848"/>
                    <a:pt x="856" y="1947"/>
                  </a:cubicBezTo>
                  <a:cubicBezTo>
                    <a:pt x="867" y="1960"/>
                    <a:pt x="874" y="1974"/>
                    <a:pt x="880" y="1988"/>
                  </a:cubicBezTo>
                  <a:cubicBezTo>
                    <a:pt x="891" y="2011"/>
                    <a:pt x="894" y="2038"/>
                    <a:pt x="901" y="2062"/>
                  </a:cubicBezTo>
                  <a:cubicBezTo>
                    <a:pt x="911" y="2185"/>
                    <a:pt x="908" y="2307"/>
                    <a:pt x="891" y="2430"/>
                  </a:cubicBezTo>
                  <a:cubicBezTo>
                    <a:pt x="812" y="2941"/>
                    <a:pt x="614" y="3432"/>
                    <a:pt x="505" y="3937"/>
                  </a:cubicBezTo>
                  <a:cubicBezTo>
                    <a:pt x="482" y="4059"/>
                    <a:pt x="465" y="4179"/>
                    <a:pt x="451" y="4302"/>
                  </a:cubicBezTo>
                  <a:cubicBezTo>
                    <a:pt x="441" y="4421"/>
                    <a:pt x="451" y="4544"/>
                    <a:pt x="458" y="4662"/>
                  </a:cubicBezTo>
                  <a:cubicBezTo>
                    <a:pt x="478" y="4918"/>
                    <a:pt x="529" y="5173"/>
                    <a:pt x="604" y="5423"/>
                  </a:cubicBezTo>
                  <a:cubicBezTo>
                    <a:pt x="748" y="5893"/>
                    <a:pt x="1003" y="6329"/>
                    <a:pt x="1350" y="6677"/>
                  </a:cubicBezTo>
                  <a:cubicBezTo>
                    <a:pt x="1722" y="7051"/>
                    <a:pt x="2203" y="7300"/>
                    <a:pt x="2711" y="7430"/>
                  </a:cubicBezTo>
                  <a:cubicBezTo>
                    <a:pt x="2724" y="7433"/>
                    <a:pt x="2737" y="7435"/>
                    <a:pt x="2750" y="7435"/>
                  </a:cubicBezTo>
                  <a:cubicBezTo>
                    <a:pt x="2821" y="7435"/>
                    <a:pt x="2884" y="7390"/>
                    <a:pt x="2904" y="7320"/>
                  </a:cubicBezTo>
                  <a:cubicBezTo>
                    <a:pt x="2928" y="7239"/>
                    <a:pt x="2877" y="7147"/>
                    <a:pt x="2796" y="7127"/>
                  </a:cubicBezTo>
                  <a:cubicBezTo>
                    <a:pt x="2652" y="7089"/>
                    <a:pt x="2516" y="7045"/>
                    <a:pt x="2383" y="6990"/>
                  </a:cubicBezTo>
                  <a:cubicBezTo>
                    <a:pt x="2179" y="6902"/>
                    <a:pt x="1984" y="6793"/>
                    <a:pt x="1808" y="6660"/>
                  </a:cubicBezTo>
                  <a:cubicBezTo>
                    <a:pt x="1637" y="6523"/>
                    <a:pt x="1484" y="6370"/>
                    <a:pt x="1347" y="6200"/>
                  </a:cubicBezTo>
                  <a:cubicBezTo>
                    <a:pt x="1204" y="6005"/>
                    <a:pt x="1085" y="5798"/>
                    <a:pt x="993" y="5573"/>
                  </a:cubicBezTo>
                  <a:lnTo>
                    <a:pt x="993" y="5573"/>
                  </a:lnTo>
                  <a:cubicBezTo>
                    <a:pt x="996" y="5586"/>
                    <a:pt x="1003" y="5600"/>
                    <a:pt x="1006" y="5613"/>
                  </a:cubicBezTo>
                  <a:cubicBezTo>
                    <a:pt x="901" y="5348"/>
                    <a:pt x="829" y="5075"/>
                    <a:pt x="788" y="4796"/>
                  </a:cubicBezTo>
                  <a:lnTo>
                    <a:pt x="788" y="4796"/>
                  </a:lnTo>
                  <a:cubicBezTo>
                    <a:pt x="789" y="4799"/>
                    <a:pt x="790" y="4801"/>
                    <a:pt x="791" y="4804"/>
                  </a:cubicBezTo>
                  <a:lnTo>
                    <a:pt x="791" y="4804"/>
                  </a:lnTo>
                  <a:cubicBezTo>
                    <a:pt x="777" y="4699"/>
                    <a:pt x="771" y="4594"/>
                    <a:pt x="765" y="4486"/>
                  </a:cubicBezTo>
                  <a:cubicBezTo>
                    <a:pt x="761" y="4390"/>
                    <a:pt x="768" y="4294"/>
                    <a:pt x="781" y="4199"/>
                  </a:cubicBezTo>
                  <a:cubicBezTo>
                    <a:pt x="867" y="3640"/>
                    <a:pt x="1092" y="3116"/>
                    <a:pt x="1190" y="2560"/>
                  </a:cubicBezTo>
                  <a:cubicBezTo>
                    <a:pt x="1211" y="2433"/>
                    <a:pt x="1224" y="2304"/>
                    <a:pt x="1224" y="2175"/>
                  </a:cubicBezTo>
                  <a:cubicBezTo>
                    <a:pt x="1224" y="2114"/>
                    <a:pt x="1218" y="2052"/>
                    <a:pt x="1207" y="1994"/>
                  </a:cubicBezTo>
                  <a:cubicBezTo>
                    <a:pt x="1201" y="1943"/>
                    <a:pt x="1190" y="1892"/>
                    <a:pt x="1166" y="1845"/>
                  </a:cubicBezTo>
                  <a:cubicBezTo>
                    <a:pt x="1116" y="1749"/>
                    <a:pt x="1034" y="1667"/>
                    <a:pt x="962" y="1589"/>
                  </a:cubicBezTo>
                  <a:cubicBezTo>
                    <a:pt x="877" y="1500"/>
                    <a:pt x="788" y="1415"/>
                    <a:pt x="710" y="1319"/>
                  </a:cubicBezTo>
                  <a:cubicBezTo>
                    <a:pt x="669" y="1261"/>
                    <a:pt x="642" y="1197"/>
                    <a:pt x="614" y="1132"/>
                  </a:cubicBezTo>
                  <a:cubicBezTo>
                    <a:pt x="485" y="805"/>
                    <a:pt x="434" y="454"/>
                    <a:pt x="331" y="120"/>
                  </a:cubicBezTo>
                  <a:cubicBezTo>
                    <a:pt x="311" y="52"/>
                    <a:pt x="246" y="0"/>
                    <a:pt x="17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9" name="Google Shape;2384;p49">
              <a:extLst>
                <a:ext uri="{FF2B5EF4-FFF2-40B4-BE49-F238E27FC236}">
                  <a16:creationId xmlns:a16="http://schemas.microsoft.com/office/drawing/2014/main" id="{BF425361-211F-4763-8A9F-F9620F24A706}"/>
                </a:ext>
              </a:extLst>
            </p:cNvPr>
            <p:cNvSpPr/>
            <p:nvPr/>
          </p:nvSpPr>
          <p:spPr>
            <a:xfrm>
              <a:off x="5146975" y="3628725"/>
              <a:ext cx="74400" cy="187900"/>
            </a:xfrm>
            <a:custGeom>
              <a:avLst/>
              <a:gdLst/>
              <a:ahLst/>
              <a:cxnLst/>
              <a:rect l="l" t="t" r="r" b="b"/>
              <a:pathLst>
                <a:path w="2976" h="7516" extrusionOk="0">
                  <a:moveTo>
                    <a:pt x="201" y="0"/>
                  </a:moveTo>
                  <a:cubicBezTo>
                    <a:pt x="184" y="0"/>
                    <a:pt x="167" y="4"/>
                    <a:pt x="150" y="8"/>
                  </a:cubicBezTo>
                  <a:lnTo>
                    <a:pt x="170" y="89"/>
                  </a:lnTo>
                  <a:cubicBezTo>
                    <a:pt x="181" y="86"/>
                    <a:pt x="191" y="82"/>
                    <a:pt x="201" y="82"/>
                  </a:cubicBezTo>
                  <a:cubicBezTo>
                    <a:pt x="225" y="82"/>
                    <a:pt x="252" y="93"/>
                    <a:pt x="269" y="107"/>
                  </a:cubicBezTo>
                  <a:cubicBezTo>
                    <a:pt x="290" y="123"/>
                    <a:pt x="307" y="148"/>
                    <a:pt x="313" y="171"/>
                  </a:cubicBezTo>
                  <a:cubicBezTo>
                    <a:pt x="365" y="338"/>
                    <a:pt x="403" y="508"/>
                    <a:pt x="447" y="679"/>
                  </a:cubicBezTo>
                  <a:cubicBezTo>
                    <a:pt x="486" y="841"/>
                    <a:pt x="528" y="1003"/>
                    <a:pt x="590" y="1166"/>
                  </a:cubicBezTo>
                  <a:lnTo>
                    <a:pt x="590" y="1166"/>
                  </a:lnTo>
                  <a:lnTo>
                    <a:pt x="590" y="1166"/>
                  </a:lnTo>
                  <a:cubicBezTo>
                    <a:pt x="590" y="1167"/>
                    <a:pt x="590" y="1168"/>
                    <a:pt x="590" y="1170"/>
                  </a:cubicBezTo>
                  <a:lnTo>
                    <a:pt x="590" y="1170"/>
                  </a:lnTo>
                  <a:lnTo>
                    <a:pt x="590" y="1170"/>
                  </a:lnTo>
                  <a:cubicBezTo>
                    <a:pt x="590" y="1170"/>
                    <a:pt x="590" y="1170"/>
                    <a:pt x="590" y="1170"/>
                  </a:cubicBezTo>
                  <a:lnTo>
                    <a:pt x="590" y="1170"/>
                  </a:lnTo>
                  <a:cubicBezTo>
                    <a:pt x="591" y="1176"/>
                    <a:pt x="594" y="1181"/>
                    <a:pt x="596" y="1186"/>
                  </a:cubicBezTo>
                  <a:lnTo>
                    <a:pt x="598" y="1186"/>
                  </a:lnTo>
                  <a:lnTo>
                    <a:pt x="598" y="1186"/>
                  </a:lnTo>
                  <a:cubicBezTo>
                    <a:pt x="598" y="1187"/>
                    <a:pt x="599" y="1189"/>
                    <a:pt x="600" y="1190"/>
                  </a:cubicBezTo>
                  <a:cubicBezTo>
                    <a:pt x="627" y="1255"/>
                    <a:pt x="658" y="1320"/>
                    <a:pt x="702" y="1384"/>
                  </a:cubicBezTo>
                  <a:cubicBezTo>
                    <a:pt x="780" y="1483"/>
                    <a:pt x="870" y="1568"/>
                    <a:pt x="955" y="1657"/>
                  </a:cubicBezTo>
                  <a:cubicBezTo>
                    <a:pt x="992" y="1697"/>
                    <a:pt x="1029" y="1735"/>
                    <a:pt x="1063" y="1776"/>
                  </a:cubicBezTo>
                  <a:cubicBezTo>
                    <a:pt x="1098" y="1817"/>
                    <a:pt x="1128" y="1858"/>
                    <a:pt x="1152" y="1902"/>
                  </a:cubicBezTo>
                  <a:lnTo>
                    <a:pt x="1152" y="1906"/>
                  </a:lnTo>
                  <a:cubicBezTo>
                    <a:pt x="1172" y="1943"/>
                    <a:pt x="1183" y="1991"/>
                    <a:pt x="1189" y="2042"/>
                  </a:cubicBezTo>
                  <a:cubicBezTo>
                    <a:pt x="1200" y="2100"/>
                    <a:pt x="1207" y="2158"/>
                    <a:pt x="1207" y="2216"/>
                  </a:cubicBezTo>
                  <a:lnTo>
                    <a:pt x="1207" y="2229"/>
                  </a:lnTo>
                  <a:cubicBezTo>
                    <a:pt x="1207" y="2352"/>
                    <a:pt x="1193" y="2471"/>
                    <a:pt x="1172" y="2591"/>
                  </a:cubicBezTo>
                  <a:cubicBezTo>
                    <a:pt x="1125" y="2867"/>
                    <a:pt x="1046" y="3136"/>
                    <a:pt x="964" y="3409"/>
                  </a:cubicBezTo>
                  <a:cubicBezTo>
                    <a:pt x="886" y="3678"/>
                    <a:pt x="808" y="3951"/>
                    <a:pt x="763" y="4233"/>
                  </a:cubicBezTo>
                  <a:cubicBezTo>
                    <a:pt x="763" y="4239"/>
                    <a:pt x="762" y="4245"/>
                    <a:pt x="761" y="4250"/>
                  </a:cubicBezTo>
                  <a:lnTo>
                    <a:pt x="761" y="4250"/>
                  </a:lnTo>
                  <a:lnTo>
                    <a:pt x="760" y="4250"/>
                  </a:lnTo>
                  <a:lnTo>
                    <a:pt x="760" y="4261"/>
                  </a:lnTo>
                  <a:lnTo>
                    <a:pt x="760" y="4261"/>
                  </a:lnTo>
                  <a:lnTo>
                    <a:pt x="760" y="4261"/>
                  </a:lnTo>
                  <a:cubicBezTo>
                    <a:pt x="752" y="4333"/>
                    <a:pt x="747" y="4403"/>
                    <a:pt x="747" y="4475"/>
                  </a:cubicBezTo>
                  <a:lnTo>
                    <a:pt x="747" y="4530"/>
                  </a:lnTo>
                  <a:cubicBezTo>
                    <a:pt x="753" y="4649"/>
                    <a:pt x="763" y="4765"/>
                    <a:pt x="777" y="4884"/>
                  </a:cubicBezTo>
                  <a:lnTo>
                    <a:pt x="780" y="4884"/>
                  </a:lnTo>
                  <a:lnTo>
                    <a:pt x="780" y="4884"/>
                  </a:lnTo>
                  <a:cubicBezTo>
                    <a:pt x="819" y="5154"/>
                    <a:pt x="891" y="5416"/>
                    <a:pt x="992" y="5668"/>
                  </a:cubicBezTo>
                  <a:lnTo>
                    <a:pt x="994" y="5668"/>
                  </a:lnTo>
                  <a:lnTo>
                    <a:pt x="994" y="5668"/>
                  </a:lnTo>
                  <a:cubicBezTo>
                    <a:pt x="1087" y="5879"/>
                    <a:pt x="1200" y="6078"/>
                    <a:pt x="1336" y="6265"/>
                  </a:cubicBezTo>
                  <a:lnTo>
                    <a:pt x="1340" y="6265"/>
                  </a:lnTo>
                  <a:cubicBezTo>
                    <a:pt x="1476" y="6438"/>
                    <a:pt x="1629" y="6592"/>
                    <a:pt x="1803" y="6732"/>
                  </a:cubicBezTo>
                  <a:lnTo>
                    <a:pt x="1806" y="6732"/>
                  </a:lnTo>
                  <a:cubicBezTo>
                    <a:pt x="1987" y="6867"/>
                    <a:pt x="2181" y="6980"/>
                    <a:pt x="2389" y="7069"/>
                  </a:cubicBezTo>
                  <a:cubicBezTo>
                    <a:pt x="2391" y="7070"/>
                    <a:pt x="2394" y="7070"/>
                    <a:pt x="2396" y="7071"/>
                  </a:cubicBezTo>
                  <a:lnTo>
                    <a:pt x="2396" y="7071"/>
                  </a:lnTo>
                  <a:lnTo>
                    <a:pt x="2396" y="7072"/>
                  </a:lnTo>
                  <a:cubicBezTo>
                    <a:pt x="2403" y="7075"/>
                    <a:pt x="2410" y="7079"/>
                    <a:pt x="2413" y="7079"/>
                  </a:cubicBezTo>
                  <a:lnTo>
                    <a:pt x="2413" y="7078"/>
                  </a:lnTo>
                  <a:lnTo>
                    <a:pt x="2413" y="7078"/>
                  </a:lnTo>
                  <a:cubicBezTo>
                    <a:pt x="2542" y="7129"/>
                    <a:pt x="2673" y="7170"/>
                    <a:pt x="2808" y="7205"/>
                  </a:cubicBezTo>
                  <a:cubicBezTo>
                    <a:pt x="2833" y="7212"/>
                    <a:pt x="2853" y="7226"/>
                    <a:pt x="2869" y="7246"/>
                  </a:cubicBezTo>
                  <a:cubicBezTo>
                    <a:pt x="2883" y="7270"/>
                    <a:pt x="2894" y="7294"/>
                    <a:pt x="2894" y="7321"/>
                  </a:cubicBezTo>
                  <a:cubicBezTo>
                    <a:pt x="2894" y="7331"/>
                    <a:pt x="2894" y="7338"/>
                    <a:pt x="2890" y="7348"/>
                  </a:cubicBezTo>
                  <a:cubicBezTo>
                    <a:pt x="2883" y="7375"/>
                    <a:pt x="2866" y="7396"/>
                    <a:pt x="2846" y="7413"/>
                  </a:cubicBezTo>
                  <a:cubicBezTo>
                    <a:pt x="2825" y="7427"/>
                    <a:pt x="2801" y="7433"/>
                    <a:pt x="2774" y="7433"/>
                  </a:cubicBezTo>
                  <a:cubicBezTo>
                    <a:pt x="2764" y="7433"/>
                    <a:pt x="2754" y="7433"/>
                    <a:pt x="2743" y="7430"/>
                  </a:cubicBezTo>
                  <a:cubicBezTo>
                    <a:pt x="2243" y="7304"/>
                    <a:pt x="1769" y="7059"/>
                    <a:pt x="1404" y="6691"/>
                  </a:cubicBezTo>
                  <a:cubicBezTo>
                    <a:pt x="1060" y="6346"/>
                    <a:pt x="808" y="5917"/>
                    <a:pt x="665" y="5450"/>
                  </a:cubicBezTo>
                  <a:cubicBezTo>
                    <a:pt x="593" y="5208"/>
                    <a:pt x="542" y="4956"/>
                    <a:pt x="522" y="4700"/>
                  </a:cubicBezTo>
                  <a:lnTo>
                    <a:pt x="522" y="4700"/>
                  </a:lnTo>
                  <a:lnTo>
                    <a:pt x="522" y="4700"/>
                  </a:lnTo>
                  <a:cubicBezTo>
                    <a:pt x="514" y="4619"/>
                    <a:pt x="511" y="4543"/>
                    <a:pt x="511" y="4465"/>
                  </a:cubicBezTo>
                  <a:cubicBezTo>
                    <a:pt x="511" y="4424"/>
                    <a:pt x="511" y="4387"/>
                    <a:pt x="515" y="4346"/>
                  </a:cubicBezTo>
                  <a:cubicBezTo>
                    <a:pt x="525" y="4226"/>
                    <a:pt x="546" y="4107"/>
                    <a:pt x="569" y="3988"/>
                  </a:cubicBezTo>
                  <a:cubicBezTo>
                    <a:pt x="624" y="3736"/>
                    <a:pt x="699" y="3490"/>
                    <a:pt x="774" y="3238"/>
                  </a:cubicBezTo>
                  <a:cubicBezTo>
                    <a:pt x="845" y="2990"/>
                    <a:pt x="914" y="2737"/>
                    <a:pt x="955" y="2479"/>
                  </a:cubicBezTo>
                  <a:lnTo>
                    <a:pt x="955" y="2474"/>
                  </a:lnTo>
                  <a:cubicBezTo>
                    <a:pt x="955" y="2470"/>
                    <a:pt x="956" y="2466"/>
                    <a:pt x="956" y="2461"/>
                  </a:cubicBezTo>
                  <a:lnTo>
                    <a:pt x="956" y="2461"/>
                  </a:lnTo>
                  <a:lnTo>
                    <a:pt x="958" y="2461"/>
                  </a:lnTo>
                  <a:cubicBezTo>
                    <a:pt x="958" y="2454"/>
                    <a:pt x="958" y="2447"/>
                    <a:pt x="961" y="2441"/>
                  </a:cubicBezTo>
                  <a:lnTo>
                    <a:pt x="959" y="2441"/>
                  </a:lnTo>
                  <a:lnTo>
                    <a:pt x="959" y="2441"/>
                  </a:lnTo>
                  <a:cubicBezTo>
                    <a:pt x="966" y="2376"/>
                    <a:pt x="972" y="2310"/>
                    <a:pt x="972" y="2243"/>
                  </a:cubicBezTo>
                  <a:cubicBezTo>
                    <a:pt x="972" y="2196"/>
                    <a:pt x="968" y="2147"/>
                    <a:pt x="964" y="2100"/>
                  </a:cubicBezTo>
                  <a:lnTo>
                    <a:pt x="961" y="2097"/>
                  </a:lnTo>
                  <a:cubicBezTo>
                    <a:pt x="958" y="2070"/>
                    <a:pt x="951" y="2042"/>
                    <a:pt x="944" y="2015"/>
                  </a:cubicBezTo>
                  <a:lnTo>
                    <a:pt x="944" y="2012"/>
                  </a:lnTo>
                  <a:lnTo>
                    <a:pt x="941" y="2008"/>
                  </a:lnTo>
                  <a:cubicBezTo>
                    <a:pt x="937" y="2002"/>
                    <a:pt x="934" y="1996"/>
                    <a:pt x="931" y="1991"/>
                  </a:cubicBezTo>
                  <a:lnTo>
                    <a:pt x="931" y="1991"/>
                  </a:lnTo>
                  <a:lnTo>
                    <a:pt x="934" y="1988"/>
                  </a:lnTo>
                  <a:cubicBezTo>
                    <a:pt x="927" y="1980"/>
                    <a:pt x="920" y="1974"/>
                    <a:pt x="917" y="1967"/>
                  </a:cubicBezTo>
                  <a:lnTo>
                    <a:pt x="917" y="1968"/>
                  </a:lnTo>
                  <a:lnTo>
                    <a:pt x="917" y="1968"/>
                  </a:lnTo>
                  <a:cubicBezTo>
                    <a:pt x="916" y="1966"/>
                    <a:pt x="915" y="1965"/>
                    <a:pt x="914" y="1963"/>
                  </a:cubicBezTo>
                  <a:lnTo>
                    <a:pt x="910" y="1960"/>
                  </a:lnTo>
                  <a:cubicBezTo>
                    <a:pt x="829" y="1861"/>
                    <a:pt x="733" y="1769"/>
                    <a:pt x="648" y="1677"/>
                  </a:cubicBezTo>
                  <a:cubicBezTo>
                    <a:pt x="596" y="1623"/>
                    <a:pt x="549" y="1568"/>
                    <a:pt x="505" y="1510"/>
                  </a:cubicBezTo>
                  <a:cubicBezTo>
                    <a:pt x="467" y="1459"/>
                    <a:pt x="440" y="1405"/>
                    <a:pt x="412" y="1347"/>
                  </a:cubicBezTo>
                  <a:cubicBezTo>
                    <a:pt x="371" y="1248"/>
                    <a:pt x="331" y="1149"/>
                    <a:pt x="300" y="1050"/>
                  </a:cubicBezTo>
                  <a:cubicBezTo>
                    <a:pt x="272" y="958"/>
                    <a:pt x="249" y="870"/>
                    <a:pt x="228" y="781"/>
                  </a:cubicBezTo>
                  <a:cubicBezTo>
                    <a:pt x="184" y="597"/>
                    <a:pt x="143" y="413"/>
                    <a:pt x="88" y="233"/>
                  </a:cubicBezTo>
                  <a:cubicBezTo>
                    <a:pt x="85" y="222"/>
                    <a:pt x="82" y="212"/>
                    <a:pt x="82" y="201"/>
                  </a:cubicBezTo>
                  <a:cubicBezTo>
                    <a:pt x="82" y="178"/>
                    <a:pt x="93" y="151"/>
                    <a:pt x="109" y="130"/>
                  </a:cubicBezTo>
                  <a:cubicBezTo>
                    <a:pt x="123" y="110"/>
                    <a:pt x="147" y="96"/>
                    <a:pt x="170" y="89"/>
                  </a:cubicBezTo>
                  <a:lnTo>
                    <a:pt x="147" y="11"/>
                  </a:lnTo>
                  <a:cubicBezTo>
                    <a:pt x="106" y="21"/>
                    <a:pt x="68" y="49"/>
                    <a:pt x="44" y="82"/>
                  </a:cubicBezTo>
                  <a:cubicBezTo>
                    <a:pt x="17" y="116"/>
                    <a:pt x="3" y="157"/>
                    <a:pt x="0" y="201"/>
                  </a:cubicBezTo>
                  <a:cubicBezTo>
                    <a:pt x="0" y="219"/>
                    <a:pt x="3" y="239"/>
                    <a:pt x="11" y="256"/>
                  </a:cubicBezTo>
                  <a:cubicBezTo>
                    <a:pt x="65" y="434"/>
                    <a:pt x="106" y="614"/>
                    <a:pt x="147" y="798"/>
                  </a:cubicBezTo>
                  <a:lnTo>
                    <a:pt x="147" y="802"/>
                  </a:lnTo>
                  <a:cubicBezTo>
                    <a:pt x="170" y="890"/>
                    <a:pt x="195" y="982"/>
                    <a:pt x="222" y="1071"/>
                  </a:cubicBezTo>
                  <a:lnTo>
                    <a:pt x="222" y="1074"/>
                  </a:lnTo>
                  <a:cubicBezTo>
                    <a:pt x="252" y="1176"/>
                    <a:pt x="297" y="1279"/>
                    <a:pt x="338" y="1378"/>
                  </a:cubicBezTo>
                  <a:cubicBezTo>
                    <a:pt x="365" y="1442"/>
                    <a:pt x="395" y="1504"/>
                    <a:pt x="440" y="1558"/>
                  </a:cubicBezTo>
                  <a:cubicBezTo>
                    <a:pt x="484" y="1623"/>
                    <a:pt x="535" y="1677"/>
                    <a:pt x="590" y="1735"/>
                  </a:cubicBezTo>
                  <a:cubicBezTo>
                    <a:pt x="674" y="1826"/>
                    <a:pt x="768" y="1913"/>
                    <a:pt x="846" y="2011"/>
                  </a:cubicBezTo>
                  <a:lnTo>
                    <a:pt x="846" y="2011"/>
                  </a:lnTo>
                  <a:lnTo>
                    <a:pt x="845" y="2012"/>
                  </a:lnTo>
                  <a:cubicBezTo>
                    <a:pt x="855" y="2023"/>
                    <a:pt x="861" y="2033"/>
                    <a:pt x="867" y="2045"/>
                  </a:cubicBezTo>
                  <a:lnTo>
                    <a:pt x="867" y="2045"/>
                  </a:lnTo>
                  <a:cubicBezTo>
                    <a:pt x="873" y="2067"/>
                    <a:pt x="877" y="2088"/>
                    <a:pt x="883" y="2110"/>
                  </a:cubicBezTo>
                  <a:lnTo>
                    <a:pt x="883" y="2110"/>
                  </a:lnTo>
                  <a:lnTo>
                    <a:pt x="883" y="2110"/>
                  </a:lnTo>
                  <a:cubicBezTo>
                    <a:pt x="886" y="2154"/>
                    <a:pt x="890" y="2200"/>
                    <a:pt x="890" y="2243"/>
                  </a:cubicBezTo>
                  <a:cubicBezTo>
                    <a:pt x="890" y="2318"/>
                    <a:pt x="883" y="2389"/>
                    <a:pt x="873" y="2465"/>
                  </a:cubicBezTo>
                  <a:cubicBezTo>
                    <a:pt x="835" y="2717"/>
                    <a:pt x="767" y="2965"/>
                    <a:pt x="692" y="3215"/>
                  </a:cubicBezTo>
                  <a:cubicBezTo>
                    <a:pt x="620" y="3467"/>
                    <a:pt x="546" y="3715"/>
                    <a:pt x="491" y="3971"/>
                  </a:cubicBezTo>
                  <a:cubicBezTo>
                    <a:pt x="464" y="4094"/>
                    <a:pt x="447" y="4217"/>
                    <a:pt x="433" y="4339"/>
                  </a:cubicBezTo>
                  <a:cubicBezTo>
                    <a:pt x="430" y="4380"/>
                    <a:pt x="430" y="4424"/>
                    <a:pt x="430" y="4465"/>
                  </a:cubicBezTo>
                  <a:cubicBezTo>
                    <a:pt x="430" y="4547"/>
                    <a:pt x="433" y="4629"/>
                    <a:pt x="440" y="4707"/>
                  </a:cubicBezTo>
                  <a:cubicBezTo>
                    <a:pt x="461" y="4966"/>
                    <a:pt x="511" y="5225"/>
                    <a:pt x="587" y="5474"/>
                  </a:cubicBezTo>
                  <a:cubicBezTo>
                    <a:pt x="733" y="5951"/>
                    <a:pt x="992" y="6394"/>
                    <a:pt x="1343" y="6748"/>
                  </a:cubicBezTo>
                  <a:cubicBezTo>
                    <a:pt x="1721" y="7127"/>
                    <a:pt x="2208" y="7379"/>
                    <a:pt x="2723" y="7512"/>
                  </a:cubicBezTo>
                  <a:cubicBezTo>
                    <a:pt x="2740" y="7515"/>
                    <a:pt x="2757" y="7515"/>
                    <a:pt x="2774" y="7515"/>
                  </a:cubicBezTo>
                  <a:cubicBezTo>
                    <a:pt x="2819" y="7515"/>
                    <a:pt x="2860" y="7501"/>
                    <a:pt x="2894" y="7478"/>
                  </a:cubicBezTo>
                  <a:cubicBezTo>
                    <a:pt x="2927" y="7451"/>
                    <a:pt x="2955" y="7416"/>
                    <a:pt x="2968" y="7372"/>
                  </a:cubicBezTo>
                  <a:cubicBezTo>
                    <a:pt x="2972" y="7355"/>
                    <a:pt x="2976" y="7338"/>
                    <a:pt x="2976" y="7321"/>
                  </a:cubicBezTo>
                  <a:cubicBezTo>
                    <a:pt x="2976" y="7276"/>
                    <a:pt x="2962" y="7232"/>
                    <a:pt x="2935" y="7198"/>
                  </a:cubicBezTo>
                  <a:cubicBezTo>
                    <a:pt x="2910" y="7164"/>
                    <a:pt x="2873" y="7137"/>
                    <a:pt x="2828" y="7127"/>
                  </a:cubicBezTo>
                  <a:cubicBezTo>
                    <a:pt x="2693" y="7090"/>
                    <a:pt x="2560" y="7050"/>
                    <a:pt x="2431" y="6998"/>
                  </a:cubicBezTo>
                  <a:lnTo>
                    <a:pt x="2431" y="6998"/>
                  </a:lnTo>
                  <a:cubicBezTo>
                    <a:pt x="2430" y="6998"/>
                    <a:pt x="2430" y="6998"/>
                    <a:pt x="2430" y="6997"/>
                  </a:cubicBezTo>
                  <a:lnTo>
                    <a:pt x="2430" y="6998"/>
                  </a:lnTo>
                  <a:lnTo>
                    <a:pt x="2430" y="6998"/>
                  </a:lnTo>
                  <a:cubicBezTo>
                    <a:pt x="2428" y="6997"/>
                    <a:pt x="2425" y="6996"/>
                    <a:pt x="2423" y="6995"/>
                  </a:cubicBezTo>
                  <a:lnTo>
                    <a:pt x="2423" y="6995"/>
                  </a:lnTo>
                  <a:lnTo>
                    <a:pt x="2424" y="6993"/>
                  </a:lnTo>
                  <a:cubicBezTo>
                    <a:pt x="2219" y="6905"/>
                    <a:pt x="2031" y="6800"/>
                    <a:pt x="1854" y="6666"/>
                  </a:cubicBezTo>
                  <a:cubicBezTo>
                    <a:pt x="1688" y="6534"/>
                    <a:pt x="1538" y="6381"/>
                    <a:pt x="1402" y="6215"/>
                  </a:cubicBezTo>
                  <a:lnTo>
                    <a:pt x="1402" y="6215"/>
                  </a:lnTo>
                  <a:lnTo>
                    <a:pt x="1404" y="6213"/>
                  </a:lnTo>
                  <a:cubicBezTo>
                    <a:pt x="1261" y="6023"/>
                    <a:pt x="1145" y="5818"/>
                    <a:pt x="1054" y="5600"/>
                  </a:cubicBezTo>
                  <a:lnTo>
                    <a:pt x="1054" y="5600"/>
                  </a:lnTo>
                  <a:lnTo>
                    <a:pt x="1052" y="5600"/>
                  </a:lnTo>
                  <a:lnTo>
                    <a:pt x="1052" y="5600"/>
                  </a:lnTo>
                  <a:cubicBezTo>
                    <a:pt x="963" y="5365"/>
                    <a:pt x="898" y="5122"/>
                    <a:pt x="859" y="4871"/>
                  </a:cubicBezTo>
                  <a:lnTo>
                    <a:pt x="859" y="4871"/>
                  </a:lnTo>
                  <a:lnTo>
                    <a:pt x="859" y="4871"/>
                  </a:lnTo>
                  <a:cubicBezTo>
                    <a:pt x="842" y="4758"/>
                    <a:pt x="835" y="4642"/>
                    <a:pt x="829" y="4523"/>
                  </a:cubicBezTo>
                  <a:lnTo>
                    <a:pt x="829" y="4475"/>
                  </a:lnTo>
                  <a:cubicBezTo>
                    <a:pt x="829" y="4401"/>
                    <a:pt x="835" y="4322"/>
                    <a:pt x="845" y="4247"/>
                  </a:cubicBezTo>
                  <a:cubicBezTo>
                    <a:pt x="886" y="3971"/>
                    <a:pt x="964" y="3701"/>
                    <a:pt x="1043" y="3429"/>
                  </a:cubicBezTo>
                  <a:cubicBezTo>
                    <a:pt x="1125" y="3160"/>
                    <a:pt x="1203" y="2887"/>
                    <a:pt x="1254" y="2608"/>
                  </a:cubicBezTo>
                  <a:cubicBezTo>
                    <a:pt x="1274" y="2482"/>
                    <a:pt x="1288" y="2359"/>
                    <a:pt x="1288" y="2229"/>
                  </a:cubicBezTo>
                  <a:lnTo>
                    <a:pt x="1288" y="2216"/>
                  </a:lnTo>
                  <a:cubicBezTo>
                    <a:pt x="1288" y="2151"/>
                    <a:pt x="1282" y="2090"/>
                    <a:pt x="1271" y="2029"/>
                  </a:cubicBezTo>
                  <a:cubicBezTo>
                    <a:pt x="1261" y="1977"/>
                    <a:pt x="1251" y="1919"/>
                    <a:pt x="1224" y="1865"/>
                  </a:cubicBezTo>
                  <a:lnTo>
                    <a:pt x="1224" y="1868"/>
                  </a:lnTo>
                  <a:cubicBezTo>
                    <a:pt x="1197" y="1814"/>
                    <a:pt x="1162" y="1766"/>
                    <a:pt x="1125" y="1725"/>
                  </a:cubicBezTo>
                  <a:cubicBezTo>
                    <a:pt x="1087" y="1681"/>
                    <a:pt x="1049" y="1640"/>
                    <a:pt x="1013" y="1603"/>
                  </a:cubicBezTo>
                  <a:cubicBezTo>
                    <a:pt x="927" y="1510"/>
                    <a:pt x="842" y="1425"/>
                    <a:pt x="767" y="1333"/>
                  </a:cubicBezTo>
                  <a:lnTo>
                    <a:pt x="766" y="1335"/>
                  </a:lnTo>
                  <a:lnTo>
                    <a:pt x="766" y="1335"/>
                  </a:lnTo>
                  <a:cubicBezTo>
                    <a:pt x="729" y="1280"/>
                    <a:pt x="702" y="1220"/>
                    <a:pt x="675" y="1156"/>
                  </a:cubicBezTo>
                  <a:lnTo>
                    <a:pt x="674" y="1156"/>
                  </a:lnTo>
                  <a:lnTo>
                    <a:pt x="674" y="1156"/>
                  </a:lnTo>
                  <a:cubicBezTo>
                    <a:pt x="673" y="1153"/>
                    <a:pt x="672" y="1150"/>
                    <a:pt x="670" y="1147"/>
                  </a:cubicBezTo>
                  <a:lnTo>
                    <a:pt x="670" y="1147"/>
                  </a:lnTo>
                  <a:cubicBezTo>
                    <a:pt x="608" y="987"/>
                    <a:pt x="565" y="825"/>
                    <a:pt x="525" y="659"/>
                  </a:cubicBezTo>
                  <a:cubicBezTo>
                    <a:pt x="484" y="488"/>
                    <a:pt x="443" y="318"/>
                    <a:pt x="392" y="148"/>
                  </a:cubicBezTo>
                  <a:cubicBezTo>
                    <a:pt x="379" y="107"/>
                    <a:pt x="354" y="69"/>
                    <a:pt x="321" y="41"/>
                  </a:cubicBezTo>
                  <a:cubicBezTo>
                    <a:pt x="286" y="17"/>
                    <a:pt x="245" y="0"/>
                    <a:pt x="20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0" name="Google Shape;2385;p49">
              <a:extLst>
                <a:ext uri="{FF2B5EF4-FFF2-40B4-BE49-F238E27FC236}">
                  <a16:creationId xmlns:a16="http://schemas.microsoft.com/office/drawing/2014/main" id="{C6DDE9DE-1237-4A8D-986C-2A7F5A9E81F5}"/>
                </a:ext>
              </a:extLst>
            </p:cNvPr>
            <p:cNvSpPr/>
            <p:nvPr/>
          </p:nvSpPr>
          <p:spPr>
            <a:xfrm>
              <a:off x="5212225" y="3808850"/>
              <a:ext cx="31900" cy="62725"/>
            </a:xfrm>
            <a:custGeom>
              <a:avLst/>
              <a:gdLst/>
              <a:ahLst/>
              <a:cxnLst/>
              <a:rect l="l" t="t" r="r" b="b"/>
              <a:pathLst>
                <a:path w="1276" h="2509" extrusionOk="0">
                  <a:moveTo>
                    <a:pt x="174" y="0"/>
                  </a:moveTo>
                  <a:cubicBezTo>
                    <a:pt x="130" y="0"/>
                    <a:pt x="89" y="17"/>
                    <a:pt x="62" y="48"/>
                  </a:cubicBezTo>
                  <a:cubicBezTo>
                    <a:pt x="28" y="79"/>
                    <a:pt x="21" y="116"/>
                    <a:pt x="14" y="156"/>
                  </a:cubicBezTo>
                  <a:cubicBezTo>
                    <a:pt x="1" y="259"/>
                    <a:pt x="1" y="354"/>
                    <a:pt x="4" y="457"/>
                  </a:cubicBezTo>
                  <a:cubicBezTo>
                    <a:pt x="7" y="552"/>
                    <a:pt x="25" y="651"/>
                    <a:pt x="42" y="743"/>
                  </a:cubicBezTo>
                  <a:cubicBezTo>
                    <a:pt x="86" y="958"/>
                    <a:pt x="171" y="1162"/>
                    <a:pt x="267" y="1356"/>
                  </a:cubicBezTo>
                  <a:cubicBezTo>
                    <a:pt x="451" y="1738"/>
                    <a:pt x="709" y="2083"/>
                    <a:pt x="951" y="2430"/>
                  </a:cubicBezTo>
                  <a:cubicBezTo>
                    <a:pt x="975" y="2464"/>
                    <a:pt x="1003" y="2492"/>
                    <a:pt x="1047" y="2501"/>
                  </a:cubicBezTo>
                  <a:cubicBezTo>
                    <a:pt x="1061" y="2506"/>
                    <a:pt x="1076" y="2509"/>
                    <a:pt x="1091" y="2509"/>
                  </a:cubicBezTo>
                  <a:cubicBezTo>
                    <a:pt x="1118" y="2509"/>
                    <a:pt x="1144" y="2501"/>
                    <a:pt x="1166" y="2488"/>
                  </a:cubicBezTo>
                  <a:cubicBezTo>
                    <a:pt x="1238" y="2447"/>
                    <a:pt x="1275" y="2341"/>
                    <a:pt x="1224" y="2270"/>
                  </a:cubicBezTo>
                  <a:cubicBezTo>
                    <a:pt x="951" y="1881"/>
                    <a:pt x="672" y="1496"/>
                    <a:pt x="478" y="1064"/>
                  </a:cubicBezTo>
                  <a:cubicBezTo>
                    <a:pt x="410" y="897"/>
                    <a:pt x="358" y="726"/>
                    <a:pt x="328" y="552"/>
                  </a:cubicBezTo>
                  <a:cubicBezTo>
                    <a:pt x="314" y="419"/>
                    <a:pt x="314" y="290"/>
                    <a:pt x="331" y="156"/>
                  </a:cubicBezTo>
                  <a:cubicBezTo>
                    <a:pt x="338" y="120"/>
                    <a:pt x="314" y="71"/>
                    <a:pt x="284" y="48"/>
                  </a:cubicBezTo>
                  <a:cubicBezTo>
                    <a:pt x="256" y="17"/>
                    <a:pt x="215" y="0"/>
                    <a:pt x="17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1" name="Google Shape;2386;p49">
              <a:extLst>
                <a:ext uri="{FF2B5EF4-FFF2-40B4-BE49-F238E27FC236}">
                  <a16:creationId xmlns:a16="http://schemas.microsoft.com/office/drawing/2014/main" id="{F91DBE76-6BC8-4CCF-AA60-E8981E3960BC}"/>
                </a:ext>
              </a:extLst>
            </p:cNvPr>
            <p:cNvSpPr/>
            <p:nvPr/>
          </p:nvSpPr>
          <p:spPr>
            <a:xfrm>
              <a:off x="5211200" y="3807825"/>
              <a:ext cx="33275" cy="64750"/>
            </a:xfrm>
            <a:custGeom>
              <a:avLst/>
              <a:gdLst/>
              <a:ahLst/>
              <a:cxnLst/>
              <a:rect l="l" t="t" r="r" b="b"/>
              <a:pathLst>
                <a:path w="1331" h="2590" extrusionOk="0">
                  <a:moveTo>
                    <a:pt x="215" y="82"/>
                  </a:moveTo>
                  <a:cubicBezTo>
                    <a:pt x="246" y="82"/>
                    <a:pt x="273" y="95"/>
                    <a:pt x="297" y="116"/>
                  </a:cubicBezTo>
                  <a:cubicBezTo>
                    <a:pt x="308" y="126"/>
                    <a:pt x="318" y="136"/>
                    <a:pt x="325" y="150"/>
                  </a:cubicBezTo>
                  <a:cubicBezTo>
                    <a:pt x="328" y="164"/>
                    <a:pt x="335" y="181"/>
                    <a:pt x="335" y="191"/>
                  </a:cubicBezTo>
                  <a:lnTo>
                    <a:pt x="331" y="194"/>
                  </a:lnTo>
                  <a:cubicBezTo>
                    <a:pt x="325" y="266"/>
                    <a:pt x="318" y="334"/>
                    <a:pt x="318" y="406"/>
                  </a:cubicBezTo>
                  <a:cubicBezTo>
                    <a:pt x="318" y="471"/>
                    <a:pt x="321" y="532"/>
                    <a:pt x="328" y="597"/>
                  </a:cubicBezTo>
                  <a:lnTo>
                    <a:pt x="331" y="597"/>
                  </a:lnTo>
                  <a:lnTo>
                    <a:pt x="331" y="600"/>
                  </a:lnTo>
                  <a:cubicBezTo>
                    <a:pt x="358" y="777"/>
                    <a:pt x="413" y="951"/>
                    <a:pt x="481" y="1118"/>
                  </a:cubicBezTo>
                  <a:lnTo>
                    <a:pt x="481" y="1122"/>
                  </a:lnTo>
                  <a:cubicBezTo>
                    <a:pt x="483" y="1125"/>
                    <a:pt x="484" y="1128"/>
                    <a:pt x="485" y="1131"/>
                  </a:cubicBezTo>
                  <a:lnTo>
                    <a:pt x="485" y="1131"/>
                  </a:lnTo>
                  <a:lnTo>
                    <a:pt x="484" y="1132"/>
                  </a:lnTo>
                  <a:cubicBezTo>
                    <a:pt x="485" y="1132"/>
                    <a:pt x="486" y="1133"/>
                    <a:pt x="487" y="1134"/>
                  </a:cubicBezTo>
                  <a:lnTo>
                    <a:pt x="487" y="1134"/>
                  </a:lnTo>
                  <a:cubicBezTo>
                    <a:pt x="684" y="1568"/>
                    <a:pt x="964" y="1950"/>
                    <a:pt x="1231" y="2335"/>
                  </a:cubicBezTo>
                  <a:lnTo>
                    <a:pt x="1232" y="2334"/>
                  </a:lnTo>
                  <a:lnTo>
                    <a:pt x="1232" y="2334"/>
                  </a:lnTo>
                  <a:cubicBezTo>
                    <a:pt x="1242" y="2350"/>
                    <a:pt x="1248" y="2366"/>
                    <a:pt x="1248" y="2385"/>
                  </a:cubicBezTo>
                  <a:cubicBezTo>
                    <a:pt x="1248" y="2406"/>
                    <a:pt x="1241" y="2430"/>
                    <a:pt x="1231" y="2447"/>
                  </a:cubicBezTo>
                  <a:cubicBezTo>
                    <a:pt x="1220" y="2467"/>
                    <a:pt x="1204" y="2481"/>
                    <a:pt x="1187" y="2492"/>
                  </a:cubicBezTo>
                  <a:cubicBezTo>
                    <a:pt x="1170" y="2502"/>
                    <a:pt x="1149" y="2508"/>
                    <a:pt x="1129" y="2508"/>
                  </a:cubicBezTo>
                  <a:cubicBezTo>
                    <a:pt x="1118" y="2508"/>
                    <a:pt x="1108" y="2505"/>
                    <a:pt x="1098" y="2505"/>
                  </a:cubicBezTo>
                  <a:lnTo>
                    <a:pt x="1098" y="2502"/>
                  </a:lnTo>
                  <a:cubicBezTo>
                    <a:pt x="1081" y="2498"/>
                    <a:pt x="1071" y="2492"/>
                    <a:pt x="1057" y="2484"/>
                  </a:cubicBezTo>
                  <a:cubicBezTo>
                    <a:pt x="1047" y="2475"/>
                    <a:pt x="1036" y="2461"/>
                    <a:pt x="1027" y="2447"/>
                  </a:cubicBezTo>
                  <a:cubicBezTo>
                    <a:pt x="781" y="2099"/>
                    <a:pt x="525" y="1759"/>
                    <a:pt x="345" y="1380"/>
                  </a:cubicBezTo>
                  <a:cubicBezTo>
                    <a:pt x="250" y="1186"/>
                    <a:pt x="165" y="985"/>
                    <a:pt x="124" y="777"/>
                  </a:cubicBezTo>
                  <a:cubicBezTo>
                    <a:pt x="106" y="685"/>
                    <a:pt x="89" y="590"/>
                    <a:pt x="86" y="494"/>
                  </a:cubicBezTo>
                  <a:cubicBezTo>
                    <a:pt x="83" y="467"/>
                    <a:pt x="83" y="443"/>
                    <a:pt x="83" y="416"/>
                  </a:cubicBezTo>
                  <a:cubicBezTo>
                    <a:pt x="83" y="345"/>
                    <a:pt x="86" y="276"/>
                    <a:pt x="96" y="205"/>
                  </a:cubicBezTo>
                  <a:cubicBezTo>
                    <a:pt x="100" y="184"/>
                    <a:pt x="103" y="167"/>
                    <a:pt x="106" y="153"/>
                  </a:cubicBezTo>
                  <a:cubicBezTo>
                    <a:pt x="113" y="140"/>
                    <a:pt x="120" y="130"/>
                    <a:pt x="130" y="116"/>
                  </a:cubicBezTo>
                  <a:cubicBezTo>
                    <a:pt x="154" y="95"/>
                    <a:pt x="185" y="82"/>
                    <a:pt x="215" y="82"/>
                  </a:cubicBezTo>
                  <a:close/>
                  <a:moveTo>
                    <a:pt x="215" y="0"/>
                  </a:moveTo>
                  <a:cubicBezTo>
                    <a:pt x="161" y="0"/>
                    <a:pt x="110" y="21"/>
                    <a:pt x="72" y="58"/>
                  </a:cubicBezTo>
                  <a:cubicBezTo>
                    <a:pt x="52" y="79"/>
                    <a:pt x="39" y="103"/>
                    <a:pt x="31" y="126"/>
                  </a:cubicBezTo>
                  <a:cubicBezTo>
                    <a:pt x="21" y="147"/>
                    <a:pt x="18" y="170"/>
                    <a:pt x="14" y="194"/>
                  </a:cubicBezTo>
                  <a:cubicBezTo>
                    <a:pt x="4" y="269"/>
                    <a:pt x="1" y="341"/>
                    <a:pt x="1" y="416"/>
                  </a:cubicBezTo>
                  <a:cubicBezTo>
                    <a:pt x="1" y="443"/>
                    <a:pt x="1" y="471"/>
                    <a:pt x="4" y="498"/>
                  </a:cubicBezTo>
                  <a:cubicBezTo>
                    <a:pt x="8" y="600"/>
                    <a:pt x="25" y="699"/>
                    <a:pt x="45" y="795"/>
                  </a:cubicBezTo>
                  <a:cubicBezTo>
                    <a:pt x="89" y="1012"/>
                    <a:pt x="178" y="1220"/>
                    <a:pt x="270" y="1415"/>
                  </a:cubicBezTo>
                  <a:cubicBezTo>
                    <a:pt x="457" y="1803"/>
                    <a:pt x="717" y="2147"/>
                    <a:pt x="959" y="2495"/>
                  </a:cubicBezTo>
                  <a:cubicBezTo>
                    <a:pt x="972" y="2515"/>
                    <a:pt x="989" y="2533"/>
                    <a:pt x="1006" y="2546"/>
                  </a:cubicBezTo>
                  <a:cubicBezTo>
                    <a:pt x="1026" y="2562"/>
                    <a:pt x="1049" y="2576"/>
                    <a:pt x="1074" y="2583"/>
                  </a:cubicBezTo>
                  <a:lnTo>
                    <a:pt x="1074" y="2583"/>
                  </a:lnTo>
                  <a:lnTo>
                    <a:pt x="1074" y="2583"/>
                  </a:lnTo>
                  <a:cubicBezTo>
                    <a:pt x="1095" y="2587"/>
                    <a:pt x="1112" y="2590"/>
                    <a:pt x="1129" y="2590"/>
                  </a:cubicBezTo>
                  <a:cubicBezTo>
                    <a:pt x="1167" y="2590"/>
                    <a:pt x="1200" y="2580"/>
                    <a:pt x="1228" y="2563"/>
                  </a:cubicBezTo>
                  <a:cubicBezTo>
                    <a:pt x="1261" y="2546"/>
                    <a:pt x="1286" y="2519"/>
                    <a:pt x="1302" y="2488"/>
                  </a:cubicBezTo>
                  <a:cubicBezTo>
                    <a:pt x="1319" y="2457"/>
                    <a:pt x="1330" y="2423"/>
                    <a:pt x="1330" y="2385"/>
                  </a:cubicBezTo>
                  <a:cubicBezTo>
                    <a:pt x="1330" y="2352"/>
                    <a:pt x="1319" y="2317"/>
                    <a:pt x="1299" y="2287"/>
                  </a:cubicBezTo>
                  <a:cubicBezTo>
                    <a:pt x="1033" y="1908"/>
                    <a:pt x="760" y="1535"/>
                    <a:pt x="570" y="1118"/>
                  </a:cubicBezTo>
                  <a:lnTo>
                    <a:pt x="570" y="1118"/>
                  </a:lnTo>
                  <a:lnTo>
                    <a:pt x="570" y="1118"/>
                  </a:lnTo>
                  <a:cubicBezTo>
                    <a:pt x="570" y="1117"/>
                    <a:pt x="569" y="1116"/>
                    <a:pt x="569" y="1116"/>
                  </a:cubicBezTo>
                  <a:lnTo>
                    <a:pt x="569" y="1116"/>
                  </a:lnTo>
                  <a:cubicBezTo>
                    <a:pt x="566" y="1109"/>
                    <a:pt x="563" y="1103"/>
                    <a:pt x="561" y="1097"/>
                  </a:cubicBezTo>
                  <a:lnTo>
                    <a:pt x="561" y="1097"/>
                  </a:lnTo>
                  <a:cubicBezTo>
                    <a:pt x="560" y="1096"/>
                    <a:pt x="560" y="1095"/>
                    <a:pt x="560" y="1094"/>
                  </a:cubicBezTo>
                  <a:lnTo>
                    <a:pt x="559" y="1094"/>
                  </a:lnTo>
                  <a:lnTo>
                    <a:pt x="559" y="1094"/>
                  </a:lnTo>
                  <a:cubicBezTo>
                    <a:pt x="558" y="1092"/>
                    <a:pt x="557" y="1090"/>
                    <a:pt x="556" y="1087"/>
                  </a:cubicBezTo>
                  <a:cubicBezTo>
                    <a:pt x="488" y="924"/>
                    <a:pt x="440" y="757"/>
                    <a:pt x="410" y="586"/>
                  </a:cubicBezTo>
                  <a:cubicBezTo>
                    <a:pt x="409" y="576"/>
                    <a:pt x="408" y="566"/>
                    <a:pt x="407" y="556"/>
                  </a:cubicBezTo>
                  <a:lnTo>
                    <a:pt x="407" y="556"/>
                  </a:lnTo>
                  <a:lnTo>
                    <a:pt x="407" y="549"/>
                  </a:lnTo>
                  <a:lnTo>
                    <a:pt x="406" y="549"/>
                  </a:lnTo>
                  <a:lnTo>
                    <a:pt x="406" y="549"/>
                  </a:lnTo>
                  <a:cubicBezTo>
                    <a:pt x="401" y="501"/>
                    <a:pt x="399" y="455"/>
                    <a:pt x="399" y="406"/>
                  </a:cubicBezTo>
                  <a:cubicBezTo>
                    <a:pt x="399" y="337"/>
                    <a:pt x="407" y="273"/>
                    <a:pt x="413" y="205"/>
                  </a:cubicBezTo>
                  <a:cubicBezTo>
                    <a:pt x="413" y="197"/>
                    <a:pt x="416" y="194"/>
                    <a:pt x="416" y="191"/>
                  </a:cubicBezTo>
                  <a:cubicBezTo>
                    <a:pt x="413" y="164"/>
                    <a:pt x="407" y="136"/>
                    <a:pt x="396" y="116"/>
                  </a:cubicBezTo>
                  <a:cubicBezTo>
                    <a:pt x="386" y="92"/>
                    <a:pt x="372" y="75"/>
                    <a:pt x="355" y="58"/>
                  </a:cubicBezTo>
                  <a:cubicBezTo>
                    <a:pt x="318" y="21"/>
                    <a:pt x="270" y="0"/>
                    <a:pt x="21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132" name="Google Shape;3646;p56">
            <a:extLst>
              <a:ext uri="{FF2B5EF4-FFF2-40B4-BE49-F238E27FC236}">
                <a16:creationId xmlns:a16="http://schemas.microsoft.com/office/drawing/2014/main" id="{7975E887-1317-44E9-B5AD-164A943DF9AA}"/>
              </a:ext>
            </a:extLst>
          </p:cNvPr>
          <p:cNvGrpSpPr/>
          <p:nvPr/>
        </p:nvGrpSpPr>
        <p:grpSpPr>
          <a:xfrm>
            <a:off x="8727070" y="8432701"/>
            <a:ext cx="1454391" cy="1490118"/>
            <a:chOff x="1190625" y="345875"/>
            <a:chExt cx="5249375" cy="5003800"/>
          </a:xfrm>
        </p:grpSpPr>
        <p:sp>
          <p:nvSpPr>
            <p:cNvPr id="133" name="Google Shape;3647;p56">
              <a:extLst>
                <a:ext uri="{FF2B5EF4-FFF2-40B4-BE49-F238E27FC236}">
                  <a16:creationId xmlns:a16="http://schemas.microsoft.com/office/drawing/2014/main" id="{19A90CC0-4869-4D59-810F-73DA17777EBC}"/>
                </a:ext>
              </a:extLst>
            </p:cNvPr>
            <p:cNvSpPr/>
            <p:nvPr/>
          </p:nvSpPr>
          <p:spPr>
            <a:xfrm>
              <a:off x="1190625" y="3369625"/>
              <a:ext cx="605925" cy="606750"/>
            </a:xfrm>
            <a:custGeom>
              <a:avLst/>
              <a:gdLst/>
              <a:ahLst/>
              <a:cxnLst/>
              <a:rect l="l" t="t" r="r" b="b"/>
              <a:pathLst>
                <a:path w="24237" h="24270" extrusionOk="0">
                  <a:moveTo>
                    <a:pt x="12135" y="0"/>
                  </a:moveTo>
                  <a:cubicBezTo>
                    <a:pt x="5415" y="0"/>
                    <a:pt x="0" y="5448"/>
                    <a:pt x="0" y="12135"/>
                  </a:cubicBezTo>
                  <a:cubicBezTo>
                    <a:pt x="0" y="18855"/>
                    <a:pt x="5415" y="24269"/>
                    <a:pt x="12135" y="24269"/>
                  </a:cubicBezTo>
                  <a:cubicBezTo>
                    <a:pt x="18822" y="24269"/>
                    <a:pt x="24237" y="18855"/>
                    <a:pt x="24237" y="12135"/>
                  </a:cubicBezTo>
                  <a:cubicBezTo>
                    <a:pt x="24237" y="5448"/>
                    <a:pt x="18822" y="0"/>
                    <a:pt x="12135"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34" name="Google Shape;3648;p56">
              <a:extLst>
                <a:ext uri="{FF2B5EF4-FFF2-40B4-BE49-F238E27FC236}">
                  <a16:creationId xmlns:a16="http://schemas.microsoft.com/office/drawing/2014/main" id="{2B9D560D-4D77-4208-BC3E-46EB051947F5}"/>
                </a:ext>
              </a:extLst>
            </p:cNvPr>
            <p:cNvSpPr/>
            <p:nvPr/>
          </p:nvSpPr>
          <p:spPr>
            <a:xfrm>
              <a:off x="3393275" y="4243825"/>
              <a:ext cx="720925" cy="1105850"/>
            </a:xfrm>
            <a:custGeom>
              <a:avLst/>
              <a:gdLst/>
              <a:ahLst/>
              <a:cxnLst/>
              <a:rect l="l" t="t" r="r" b="b"/>
              <a:pathLst>
                <a:path w="28837" h="44234" extrusionOk="0">
                  <a:moveTo>
                    <a:pt x="8220" y="1"/>
                  </a:moveTo>
                  <a:cubicBezTo>
                    <a:pt x="3686" y="1"/>
                    <a:pt x="0" y="3654"/>
                    <a:pt x="0" y="8188"/>
                  </a:cubicBezTo>
                  <a:lnTo>
                    <a:pt x="0" y="36046"/>
                  </a:lnTo>
                  <a:cubicBezTo>
                    <a:pt x="0" y="40547"/>
                    <a:pt x="3686" y="44233"/>
                    <a:pt x="8220" y="44233"/>
                  </a:cubicBezTo>
                  <a:lnTo>
                    <a:pt x="20649" y="44233"/>
                  </a:lnTo>
                  <a:cubicBezTo>
                    <a:pt x="25183" y="44233"/>
                    <a:pt x="28836" y="40547"/>
                    <a:pt x="28836" y="36046"/>
                  </a:cubicBezTo>
                  <a:cubicBezTo>
                    <a:pt x="28836" y="31512"/>
                    <a:pt x="25183" y="27826"/>
                    <a:pt x="20649" y="27826"/>
                  </a:cubicBezTo>
                  <a:lnTo>
                    <a:pt x="16408" y="27826"/>
                  </a:lnTo>
                  <a:lnTo>
                    <a:pt x="16408" y="8188"/>
                  </a:lnTo>
                  <a:cubicBezTo>
                    <a:pt x="16408" y="3654"/>
                    <a:pt x="12722" y="1"/>
                    <a:pt x="8220"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35" name="Google Shape;3649;p56">
              <a:extLst>
                <a:ext uri="{FF2B5EF4-FFF2-40B4-BE49-F238E27FC236}">
                  <a16:creationId xmlns:a16="http://schemas.microsoft.com/office/drawing/2014/main" id="{CE42F8CE-574A-4052-AEAA-D0FF885DD536}"/>
                </a:ext>
              </a:extLst>
            </p:cNvPr>
            <p:cNvSpPr/>
            <p:nvPr/>
          </p:nvSpPr>
          <p:spPr>
            <a:xfrm>
              <a:off x="1407525" y="3215500"/>
              <a:ext cx="2492200" cy="1929475"/>
            </a:xfrm>
            <a:custGeom>
              <a:avLst/>
              <a:gdLst/>
              <a:ahLst/>
              <a:cxnLst/>
              <a:rect l="l" t="t" r="r" b="b"/>
              <a:pathLst>
                <a:path w="99688" h="77179" extrusionOk="0">
                  <a:moveTo>
                    <a:pt x="49844" y="0"/>
                  </a:moveTo>
                  <a:cubicBezTo>
                    <a:pt x="22313" y="0"/>
                    <a:pt x="1" y="17256"/>
                    <a:pt x="1" y="38589"/>
                  </a:cubicBezTo>
                  <a:cubicBezTo>
                    <a:pt x="1" y="59890"/>
                    <a:pt x="22313" y="77179"/>
                    <a:pt x="49844" y="77179"/>
                  </a:cubicBezTo>
                  <a:cubicBezTo>
                    <a:pt x="77375" y="77179"/>
                    <a:pt x="99687" y="59890"/>
                    <a:pt x="99687" y="38589"/>
                  </a:cubicBezTo>
                  <a:cubicBezTo>
                    <a:pt x="99687" y="17256"/>
                    <a:pt x="77375" y="0"/>
                    <a:pt x="49844"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36" name="Google Shape;3650;p56">
              <a:extLst>
                <a:ext uri="{FF2B5EF4-FFF2-40B4-BE49-F238E27FC236}">
                  <a16:creationId xmlns:a16="http://schemas.microsoft.com/office/drawing/2014/main" id="{356758EC-09DE-4F14-A033-53E46AD0BC98}"/>
                </a:ext>
              </a:extLst>
            </p:cNvPr>
            <p:cNvSpPr/>
            <p:nvPr/>
          </p:nvSpPr>
          <p:spPr>
            <a:xfrm>
              <a:off x="1938425" y="3215500"/>
              <a:ext cx="1961300" cy="1055275"/>
            </a:xfrm>
            <a:custGeom>
              <a:avLst/>
              <a:gdLst/>
              <a:ahLst/>
              <a:cxnLst/>
              <a:rect l="l" t="t" r="r" b="b"/>
              <a:pathLst>
                <a:path w="78452" h="42211" extrusionOk="0">
                  <a:moveTo>
                    <a:pt x="28608" y="0"/>
                  </a:moveTo>
                  <a:cubicBezTo>
                    <a:pt x="17974" y="0"/>
                    <a:pt x="8090" y="2577"/>
                    <a:pt x="0" y="6981"/>
                  </a:cubicBezTo>
                  <a:cubicBezTo>
                    <a:pt x="9852" y="29521"/>
                    <a:pt x="38655" y="42210"/>
                    <a:pt x="72612" y="42210"/>
                  </a:cubicBezTo>
                  <a:cubicBezTo>
                    <a:pt x="74504" y="42210"/>
                    <a:pt x="76396" y="42178"/>
                    <a:pt x="78255" y="42112"/>
                  </a:cubicBezTo>
                  <a:cubicBezTo>
                    <a:pt x="78386" y="40938"/>
                    <a:pt x="78451" y="39764"/>
                    <a:pt x="78451" y="38589"/>
                  </a:cubicBezTo>
                  <a:cubicBezTo>
                    <a:pt x="78451" y="17256"/>
                    <a:pt x="56139" y="0"/>
                    <a:pt x="28608"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37" name="Google Shape;3651;p56">
              <a:extLst>
                <a:ext uri="{FF2B5EF4-FFF2-40B4-BE49-F238E27FC236}">
                  <a16:creationId xmlns:a16="http://schemas.microsoft.com/office/drawing/2014/main" id="{DE1D20F9-D565-4B89-8A5E-D08BF7F0CB29}"/>
                </a:ext>
              </a:extLst>
            </p:cNvPr>
            <p:cNvSpPr/>
            <p:nvPr/>
          </p:nvSpPr>
          <p:spPr>
            <a:xfrm>
              <a:off x="1377350" y="460875"/>
              <a:ext cx="2286700" cy="1886450"/>
            </a:xfrm>
            <a:custGeom>
              <a:avLst/>
              <a:gdLst/>
              <a:ahLst/>
              <a:cxnLst/>
              <a:rect l="l" t="t" r="r" b="b"/>
              <a:pathLst>
                <a:path w="91468" h="75458" extrusionOk="0">
                  <a:moveTo>
                    <a:pt x="18353" y="0"/>
                  </a:moveTo>
                  <a:cubicBezTo>
                    <a:pt x="9978" y="0"/>
                    <a:pt x="2648" y="6139"/>
                    <a:pt x="1404" y="14674"/>
                  </a:cubicBezTo>
                  <a:cubicBezTo>
                    <a:pt x="1" y="24069"/>
                    <a:pt x="6492" y="32811"/>
                    <a:pt x="15887" y="34181"/>
                  </a:cubicBezTo>
                  <a:cubicBezTo>
                    <a:pt x="32686" y="36693"/>
                    <a:pt x="45375" y="46739"/>
                    <a:pt x="56923" y="66833"/>
                  </a:cubicBezTo>
                  <a:cubicBezTo>
                    <a:pt x="60119" y="72372"/>
                    <a:pt x="65902" y="75457"/>
                    <a:pt x="71844" y="75457"/>
                  </a:cubicBezTo>
                  <a:cubicBezTo>
                    <a:pt x="74756" y="75457"/>
                    <a:pt x="77706" y="74717"/>
                    <a:pt x="80409" y="73162"/>
                  </a:cubicBezTo>
                  <a:cubicBezTo>
                    <a:pt x="88629" y="68432"/>
                    <a:pt x="91467" y="57895"/>
                    <a:pt x="86737" y="49675"/>
                  </a:cubicBezTo>
                  <a:cubicBezTo>
                    <a:pt x="69873" y="20448"/>
                    <a:pt x="48344" y="4236"/>
                    <a:pt x="20910" y="191"/>
                  </a:cubicBezTo>
                  <a:cubicBezTo>
                    <a:pt x="20051" y="63"/>
                    <a:pt x="19197" y="0"/>
                    <a:pt x="18353"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38" name="Google Shape;3652;p56">
              <a:extLst>
                <a:ext uri="{FF2B5EF4-FFF2-40B4-BE49-F238E27FC236}">
                  <a16:creationId xmlns:a16="http://schemas.microsoft.com/office/drawing/2014/main" id="{CCCB429C-B5B1-49DB-ABF9-73C25A3B2B01}"/>
                </a:ext>
              </a:extLst>
            </p:cNvPr>
            <p:cNvSpPr/>
            <p:nvPr/>
          </p:nvSpPr>
          <p:spPr>
            <a:xfrm>
              <a:off x="2012625" y="915400"/>
              <a:ext cx="1206150" cy="1114375"/>
            </a:xfrm>
            <a:custGeom>
              <a:avLst/>
              <a:gdLst/>
              <a:ahLst/>
              <a:cxnLst/>
              <a:rect l="l" t="t" r="r" b="b"/>
              <a:pathLst>
                <a:path w="48246" h="44575" extrusionOk="0">
                  <a:moveTo>
                    <a:pt x="3741" y="1"/>
                  </a:moveTo>
                  <a:cubicBezTo>
                    <a:pt x="2382" y="1"/>
                    <a:pt x="1104" y="853"/>
                    <a:pt x="621" y="2202"/>
                  </a:cubicBezTo>
                  <a:cubicBezTo>
                    <a:pt x="1" y="3930"/>
                    <a:pt x="914" y="5855"/>
                    <a:pt x="2643" y="6475"/>
                  </a:cubicBezTo>
                  <a:cubicBezTo>
                    <a:pt x="18072" y="12053"/>
                    <a:pt x="30435" y="23633"/>
                    <a:pt x="41559" y="42879"/>
                  </a:cubicBezTo>
                  <a:cubicBezTo>
                    <a:pt x="42178" y="43955"/>
                    <a:pt x="43287" y="44575"/>
                    <a:pt x="44429" y="44575"/>
                  </a:cubicBezTo>
                  <a:cubicBezTo>
                    <a:pt x="45016" y="44575"/>
                    <a:pt x="45571" y="44412"/>
                    <a:pt x="46093" y="44118"/>
                  </a:cubicBezTo>
                  <a:cubicBezTo>
                    <a:pt x="47691" y="43205"/>
                    <a:pt x="48246" y="41150"/>
                    <a:pt x="47332" y="39551"/>
                  </a:cubicBezTo>
                  <a:cubicBezTo>
                    <a:pt x="35556" y="19131"/>
                    <a:pt x="21693" y="6279"/>
                    <a:pt x="4894" y="212"/>
                  </a:cubicBezTo>
                  <a:cubicBezTo>
                    <a:pt x="4514" y="68"/>
                    <a:pt x="4124" y="1"/>
                    <a:pt x="3741" y="1"/>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39" name="Google Shape;3653;p56">
              <a:extLst>
                <a:ext uri="{FF2B5EF4-FFF2-40B4-BE49-F238E27FC236}">
                  <a16:creationId xmlns:a16="http://schemas.microsoft.com/office/drawing/2014/main" id="{60C4EE73-00B6-45C8-8B12-65BBB26D3FF4}"/>
                </a:ext>
              </a:extLst>
            </p:cNvPr>
            <p:cNvSpPr/>
            <p:nvPr/>
          </p:nvSpPr>
          <p:spPr>
            <a:xfrm>
              <a:off x="4153300" y="345875"/>
              <a:ext cx="2286700" cy="1886850"/>
            </a:xfrm>
            <a:custGeom>
              <a:avLst/>
              <a:gdLst/>
              <a:ahLst/>
              <a:cxnLst/>
              <a:rect l="l" t="t" r="r" b="b"/>
              <a:pathLst>
                <a:path w="91468" h="75474" extrusionOk="0">
                  <a:moveTo>
                    <a:pt x="73115" y="1"/>
                  </a:moveTo>
                  <a:cubicBezTo>
                    <a:pt x="72271" y="1"/>
                    <a:pt x="71417" y="63"/>
                    <a:pt x="70558" y="192"/>
                  </a:cubicBezTo>
                  <a:cubicBezTo>
                    <a:pt x="43124" y="4269"/>
                    <a:pt x="21595" y="20448"/>
                    <a:pt x="4731" y="49708"/>
                  </a:cubicBezTo>
                  <a:cubicBezTo>
                    <a:pt x="1" y="57929"/>
                    <a:pt x="2839" y="68432"/>
                    <a:pt x="11059" y="73162"/>
                  </a:cubicBezTo>
                  <a:cubicBezTo>
                    <a:pt x="13764" y="74730"/>
                    <a:pt x="16717" y="75474"/>
                    <a:pt x="19631" y="75474"/>
                  </a:cubicBezTo>
                  <a:cubicBezTo>
                    <a:pt x="25571" y="75474"/>
                    <a:pt x="31350" y="72381"/>
                    <a:pt x="34545" y="66867"/>
                  </a:cubicBezTo>
                  <a:cubicBezTo>
                    <a:pt x="46093" y="46773"/>
                    <a:pt x="58782" y="36693"/>
                    <a:pt x="75581" y="34214"/>
                  </a:cubicBezTo>
                  <a:cubicBezTo>
                    <a:pt x="84976" y="32811"/>
                    <a:pt x="91467" y="24069"/>
                    <a:pt x="90064" y="14675"/>
                  </a:cubicBezTo>
                  <a:cubicBezTo>
                    <a:pt x="88820" y="6140"/>
                    <a:pt x="81490" y="1"/>
                    <a:pt x="73115"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40" name="Google Shape;3654;p56">
              <a:extLst>
                <a:ext uri="{FF2B5EF4-FFF2-40B4-BE49-F238E27FC236}">
                  <a16:creationId xmlns:a16="http://schemas.microsoft.com/office/drawing/2014/main" id="{87703559-EE34-4528-8F48-3D9D2658956B}"/>
                </a:ext>
              </a:extLst>
            </p:cNvPr>
            <p:cNvSpPr/>
            <p:nvPr/>
          </p:nvSpPr>
          <p:spPr>
            <a:xfrm>
              <a:off x="4598575" y="800750"/>
              <a:ext cx="1206150" cy="1114050"/>
            </a:xfrm>
            <a:custGeom>
              <a:avLst/>
              <a:gdLst/>
              <a:ahLst/>
              <a:cxnLst/>
              <a:rect l="l" t="t" r="r" b="b"/>
              <a:pathLst>
                <a:path w="48246" h="44562" extrusionOk="0">
                  <a:moveTo>
                    <a:pt x="44489" y="0"/>
                  </a:moveTo>
                  <a:cubicBezTo>
                    <a:pt x="44111" y="0"/>
                    <a:pt x="43727" y="64"/>
                    <a:pt x="43352" y="198"/>
                  </a:cubicBezTo>
                  <a:cubicBezTo>
                    <a:pt x="26553" y="6266"/>
                    <a:pt x="12690" y="19151"/>
                    <a:pt x="914" y="39571"/>
                  </a:cubicBezTo>
                  <a:cubicBezTo>
                    <a:pt x="0" y="41169"/>
                    <a:pt x="555" y="43191"/>
                    <a:pt x="2153" y="44105"/>
                  </a:cubicBezTo>
                  <a:cubicBezTo>
                    <a:pt x="2675" y="44431"/>
                    <a:pt x="3230" y="44561"/>
                    <a:pt x="3817" y="44561"/>
                  </a:cubicBezTo>
                  <a:cubicBezTo>
                    <a:pt x="4959" y="44561"/>
                    <a:pt x="6068" y="43974"/>
                    <a:pt x="6687" y="42898"/>
                  </a:cubicBezTo>
                  <a:cubicBezTo>
                    <a:pt x="17811" y="23652"/>
                    <a:pt x="30174" y="12072"/>
                    <a:pt x="45603" y="6461"/>
                  </a:cubicBezTo>
                  <a:cubicBezTo>
                    <a:pt x="47332" y="5842"/>
                    <a:pt x="48245" y="3950"/>
                    <a:pt x="47625" y="2188"/>
                  </a:cubicBezTo>
                  <a:cubicBezTo>
                    <a:pt x="47140" y="834"/>
                    <a:pt x="45854" y="0"/>
                    <a:pt x="44489"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41" name="Google Shape;3655;p56">
              <a:extLst>
                <a:ext uri="{FF2B5EF4-FFF2-40B4-BE49-F238E27FC236}">
                  <a16:creationId xmlns:a16="http://schemas.microsoft.com/office/drawing/2014/main" id="{15A10990-5F16-4FE1-95AB-C9D3929FA2BD}"/>
                </a:ext>
              </a:extLst>
            </p:cNvPr>
            <p:cNvSpPr/>
            <p:nvPr/>
          </p:nvSpPr>
          <p:spPr>
            <a:xfrm>
              <a:off x="2012625" y="1185725"/>
              <a:ext cx="3813300" cy="2846100"/>
            </a:xfrm>
            <a:custGeom>
              <a:avLst/>
              <a:gdLst/>
              <a:ahLst/>
              <a:cxnLst/>
              <a:rect l="l" t="t" r="r" b="b"/>
              <a:pathLst>
                <a:path w="152532" h="113844" extrusionOk="0">
                  <a:moveTo>
                    <a:pt x="76266" y="0"/>
                  </a:moveTo>
                  <a:cubicBezTo>
                    <a:pt x="34154" y="0"/>
                    <a:pt x="1" y="27205"/>
                    <a:pt x="1" y="60738"/>
                  </a:cubicBezTo>
                  <a:cubicBezTo>
                    <a:pt x="1" y="94304"/>
                    <a:pt x="34154" y="113844"/>
                    <a:pt x="76266" y="113844"/>
                  </a:cubicBezTo>
                  <a:cubicBezTo>
                    <a:pt x="118378" y="113844"/>
                    <a:pt x="152531" y="94304"/>
                    <a:pt x="152531" y="60738"/>
                  </a:cubicBezTo>
                  <a:cubicBezTo>
                    <a:pt x="152531" y="27205"/>
                    <a:pt x="118378" y="0"/>
                    <a:pt x="76266"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42" name="Google Shape;3656;p56">
              <a:extLst>
                <a:ext uri="{FF2B5EF4-FFF2-40B4-BE49-F238E27FC236}">
                  <a16:creationId xmlns:a16="http://schemas.microsoft.com/office/drawing/2014/main" id="{8BC63CF1-FF02-4540-90C9-DC46016329A1}"/>
                </a:ext>
              </a:extLst>
            </p:cNvPr>
            <p:cNvSpPr/>
            <p:nvPr/>
          </p:nvSpPr>
          <p:spPr>
            <a:xfrm>
              <a:off x="3306000" y="2235275"/>
              <a:ext cx="167200" cy="291150"/>
            </a:xfrm>
            <a:custGeom>
              <a:avLst/>
              <a:gdLst/>
              <a:ahLst/>
              <a:cxnLst/>
              <a:rect l="l" t="t" r="r" b="b"/>
              <a:pathLst>
                <a:path w="6688" h="11646" extrusionOk="0">
                  <a:moveTo>
                    <a:pt x="3361" y="0"/>
                  </a:moveTo>
                  <a:cubicBezTo>
                    <a:pt x="1501" y="0"/>
                    <a:pt x="1" y="1468"/>
                    <a:pt x="1" y="3327"/>
                  </a:cubicBezTo>
                  <a:lnTo>
                    <a:pt x="1" y="8285"/>
                  </a:lnTo>
                  <a:cubicBezTo>
                    <a:pt x="1" y="10145"/>
                    <a:pt x="1501" y="11645"/>
                    <a:pt x="3361" y="11645"/>
                  </a:cubicBezTo>
                  <a:cubicBezTo>
                    <a:pt x="5187" y="11645"/>
                    <a:pt x="6688" y="10145"/>
                    <a:pt x="6688" y="8285"/>
                  </a:cubicBezTo>
                  <a:lnTo>
                    <a:pt x="6688" y="3327"/>
                  </a:lnTo>
                  <a:cubicBezTo>
                    <a:pt x="6688" y="1468"/>
                    <a:pt x="5187" y="0"/>
                    <a:pt x="3361"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43" name="Google Shape;3657;p56">
              <a:extLst>
                <a:ext uri="{FF2B5EF4-FFF2-40B4-BE49-F238E27FC236}">
                  <a16:creationId xmlns:a16="http://schemas.microsoft.com/office/drawing/2014/main" id="{7E45989D-7D1C-4CC0-88CD-B119EBE9D6B3}"/>
                </a:ext>
              </a:extLst>
            </p:cNvPr>
            <p:cNvSpPr/>
            <p:nvPr/>
          </p:nvSpPr>
          <p:spPr>
            <a:xfrm>
              <a:off x="5010400" y="2235275"/>
              <a:ext cx="166375" cy="291150"/>
            </a:xfrm>
            <a:custGeom>
              <a:avLst/>
              <a:gdLst/>
              <a:ahLst/>
              <a:cxnLst/>
              <a:rect l="l" t="t" r="r" b="b"/>
              <a:pathLst>
                <a:path w="6655" h="11646" extrusionOk="0">
                  <a:moveTo>
                    <a:pt x="3328" y="0"/>
                  </a:moveTo>
                  <a:cubicBezTo>
                    <a:pt x="1501" y="0"/>
                    <a:pt x="0" y="1468"/>
                    <a:pt x="0" y="3327"/>
                  </a:cubicBezTo>
                  <a:lnTo>
                    <a:pt x="0" y="8285"/>
                  </a:lnTo>
                  <a:cubicBezTo>
                    <a:pt x="0" y="10145"/>
                    <a:pt x="1501" y="11645"/>
                    <a:pt x="3328" y="11645"/>
                  </a:cubicBezTo>
                  <a:cubicBezTo>
                    <a:pt x="5187" y="11645"/>
                    <a:pt x="6655" y="10145"/>
                    <a:pt x="6655" y="8285"/>
                  </a:cubicBezTo>
                  <a:lnTo>
                    <a:pt x="6655" y="3327"/>
                  </a:lnTo>
                  <a:cubicBezTo>
                    <a:pt x="6655" y="1468"/>
                    <a:pt x="5187" y="0"/>
                    <a:pt x="3328"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44" name="Google Shape;3658;p56">
              <a:extLst>
                <a:ext uri="{FF2B5EF4-FFF2-40B4-BE49-F238E27FC236}">
                  <a16:creationId xmlns:a16="http://schemas.microsoft.com/office/drawing/2014/main" id="{02F5048F-F54A-47C9-BE06-4494AA269EE2}"/>
                </a:ext>
              </a:extLst>
            </p:cNvPr>
            <p:cNvSpPr/>
            <p:nvPr/>
          </p:nvSpPr>
          <p:spPr>
            <a:xfrm>
              <a:off x="3606925" y="2687875"/>
              <a:ext cx="1202875" cy="642625"/>
            </a:xfrm>
            <a:custGeom>
              <a:avLst/>
              <a:gdLst/>
              <a:ahLst/>
              <a:cxnLst/>
              <a:rect l="l" t="t" r="r" b="b"/>
              <a:pathLst>
                <a:path w="48115" h="25705" extrusionOk="0">
                  <a:moveTo>
                    <a:pt x="12853" y="0"/>
                  </a:moveTo>
                  <a:cubicBezTo>
                    <a:pt x="5774" y="0"/>
                    <a:pt x="1" y="5741"/>
                    <a:pt x="1" y="12852"/>
                  </a:cubicBezTo>
                  <a:cubicBezTo>
                    <a:pt x="1" y="19963"/>
                    <a:pt x="5774" y="25705"/>
                    <a:pt x="12853" y="25705"/>
                  </a:cubicBezTo>
                  <a:cubicBezTo>
                    <a:pt x="17648" y="25705"/>
                    <a:pt x="21856" y="23095"/>
                    <a:pt x="24042" y="19181"/>
                  </a:cubicBezTo>
                  <a:cubicBezTo>
                    <a:pt x="26260" y="23095"/>
                    <a:pt x="30435" y="25705"/>
                    <a:pt x="35230" y="25705"/>
                  </a:cubicBezTo>
                  <a:cubicBezTo>
                    <a:pt x="42341" y="25705"/>
                    <a:pt x="48115" y="19963"/>
                    <a:pt x="48115" y="12852"/>
                  </a:cubicBezTo>
                  <a:cubicBezTo>
                    <a:pt x="48115" y="5741"/>
                    <a:pt x="42341" y="0"/>
                    <a:pt x="35230"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45" name="Google Shape;3659;p56">
              <a:extLst>
                <a:ext uri="{FF2B5EF4-FFF2-40B4-BE49-F238E27FC236}">
                  <a16:creationId xmlns:a16="http://schemas.microsoft.com/office/drawing/2014/main" id="{DDD80D5E-5205-49E0-AAC5-4122D53CECC4}"/>
                </a:ext>
              </a:extLst>
            </p:cNvPr>
            <p:cNvSpPr/>
            <p:nvPr/>
          </p:nvSpPr>
          <p:spPr>
            <a:xfrm>
              <a:off x="3640375" y="2572075"/>
              <a:ext cx="1202050" cy="643450"/>
            </a:xfrm>
            <a:custGeom>
              <a:avLst/>
              <a:gdLst/>
              <a:ahLst/>
              <a:cxnLst/>
              <a:rect l="l" t="t" r="r" b="b"/>
              <a:pathLst>
                <a:path w="48082" h="25738" extrusionOk="0">
                  <a:moveTo>
                    <a:pt x="12852" y="0"/>
                  </a:moveTo>
                  <a:cubicBezTo>
                    <a:pt x="5774" y="0"/>
                    <a:pt x="0" y="5774"/>
                    <a:pt x="0" y="12852"/>
                  </a:cubicBezTo>
                  <a:cubicBezTo>
                    <a:pt x="0" y="19963"/>
                    <a:pt x="5774" y="25737"/>
                    <a:pt x="12852" y="25737"/>
                  </a:cubicBezTo>
                  <a:cubicBezTo>
                    <a:pt x="17647" y="25737"/>
                    <a:pt x="21855" y="23095"/>
                    <a:pt x="24041" y="19181"/>
                  </a:cubicBezTo>
                  <a:cubicBezTo>
                    <a:pt x="26259" y="23095"/>
                    <a:pt x="30434" y="25737"/>
                    <a:pt x="35230" y="25737"/>
                  </a:cubicBezTo>
                  <a:cubicBezTo>
                    <a:pt x="42341" y="25737"/>
                    <a:pt x="48082" y="19963"/>
                    <a:pt x="48082" y="12852"/>
                  </a:cubicBezTo>
                  <a:cubicBezTo>
                    <a:pt x="48082" y="5774"/>
                    <a:pt x="42341" y="0"/>
                    <a:pt x="3523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6" name="Google Shape;3660;p56">
              <a:extLst>
                <a:ext uri="{FF2B5EF4-FFF2-40B4-BE49-F238E27FC236}">
                  <a16:creationId xmlns:a16="http://schemas.microsoft.com/office/drawing/2014/main" id="{E83172FC-BE00-4DC4-A05A-2A1063F1E3AD}"/>
                </a:ext>
              </a:extLst>
            </p:cNvPr>
            <p:cNvSpPr/>
            <p:nvPr/>
          </p:nvSpPr>
          <p:spPr>
            <a:xfrm>
              <a:off x="3965750" y="2572075"/>
              <a:ext cx="552125" cy="245475"/>
            </a:xfrm>
            <a:custGeom>
              <a:avLst/>
              <a:gdLst/>
              <a:ahLst/>
              <a:cxnLst/>
              <a:rect l="l" t="t" r="r" b="b"/>
              <a:pathLst>
                <a:path w="22085" h="9819" extrusionOk="0">
                  <a:moveTo>
                    <a:pt x="2838" y="0"/>
                  </a:moveTo>
                  <a:cubicBezTo>
                    <a:pt x="979" y="0"/>
                    <a:pt x="0" y="2153"/>
                    <a:pt x="1175" y="3556"/>
                  </a:cubicBezTo>
                  <a:lnTo>
                    <a:pt x="3458" y="6296"/>
                  </a:lnTo>
                  <a:cubicBezTo>
                    <a:pt x="5432" y="8644"/>
                    <a:pt x="8229" y="9819"/>
                    <a:pt x="11026" y="9819"/>
                  </a:cubicBezTo>
                  <a:cubicBezTo>
                    <a:pt x="13823" y="9819"/>
                    <a:pt x="16620" y="8644"/>
                    <a:pt x="18594" y="6296"/>
                  </a:cubicBezTo>
                  <a:lnTo>
                    <a:pt x="20910" y="3556"/>
                  </a:lnTo>
                  <a:cubicBezTo>
                    <a:pt x="22084" y="2153"/>
                    <a:pt x="21073" y="0"/>
                    <a:pt x="19246"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47" name="Google Shape;3661;p56">
              <a:extLst>
                <a:ext uri="{FF2B5EF4-FFF2-40B4-BE49-F238E27FC236}">
                  <a16:creationId xmlns:a16="http://schemas.microsoft.com/office/drawing/2014/main" id="{722AB616-AB5A-413E-95FA-52A6415CFC36}"/>
                </a:ext>
              </a:extLst>
            </p:cNvPr>
            <p:cNvSpPr/>
            <p:nvPr/>
          </p:nvSpPr>
          <p:spPr>
            <a:xfrm>
              <a:off x="2588375" y="4393875"/>
              <a:ext cx="720925" cy="955800"/>
            </a:xfrm>
            <a:custGeom>
              <a:avLst/>
              <a:gdLst/>
              <a:ahLst/>
              <a:cxnLst/>
              <a:rect l="l" t="t" r="r" b="b"/>
              <a:pathLst>
                <a:path w="28837" h="38232" extrusionOk="0">
                  <a:moveTo>
                    <a:pt x="8188" y="1"/>
                  </a:moveTo>
                  <a:cubicBezTo>
                    <a:pt x="3686" y="1"/>
                    <a:pt x="0" y="3654"/>
                    <a:pt x="0" y="8188"/>
                  </a:cubicBezTo>
                  <a:lnTo>
                    <a:pt x="0" y="30044"/>
                  </a:lnTo>
                  <a:cubicBezTo>
                    <a:pt x="0" y="34545"/>
                    <a:pt x="3686" y="38231"/>
                    <a:pt x="8188" y="38231"/>
                  </a:cubicBezTo>
                  <a:lnTo>
                    <a:pt x="20649" y="38231"/>
                  </a:lnTo>
                  <a:cubicBezTo>
                    <a:pt x="25150" y="38231"/>
                    <a:pt x="28836" y="34545"/>
                    <a:pt x="28836" y="30044"/>
                  </a:cubicBezTo>
                  <a:cubicBezTo>
                    <a:pt x="28836" y="25510"/>
                    <a:pt x="25150" y="21824"/>
                    <a:pt x="20649" y="21824"/>
                  </a:cubicBezTo>
                  <a:lnTo>
                    <a:pt x="16376" y="21824"/>
                  </a:lnTo>
                  <a:lnTo>
                    <a:pt x="16376" y="8188"/>
                  </a:lnTo>
                  <a:cubicBezTo>
                    <a:pt x="16376" y="3654"/>
                    <a:pt x="12722" y="1"/>
                    <a:pt x="8188"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48" name="Google Shape;3662;p56">
              <a:extLst>
                <a:ext uri="{FF2B5EF4-FFF2-40B4-BE49-F238E27FC236}">
                  <a16:creationId xmlns:a16="http://schemas.microsoft.com/office/drawing/2014/main" id="{BADCF636-71FE-4001-A788-FAE0B9B5BA35}"/>
                </a:ext>
              </a:extLst>
            </p:cNvPr>
            <p:cNvSpPr/>
            <p:nvPr/>
          </p:nvSpPr>
          <p:spPr>
            <a:xfrm>
              <a:off x="1456475" y="4302550"/>
              <a:ext cx="924775" cy="1047125"/>
            </a:xfrm>
            <a:custGeom>
              <a:avLst/>
              <a:gdLst/>
              <a:ahLst/>
              <a:cxnLst/>
              <a:rect l="l" t="t" r="r" b="b"/>
              <a:pathLst>
                <a:path w="36991" h="41885" extrusionOk="0">
                  <a:moveTo>
                    <a:pt x="13603" y="0"/>
                  </a:moveTo>
                  <a:cubicBezTo>
                    <a:pt x="6100" y="0"/>
                    <a:pt x="0" y="6100"/>
                    <a:pt x="0" y="13603"/>
                  </a:cubicBezTo>
                  <a:lnTo>
                    <a:pt x="0" y="33697"/>
                  </a:lnTo>
                  <a:cubicBezTo>
                    <a:pt x="0" y="38198"/>
                    <a:pt x="3686" y="41884"/>
                    <a:pt x="8220" y="41884"/>
                  </a:cubicBezTo>
                  <a:lnTo>
                    <a:pt x="28803" y="41884"/>
                  </a:lnTo>
                  <a:cubicBezTo>
                    <a:pt x="33305" y="41884"/>
                    <a:pt x="36991" y="38198"/>
                    <a:pt x="36991" y="33697"/>
                  </a:cubicBezTo>
                  <a:cubicBezTo>
                    <a:pt x="36991" y="29163"/>
                    <a:pt x="33305" y="25477"/>
                    <a:pt x="28803" y="25477"/>
                  </a:cubicBezTo>
                  <a:lnTo>
                    <a:pt x="23845" y="25477"/>
                  </a:lnTo>
                  <a:lnTo>
                    <a:pt x="26455" y="18072"/>
                  </a:lnTo>
                  <a:cubicBezTo>
                    <a:pt x="29521" y="9232"/>
                    <a:pt x="22964" y="0"/>
                    <a:pt x="13603"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grpSp>
      <p:grpSp>
        <p:nvGrpSpPr>
          <p:cNvPr id="149" name="Google Shape;3627;p56">
            <a:extLst>
              <a:ext uri="{FF2B5EF4-FFF2-40B4-BE49-F238E27FC236}">
                <a16:creationId xmlns:a16="http://schemas.microsoft.com/office/drawing/2014/main" id="{77DFFDC2-7A84-451A-8CE1-2510A8F974AF}"/>
              </a:ext>
            </a:extLst>
          </p:cNvPr>
          <p:cNvGrpSpPr/>
          <p:nvPr/>
        </p:nvGrpSpPr>
        <p:grpSpPr>
          <a:xfrm>
            <a:off x="14628820" y="8682233"/>
            <a:ext cx="1237447" cy="1301866"/>
            <a:chOff x="-801671" y="3616325"/>
            <a:chExt cx="801669" cy="771982"/>
          </a:xfrm>
        </p:grpSpPr>
        <p:sp>
          <p:nvSpPr>
            <p:cNvPr id="150" name="Google Shape;3628;p56">
              <a:extLst>
                <a:ext uri="{FF2B5EF4-FFF2-40B4-BE49-F238E27FC236}">
                  <a16:creationId xmlns:a16="http://schemas.microsoft.com/office/drawing/2014/main" id="{C5B4DB69-AAF3-41EF-ABDF-E18CF7E9DFE9}"/>
                </a:ext>
              </a:extLst>
            </p:cNvPr>
            <p:cNvSpPr/>
            <p:nvPr/>
          </p:nvSpPr>
          <p:spPr>
            <a:xfrm>
              <a:off x="-801671" y="4001373"/>
              <a:ext cx="109229" cy="109233"/>
            </a:xfrm>
            <a:custGeom>
              <a:avLst/>
              <a:gdLst/>
              <a:ahLst/>
              <a:cxnLst/>
              <a:rect l="l" t="t" r="r" b="b"/>
              <a:pathLst>
                <a:path w="28445" h="28446" extrusionOk="0">
                  <a:moveTo>
                    <a:pt x="14222" y="1"/>
                  </a:moveTo>
                  <a:cubicBezTo>
                    <a:pt x="6361" y="1"/>
                    <a:pt x="0" y="6361"/>
                    <a:pt x="0" y="14223"/>
                  </a:cubicBezTo>
                  <a:cubicBezTo>
                    <a:pt x="0" y="22084"/>
                    <a:pt x="6361" y="28445"/>
                    <a:pt x="14222" y="28445"/>
                  </a:cubicBezTo>
                  <a:cubicBezTo>
                    <a:pt x="22084" y="28445"/>
                    <a:pt x="28445" y="22084"/>
                    <a:pt x="28445" y="14223"/>
                  </a:cubicBezTo>
                  <a:cubicBezTo>
                    <a:pt x="28445" y="6361"/>
                    <a:pt x="22084" y="1"/>
                    <a:pt x="14222"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1" name="Google Shape;3629;p56">
              <a:extLst>
                <a:ext uri="{FF2B5EF4-FFF2-40B4-BE49-F238E27FC236}">
                  <a16:creationId xmlns:a16="http://schemas.microsoft.com/office/drawing/2014/main" id="{5853A8FC-0064-4F63-A0CB-D19A765A4783}"/>
                </a:ext>
              </a:extLst>
            </p:cNvPr>
            <p:cNvSpPr/>
            <p:nvPr/>
          </p:nvSpPr>
          <p:spPr>
            <a:xfrm>
              <a:off x="-449189" y="4184879"/>
              <a:ext cx="169855" cy="203428"/>
            </a:xfrm>
            <a:custGeom>
              <a:avLst/>
              <a:gdLst/>
              <a:ahLst/>
              <a:cxnLst/>
              <a:rect l="l" t="t" r="r" b="b"/>
              <a:pathLst>
                <a:path w="44233" h="52976" extrusionOk="0">
                  <a:moveTo>
                    <a:pt x="16212" y="1"/>
                  </a:moveTo>
                  <a:cubicBezTo>
                    <a:pt x="7242" y="1"/>
                    <a:pt x="0" y="7275"/>
                    <a:pt x="0" y="16213"/>
                  </a:cubicBezTo>
                  <a:lnTo>
                    <a:pt x="0" y="45897"/>
                  </a:lnTo>
                  <a:cubicBezTo>
                    <a:pt x="0" y="49811"/>
                    <a:pt x="3164" y="52975"/>
                    <a:pt x="7079" y="52975"/>
                  </a:cubicBezTo>
                  <a:lnTo>
                    <a:pt x="38492" y="52975"/>
                  </a:lnTo>
                  <a:cubicBezTo>
                    <a:pt x="41656" y="52975"/>
                    <a:pt x="44200" y="50431"/>
                    <a:pt x="44200" y="47267"/>
                  </a:cubicBezTo>
                  <a:cubicBezTo>
                    <a:pt x="44233" y="40091"/>
                    <a:pt x="39177" y="34088"/>
                    <a:pt x="32457" y="32621"/>
                  </a:cubicBezTo>
                  <a:lnTo>
                    <a:pt x="32457" y="16213"/>
                  </a:lnTo>
                  <a:cubicBezTo>
                    <a:pt x="32457" y="7275"/>
                    <a:pt x="25183" y="1"/>
                    <a:pt x="16212"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2" name="Google Shape;3630;p56">
              <a:extLst>
                <a:ext uri="{FF2B5EF4-FFF2-40B4-BE49-F238E27FC236}">
                  <a16:creationId xmlns:a16="http://schemas.microsoft.com/office/drawing/2014/main" id="{AB64DC98-F2A5-48A8-B6B4-7C6E4F2E6E5C}"/>
                </a:ext>
              </a:extLst>
            </p:cNvPr>
            <p:cNvSpPr/>
            <p:nvPr/>
          </p:nvSpPr>
          <p:spPr>
            <a:xfrm>
              <a:off x="-191406" y="3616325"/>
              <a:ext cx="191405" cy="191524"/>
            </a:xfrm>
            <a:custGeom>
              <a:avLst/>
              <a:gdLst/>
              <a:ahLst/>
              <a:cxnLst/>
              <a:rect l="l" t="t" r="r" b="b"/>
              <a:pathLst>
                <a:path w="49845" h="49876" extrusionOk="0">
                  <a:moveTo>
                    <a:pt x="24923" y="0"/>
                  </a:moveTo>
                  <a:cubicBezTo>
                    <a:pt x="11157" y="0"/>
                    <a:pt x="1" y="11189"/>
                    <a:pt x="1" y="24954"/>
                  </a:cubicBezTo>
                  <a:cubicBezTo>
                    <a:pt x="1" y="38720"/>
                    <a:pt x="11157" y="49876"/>
                    <a:pt x="24923" y="49876"/>
                  </a:cubicBezTo>
                  <a:cubicBezTo>
                    <a:pt x="38688" y="49876"/>
                    <a:pt x="49844" y="38720"/>
                    <a:pt x="49844" y="24954"/>
                  </a:cubicBezTo>
                  <a:cubicBezTo>
                    <a:pt x="49844" y="11189"/>
                    <a:pt x="38688" y="0"/>
                    <a:pt x="24923"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3" name="Google Shape;3631;p56">
              <a:extLst>
                <a:ext uri="{FF2B5EF4-FFF2-40B4-BE49-F238E27FC236}">
                  <a16:creationId xmlns:a16="http://schemas.microsoft.com/office/drawing/2014/main" id="{8DAE56D0-1A19-49AD-9E54-05FEA73A4694}"/>
                </a:ext>
              </a:extLst>
            </p:cNvPr>
            <p:cNvSpPr/>
            <p:nvPr/>
          </p:nvSpPr>
          <p:spPr>
            <a:xfrm>
              <a:off x="-136917" y="3670938"/>
              <a:ext cx="82426" cy="82299"/>
            </a:xfrm>
            <a:custGeom>
              <a:avLst/>
              <a:gdLst/>
              <a:ahLst/>
              <a:cxnLst/>
              <a:rect l="l" t="t" r="r" b="b"/>
              <a:pathLst>
                <a:path w="21465" h="21432" extrusionOk="0">
                  <a:moveTo>
                    <a:pt x="10733" y="0"/>
                  </a:moveTo>
                  <a:cubicBezTo>
                    <a:pt x="4796" y="0"/>
                    <a:pt x="1" y="4796"/>
                    <a:pt x="1" y="10732"/>
                  </a:cubicBezTo>
                  <a:cubicBezTo>
                    <a:pt x="1" y="16637"/>
                    <a:pt x="4796" y="21432"/>
                    <a:pt x="10733" y="21432"/>
                  </a:cubicBezTo>
                  <a:cubicBezTo>
                    <a:pt x="16637" y="21432"/>
                    <a:pt x="21464" y="16637"/>
                    <a:pt x="21464" y="10732"/>
                  </a:cubicBezTo>
                  <a:cubicBezTo>
                    <a:pt x="21464" y="4796"/>
                    <a:pt x="16637" y="0"/>
                    <a:pt x="10733" y="0"/>
                  </a:cubicBezTo>
                  <a:close/>
                </a:path>
              </a:pathLst>
            </a:custGeom>
            <a:solidFill>
              <a:srgbClr val="EDBCB9"/>
            </a:solidFill>
            <a:ln>
              <a:noFill/>
            </a:ln>
          </p:spPr>
          <p:txBody>
            <a:bodyPr spcFirstLastPara="1" wrap="square" lIns="97520" tIns="97520" rIns="97520" bIns="97520" anchor="ctr" anchorCtr="0">
              <a:noAutofit/>
            </a:bodyPr>
            <a:lstStyle/>
            <a:p>
              <a:endParaRPr sz="1920"/>
            </a:p>
          </p:txBody>
        </p:sp>
        <p:sp>
          <p:nvSpPr>
            <p:cNvPr id="154" name="Google Shape;3632;p56">
              <a:extLst>
                <a:ext uri="{FF2B5EF4-FFF2-40B4-BE49-F238E27FC236}">
                  <a16:creationId xmlns:a16="http://schemas.microsoft.com/office/drawing/2014/main" id="{0158053B-FCDD-4053-A137-A8515AD3DEBB}"/>
                </a:ext>
              </a:extLst>
            </p:cNvPr>
            <p:cNvSpPr/>
            <p:nvPr/>
          </p:nvSpPr>
          <p:spPr>
            <a:xfrm>
              <a:off x="-601634" y="3649268"/>
              <a:ext cx="582467" cy="517202"/>
            </a:xfrm>
            <a:custGeom>
              <a:avLst/>
              <a:gdLst/>
              <a:ahLst/>
              <a:cxnLst/>
              <a:rect l="l" t="t" r="r" b="b"/>
              <a:pathLst>
                <a:path w="151684" h="134688" extrusionOk="0">
                  <a:moveTo>
                    <a:pt x="75842" y="0"/>
                  </a:moveTo>
                  <a:cubicBezTo>
                    <a:pt x="33958" y="0"/>
                    <a:pt x="1" y="30174"/>
                    <a:pt x="1" y="67360"/>
                  </a:cubicBezTo>
                  <a:cubicBezTo>
                    <a:pt x="1" y="104547"/>
                    <a:pt x="33958" y="134688"/>
                    <a:pt x="75842" y="134688"/>
                  </a:cubicBezTo>
                  <a:cubicBezTo>
                    <a:pt x="117726" y="134688"/>
                    <a:pt x="151683" y="104547"/>
                    <a:pt x="151683" y="67360"/>
                  </a:cubicBezTo>
                  <a:cubicBezTo>
                    <a:pt x="151683" y="30174"/>
                    <a:pt x="117726" y="0"/>
                    <a:pt x="75842" y="0"/>
                  </a:cubicBezTo>
                  <a:close/>
                </a:path>
              </a:pathLst>
            </a:custGeom>
            <a:solidFill>
              <a:srgbClr val="E8E8E8"/>
            </a:solidFill>
            <a:ln>
              <a:noFill/>
            </a:ln>
          </p:spPr>
          <p:txBody>
            <a:bodyPr spcFirstLastPara="1" wrap="square" lIns="97520" tIns="97520" rIns="97520" bIns="97520" anchor="ctr" anchorCtr="0">
              <a:noAutofit/>
            </a:bodyPr>
            <a:lstStyle/>
            <a:p>
              <a:endParaRPr sz="1920"/>
            </a:p>
          </p:txBody>
        </p:sp>
        <p:sp>
          <p:nvSpPr>
            <p:cNvPr id="155" name="Google Shape;3633;p56">
              <a:extLst>
                <a:ext uri="{FF2B5EF4-FFF2-40B4-BE49-F238E27FC236}">
                  <a16:creationId xmlns:a16="http://schemas.microsoft.com/office/drawing/2014/main" id="{1253EE93-70C7-4B95-82FD-49C49BA1EDD3}"/>
                </a:ext>
              </a:extLst>
            </p:cNvPr>
            <p:cNvSpPr/>
            <p:nvPr/>
          </p:nvSpPr>
          <p:spPr>
            <a:xfrm>
              <a:off x="-268064" y="3958784"/>
              <a:ext cx="58875" cy="78167"/>
            </a:xfrm>
            <a:custGeom>
              <a:avLst/>
              <a:gdLst/>
              <a:ahLst/>
              <a:cxnLst/>
              <a:rect l="l" t="t" r="r" b="b"/>
              <a:pathLst>
                <a:path w="15332" h="20356" extrusionOk="0">
                  <a:moveTo>
                    <a:pt x="7666" y="1"/>
                  </a:moveTo>
                  <a:cubicBezTo>
                    <a:pt x="7666" y="2676"/>
                    <a:pt x="5513" y="4829"/>
                    <a:pt x="2839" y="4829"/>
                  </a:cubicBezTo>
                  <a:cubicBezTo>
                    <a:pt x="1762" y="4829"/>
                    <a:pt x="816" y="4502"/>
                    <a:pt x="1" y="3915"/>
                  </a:cubicBezTo>
                  <a:lnTo>
                    <a:pt x="1" y="12723"/>
                  </a:lnTo>
                  <a:cubicBezTo>
                    <a:pt x="1" y="16931"/>
                    <a:pt x="3426" y="20356"/>
                    <a:pt x="7666" y="20356"/>
                  </a:cubicBezTo>
                  <a:cubicBezTo>
                    <a:pt x="11874" y="20356"/>
                    <a:pt x="15332" y="16931"/>
                    <a:pt x="15332" y="12723"/>
                  </a:cubicBezTo>
                  <a:lnTo>
                    <a:pt x="15332" y="3915"/>
                  </a:lnTo>
                  <a:cubicBezTo>
                    <a:pt x="14516" y="4502"/>
                    <a:pt x="13538" y="4829"/>
                    <a:pt x="12494" y="4829"/>
                  </a:cubicBezTo>
                  <a:cubicBezTo>
                    <a:pt x="9819" y="4829"/>
                    <a:pt x="7666" y="2676"/>
                    <a:pt x="7666" y="1"/>
                  </a:cubicBezTo>
                  <a:close/>
                </a:path>
              </a:pathLst>
            </a:custGeom>
            <a:solidFill>
              <a:srgbClr val="EDBCB9"/>
            </a:solidFill>
            <a:ln>
              <a:noFill/>
            </a:ln>
          </p:spPr>
          <p:txBody>
            <a:bodyPr spcFirstLastPara="1" wrap="square" lIns="97520" tIns="97520" rIns="97520" bIns="97520" anchor="ctr" anchorCtr="0">
              <a:noAutofit/>
            </a:bodyPr>
            <a:lstStyle/>
            <a:p>
              <a:endParaRPr sz="1920"/>
            </a:p>
          </p:txBody>
        </p:sp>
        <p:sp>
          <p:nvSpPr>
            <p:cNvPr id="156" name="Google Shape;3634;p56">
              <a:extLst>
                <a:ext uri="{FF2B5EF4-FFF2-40B4-BE49-F238E27FC236}">
                  <a16:creationId xmlns:a16="http://schemas.microsoft.com/office/drawing/2014/main" id="{E41B8F90-3A77-4FB5-80F5-8421D56F19E8}"/>
                </a:ext>
              </a:extLst>
            </p:cNvPr>
            <p:cNvSpPr/>
            <p:nvPr/>
          </p:nvSpPr>
          <p:spPr>
            <a:xfrm>
              <a:off x="-265810" y="4012398"/>
              <a:ext cx="54367" cy="24553"/>
            </a:xfrm>
            <a:custGeom>
              <a:avLst/>
              <a:gdLst/>
              <a:ahLst/>
              <a:cxnLst/>
              <a:rect l="l" t="t" r="r" b="b"/>
              <a:pathLst>
                <a:path w="14158" h="6394" extrusionOk="0">
                  <a:moveTo>
                    <a:pt x="7079" y="0"/>
                  </a:moveTo>
                  <a:cubicBezTo>
                    <a:pt x="4339" y="0"/>
                    <a:pt x="1827" y="620"/>
                    <a:pt x="1" y="1664"/>
                  </a:cubicBezTo>
                  <a:cubicBezTo>
                    <a:pt x="1142" y="4436"/>
                    <a:pt x="3883" y="6394"/>
                    <a:pt x="7079" y="6394"/>
                  </a:cubicBezTo>
                  <a:cubicBezTo>
                    <a:pt x="10276" y="6394"/>
                    <a:pt x="13016" y="4436"/>
                    <a:pt x="14158" y="1664"/>
                  </a:cubicBezTo>
                  <a:cubicBezTo>
                    <a:pt x="12331" y="620"/>
                    <a:pt x="9819" y="0"/>
                    <a:pt x="7079" y="0"/>
                  </a:cubicBezTo>
                  <a:close/>
                </a:path>
              </a:pathLst>
            </a:custGeom>
            <a:solidFill>
              <a:srgbClr val="D46D59"/>
            </a:solidFill>
            <a:ln>
              <a:noFill/>
            </a:ln>
          </p:spPr>
          <p:txBody>
            <a:bodyPr spcFirstLastPara="1" wrap="square" lIns="97520" tIns="97520" rIns="97520" bIns="97520" anchor="ctr" anchorCtr="0">
              <a:noAutofit/>
            </a:bodyPr>
            <a:lstStyle/>
            <a:p>
              <a:endParaRPr sz="1920"/>
            </a:p>
          </p:txBody>
        </p:sp>
        <p:sp>
          <p:nvSpPr>
            <p:cNvPr id="157" name="Google Shape;3635;p56">
              <a:extLst>
                <a:ext uri="{FF2B5EF4-FFF2-40B4-BE49-F238E27FC236}">
                  <a16:creationId xmlns:a16="http://schemas.microsoft.com/office/drawing/2014/main" id="{246456AE-E9DE-47F8-A458-1873CC1459A1}"/>
                </a:ext>
              </a:extLst>
            </p:cNvPr>
            <p:cNvSpPr/>
            <p:nvPr/>
          </p:nvSpPr>
          <p:spPr>
            <a:xfrm>
              <a:off x="-288482" y="3946008"/>
              <a:ext cx="99709" cy="44095"/>
            </a:xfrm>
            <a:custGeom>
              <a:avLst/>
              <a:gdLst/>
              <a:ahLst/>
              <a:cxnLst/>
              <a:rect l="l" t="t" r="r" b="b"/>
              <a:pathLst>
                <a:path w="25966" h="11483" extrusionOk="0">
                  <a:moveTo>
                    <a:pt x="3328" y="1"/>
                  </a:moveTo>
                  <a:cubicBezTo>
                    <a:pt x="1468" y="1"/>
                    <a:pt x="1" y="1501"/>
                    <a:pt x="1" y="3328"/>
                  </a:cubicBezTo>
                  <a:cubicBezTo>
                    <a:pt x="1" y="7829"/>
                    <a:pt x="3654" y="11483"/>
                    <a:pt x="8156" y="11483"/>
                  </a:cubicBezTo>
                  <a:cubicBezTo>
                    <a:pt x="9950" y="11483"/>
                    <a:pt x="11613" y="10896"/>
                    <a:pt x="12983" y="9917"/>
                  </a:cubicBezTo>
                  <a:cubicBezTo>
                    <a:pt x="14321" y="10896"/>
                    <a:pt x="16017" y="11483"/>
                    <a:pt x="17811" y="11483"/>
                  </a:cubicBezTo>
                  <a:cubicBezTo>
                    <a:pt x="22313" y="11483"/>
                    <a:pt x="25966" y="7829"/>
                    <a:pt x="25966" y="3328"/>
                  </a:cubicBezTo>
                  <a:cubicBezTo>
                    <a:pt x="25966" y="1501"/>
                    <a:pt x="24465" y="1"/>
                    <a:pt x="22639" y="1"/>
                  </a:cubicBezTo>
                  <a:cubicBezTo>
                    <a:pt x="20812" y="1"/>
                    <a:pt x="19312" y="1501"/>
                    <a:pt x="19312" y="3328"/>
                  </a:cubicBezTo>
                  <a:cubicBezTo>
                    <a:pt x="19312" y="4176"/>
                    <a:pt x="18627" y="4828"/>
                    <a:pt x="17811" y="4828"/>
                  </a:cubicBezTo>
                  <a:cubicBezTo>
                    <a:pt x="16963" y="4828"/>
                    <a:pt x="16311" y="4176"/>
                    <a:pt x="16311" y="3328"/>
                  </a:cubicBezTo>
                  <a:cubicBezTo>
                    <a:pt x="16311" y="1501"/>
                    <a:pt x="14810" y="1"/>
                    <a:pt x="12983" y="1"/>
                  </a:cubicBezTo>
                  <a:cubicBezTo>
                    <a:pt x="11124" y="1"/>
                    <a:pt x="9656" y="1501"/>
                    <a:pt x="9656" y="3328"/>
                  </a:cubicBezTo>
                  <a:cubicBezTo>
                    <a:pt x="9656" y="4176"/>
                    <a:pt x="8971" y="4828"/>
                    <a:pt x="8156" y="4828"/>
                  </a:cubicBezTo>
                  <a:cubicBezTo>
                    <a:pt x="7307" y="4828"/>
                    <a:pt x="6655" y="4176"/>
                    <a:pt x="6655" y="3328"/>
                  </a:cubicBezTo>
                  <a:cubicBezTo>
                    <a:pt x="6655" y="1501"/>
                    <a:pt x="5155" y="1"/>
                    <a:pt x="3328"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8" name="Google Shape;3636;p56">
              <a:extLst>
                <a:ext uri="{FF2B5EF4-FFF2-40B4-BE49-F238E27FC236}">
                  <a16:creationId xmlns:a16="http://schemas.microsoft.com/office/drawing/2014/main" id="{A1216989-9F51-4A21-BEAA-9C71F56561E1}"/>
                </a:ext>
              </a:extLst>
            </p:cNvPr>
            <p:cNvSpPr/>
            <p:nvPr/>
          </p:nvSpPr>
          <p:spPr>
            <a:xfrm>
              <a:off x="-280590" y="3887514"/>
              <a:ext cx="83927" cy="37363"/>
            </a:xfrm>
            <a:custGeom>
              <a:avLst/>
              <a:gdLst/>
              <a:ahLst/>
              <a:cxnLst/>
              <a:rect l="l" t="t" r="r" b="b"/>
              <a:pathLst>
                <a:path w="21856" h="9730" extrusionOk="0">
                  <a:moveTo>
                    <a:pt x="2806" y="0"/>
                  </a:moveTo>
                  <a:cubicBezTo>
                    <a:pt x="979" y="0"/>
                    <a:pt x="1" y="2120"/>
                    <a:pt x="1175" y="3523"/>
                  </a:cubicBezTo>
                  <a:lnTo>
                    <a:pt x="3426" y="6231"/>
                  </a:lnTo>
                  <a:cubicBezTo>
                    <a:pt x="5383" y="8563"/>
                    <a:pt x="8156" y="9729"/>
                    <a:pt x="10928" y="9729"/>
                  </a:cubicBezTo>
                  <a:cubicBezTo>
                    <a:pt x="13701" y="9729"/>
                    <a:pt x="16474" y="8563"/>
                    <a:pt x="18431" y="6231"/>
                  </a:cubicBezTo>
                  <a:lnTo>
                    <a:pt x="20682" y="3523"/>
                  </a:lnTo>
                  <a:cubicBezTo>
                    <a:pt x="21856" y="2120"/>
                    <a:pt x="20877" y="0"/>
                    <a:pt x="19051"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9" name="Google Shape;3637;p56">
              <a:extLst>
                <a:ext uri="{FF2B5EF4-FFF2-40B4-BE49-F238E27FC236}">
                  <a16:creationId xmlns:a16="http://schemas.microsoft.com/office/drawing/2014/main" id="{2D159A8B-6FB5-499E-94BC-2D6284F7550E}"/>
                </a:ext>
              </a:extLst>
            </p:cNvPr>
            <p:cNvSpPr/>
            <p:nvPr/>
          </p:nvSpPr>
          <p:spPr>
            <a:xfrm>
              <a:off x="-636831" y="3616386"/>
              <a:ext cx="210067" cy="185027"/>
            </a:xfrm>
            <a:custGeom>
              <a:avLst/>
              <a:gdLst/>
              <a:ahLst/>
              <a:cxnLst/>
              <a:rect l="l" t="t" r="r" b="b"/>
              <a:pathLst>
                <a:path w="54705" h="48184" extrusionOk="0">
                  <a:moveTo>
                    <a:pt x="27365" y="0"/>
                  </a:moveTo>
                  <a:cubicBezTo>
                    <a:pt x="20983" y="0"/>
                    <a:pt x="14598" y="2431"/>
                    <a:pt x="9721" y="7291"/>
                  </a:cubicBezTo>
                  <a:cubicBezTo>
                    <a:pt x="1" y="17044"/>
                    <a:pt x="1" y="32832"/>
                    <a:pt x="9721" y="42553"/>
                  </a:cubicBezTo>
                  <a:cubicBezTo>
                    <a:pt x="13658" y="46476"/>
                    <a:pt x="17940" y="48184"/>
                    <a:pt x="22286" y="48184"/>
                  </a:cubicBezTo>
                  <a:cubicBezTo>
                    <a:pt x="28709" y="48184"/>
                    <a:pt x="35272" y="44456"/>
                    <a:pt x="41069" y="38639"/>
                  </a:cubicBezTo>
                  <a:cubicBezTo>
                    <a:pt x="50822" y="28918"/>
                    <a:pt x="54704" y="17044"/>
                    <a:pt x="44984" y="7291"/>
                  </a:cubicBezTo>
                  <a:cubicBezTo>
                    <a:pt x="40123" y="2431"/>
                    <a:pt x="33746" y="0"/>
                    <a:pt x="27365"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60" name="Google Shape;3638;p56">
              <a:extLst>
                <a:ext uri="{FF2B5EF4-FFF2-40B4-BE49-F238E27FC236}">
                  <a16:creationId xmlns:a16="http://schemas.microsoft.com/office/drawing/2014/main" id="{6AEEAA0F-B195-418E-8E44-CA366EEA6EF8}"/>
                </a:ext>
              </a:extLst>
            </p:cNvPr>
            <p:cNvSpPr/>
            <p:nvPr/>
          </p:nvSpPr>
          <p:spPr>
            <a:xfrm>
              <a:off x="-572949" y="3670938"/>
              <a:ext cx="82303" cy="82299"/>
            </a:xfrm>
            <a:custGeom>
              <a:avLst/>
              <a:gdLst/>
              <a:ahLst/>
              <a:cxnLst/>
              <a:rect l="l" t="t" r="r" b="b"/>
              <a:pathLst>
                <a:path w="21433" h="21432" extrusionOk="0">
                  <a:moveTo>
                    <a:pt x="10733" y="0"/>
                  </a:moveTo>
                  <a:cubicBezTo>
                    <a:pt x="4796" y="0"/>
                    <a:pt x="1" y="4796"/>
                    <a:pt x="1" y="10732"/>
                  </a:cubicBezTo>
                  <a:cubicBezTo>
                    <a:pt x="1" y="16637"/>
                    <a:pt x="4796" y="21432"/>
                    <a:pt x="10733" y="21432"/>
                  </a:cubicBezTo>
                  <a:cubicBezTo>
                    <a:pt x="16637" y="21432"/>
                    <a:pt x="21432" y="16637"/>
                    <a:pt x="21432" y="10732"/>
                  </a:cubicBezTo>
                  <a:cubicBezTo>
                    <a:pt x="21432" y="4796"/>
                    <a:pt x="16637" y="0"/>
                    <a:pt x="10733" y="0"/>
                  </a:cubicBezTo>
                  <a:close/>
                </a:path>
              </a:pathLst>
            </a:custGeom>
            <a:solidFill>
              <a:srgbClr val="EDBCB9"/>
            </a:solidFill>
            <a:ln>
              <a:noFill/>
            </a:ln>
          </p:spPr>
          <p:txBody>
            <a:bodyPr spcFirstLastPara="1" wrap="square" lIns="97520" tIns="97520" rIns="97520" bIns="97520" anchor="ctr" anchorCtr="0">
              <a:noAutofit/>
            </a:bodyPr>
            <a:lstStyle/>
            <a:p>
              <a:endParaRPr sz="1920"/>
            </a:p>
          </p:txBody>
        </p:sp>
        <p:sp>
          <p:nvSpPr>
            <p:cNvPr id="161" name="Google Shape;3639;p56">
              <a:extLst>
                <a:ext uri="{FF2B5EF4-FFF2-40B4-BE49-F238E27FC236}">
                  <a16:creationId xmlns:a16="http://schemas.microsoft.com/office/drawing/2014/main" id="{C7157CF6-E953-4302-811D-25C6B5E57349}"/>
                </a:ext>
              </a:extLst>
            </p:cNvPr>
            <p:cNvSpPr/>
            <p:nvPr/>
          </p:nvSpPr>
          <p:spPr>
            <a:xfrm>
              <a:off x="-510818" y="3836342"/>
              <a:ext cx="177120" cy="165005"/>
            </a:xfrm>
            <a:custGeom>
              <a:avLst/>
              <a:gdLst/>
              <a:ahLst/>
              <a:cxnLst/>
              <a:rect l="l" t="t" r="r" b="b"/>
              <a:pathLst>
                <a:path w="46125" h="42970" extrusionOk="0">
                  <a:moveTo>
                    <a:pt x="28392" y="1"/>
                  </a:moveTo>
                  <a:cubicBezTo>
                    <a:pt x="24261" y="1"/>
                    <a:pt x="20127" y="1583"/>
                    <a:pt x="16963" y="4747"/>
                  </a:cubicBezTo>
                  <a:lnTo>
                    <a:pt x="6296" y="15414"/>
                  </a:lnTo>
                  <a:cubicBezTo>
                    <a:pt x="0" y="21709"/>
                    <a:pt x="0" y="31952"/>
                    <a:pt x="6296" y="38248"/>
                  </a:cubicBezTo>
                  <a:cubicBezTo>
                    <a:pt x="9460" y="41396"/>
                    <a:pt x="13595" y="42969"/>
                    <a:pt x="17725" y="42969"/>
                  </a:cubicBezTo>
                  <a:cubicBezTo>
                    <a:pt x="21856" y="42969"/>
                    <a:pt x="25982" y="41396"/>
                    <a:pt x="29130" y="38248"/>
                  </a:cubicBezTo>
                  <a:lnTo>
                    <a:pt x="39797" y="27581"/>
                  </a:lnTo>
                  <a:cubicBezTo>
                    <a:pt x="46125" y="21253"/>
                    <a:pt x="46125" y="11043"/>
                    <a:pt x="39797" y="4747"/>
                  </a:cubicBezTo>
                  <a:cubicBezTo>
                    <a:pt x="36649" y="1583"/>
                    <a:pt x="32522" y="1"/>
                    <a:pt x="28392"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62" name="Google Shape;3640;p56">
              <a:extLst>
                <a:ext uri="{FF2B5EF4-FFF2-40B4-BE49-F238E27FC236}">
                  <a16:creationId xmlns:a16="http://schemas.microsoft.com/office/drawing/2014/main" id="{CE8B9FB2-F0BD-499A-B554-EADF59E0F419}"/>
                </a:ext>
              </a:extLst>
            </p:cNvPr>
            <p:cNvSpPr/>
            <p:nvPr/>
          </p:nvSpPr>
          <p:spPr>
            <a:xfrm>
              <a:off x="-150195" y="3836342"/>
              <a:ext cx="131028" cy="164974"/>
            </a:xfrm>
            <a:custGeom>
              <a:avLst/>
              <a:gdLst/>
              <a:ahLst/>
              <a:cxnLst/>
              <a:rect l="l" t="t" r="r" b="b"/>
              <a:pathLst>
                <a:path w="34122" h="42962" extrusionOk="0">
                  <a:moveTo>
                    <a:pt x="17714" y="1"/>
                  </a:moveTo>
                  <a:cubicBezTo>
                    <a:pt x="13579" y="1"/>
                    <a:pt x="9444" y="1583"/>
                    <a:pt x="6297" y="4747"/>
                  </a:cubicBezTo>
                  <a:cubicBezTo>
                    <a:pt x="1" y="11043"/>
                    <a:pt x="1" y="21253"/>
                    <a:pt x="6297" y="27581"/>
                  </a:cubicBezTo>
                  <a:lnTo>
                    <a:pt x="16963" y="38248"/>
                  </a:lnTo>
                  <a:cubicBezTo>
                    <a:pt x="20109" y="41362"/>
                    <a:pt x="24216" y="42961"/>
                    <a:pt x="28321" y="42961"/>
                  </a:cubicBezTo>
                  <a:cubicBezTo>
                    <a:pt x="28558" y="42961"/>
                    <a:pt x="28796" y="42956"/>
                    <a:pt x="29033" y="42945"/>
                  </a:cubicBezTo>
                  <a:cubicBezTo>
                    <a:pt x="32327" y="35410"/>
                    <a:pt x="34121" y="27222"/>
                    <a:pt x="34121" y="18643"/>
                  </a:cubicBezTo>
                  <a:cubicBezTo>
                    <a:pt x="34121" y="15349"/>
                    <a:pt x="33860" y="12119"/>
                    <a:pt x="33338" y="8955"/>
                  </a:cubicBezTo>
                  <a:lnTo>
                    <a:pt x="29130" y="4747"/>
                  </a:lnTo>
                  <a:cubicBezTo>
                    <a:pt x="25983" y="1583"/>
                    <a:pt x="21848" y="1"/>
                    <a:pt x="17714"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63" name="Google Shape;3641;p56">
              <a:extLst>
                <a:ext uri="{FF2B5EF4-FFF2-40B4-BE49-F238E27FC236}">
                  <a16:creationId xmlns:a16="http://schemas.microsoft.com/office/drawing/2014/main" id="{E0B0E82F-88FC-4C11-BC33-12EF85FD1DC4}"/>
                </a:ext>
              </a:extLst>
            </p:cNvPr>
            <p:cNvSpPr/>
            <p:nvPr/>
          </p:nvSpPr>
          <p:spPr>
            <a:xfrm>
              <a:off x="-414618" y="3876362"/>
              <a:ext cx="25555" cy="44598"/>
            </a:xfrm>
            <a:custGeom>
              <a:avLst/>
              <a:gdLst/>
              <a:ahLst/>
              <a:cxnLst/>
              <a:rect l="l" t="t" r="r" b="b"/>
              <a:pathLst>
                <a:path w="6655" h="11614" extrusionOk="0">
                  <a:moveTo>
                    <a:pt x="3328" y="1"/>
                  </a:moveTo>
                  <a:cubicBezTo>
                    <a:pt x="1501" y="1"/>
                    <a:pt x="0" y="1501"/>
                    <a:pt x="0" y="3328"/>
                  </a:cubicBezTo>
                  <a:lnTo>
                    <a:pt x="0" y="8286"/>
                  </a:lnTo>
                  <a:cubicBezTo>
                    <a:pt x="0" y="10113"/>
                    <a:pt x="1501" y="11614"/>
                    <a:pt x="3328" y="11614"/>
                  </a:cubicBezTo>
                  <a:cubicBezTo>
                    <a:pt x="5187" y="11614"/>
                    <a:pt x="6655" y="10113"/>
                    <a:pt x="6655" y="8286"/>
                  </a:cubicBezTo>
                  <a:lnTo>
                    <a:pt x="6655" y="3328"/>
                  </a:lnTo>
                  <a:cubicBezTo>
                    <a:pt x="6655" y="1501"/>
                    <a:pt x="5187" y="1"/>
                    <a:pt x="3328"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64" name="Google Shape;3642;p56">
              <a:extLst>
                <a:ext uri="{FF2B5EF4-FFF2-40B4-BE49-F238E27FC236}">
                  <a16:creationId xmlns:a16="http://schemas.microsoft.com/office/drawing/2014/main" id="{A6E99279-727A-4169-A4D2-AD70DBFF92E8}"/>
                </a:ext>
              </a:extLst>
            </p:cNvPr>
            <p:cNvSpPr/>
            <p:nvPr/>
          </p:nvSpPr>
          <p:spPr>
            <a:xfrm>
              <a:off x="-111362" y="3874611"/>
              <a:ext cx="58372" cy="41964"/>
            </a:xfrm>
            <a:custGeom>
              <a:avLst/>
              <a:gdLst/>
              <a:ahLst/>
              <a:cxnLst/>
              <a:rect l="l" t="t" r="r" b="b"/>
              <a:pathLst>
                <a:path w="15201" h="10928" extrusionOk="0">
                  <a:moveTo>
                    <a:pt x="7601" y="0"/>
                  </a:moveTo>
                  <a:cubicBezTo>
                    <a:pt x="3393" y="0"/>
                    <a:pt x="0" y="3393"/>
                    <a:pt x="0" y="7601"/>
                  </a:cubicBezTo>
                  <a:cubicBezTo>
                    <a:pt x="0" y="9427"/>
                    <a:pt x="1501" y="10928"/>
                    <a:pt x="3327" y="10928"/>
                  </a:cubicBezTo>
                  <a:cubicBezTo>
                    <a:pt x="5154" y="10928"/>
                    <a:pt x="6655" y="9427"/>
                    <a:pt x="6655" y="7601"/>
                  </a:cubicBezTo>
                  <a:cubicBezTo>
                    <a:pt x="6655" y="7079"/>
                    <a:pt x="7079" y="6655"/>
                    <a:pt x="7601" y="6655"/>
                  </a:cubicBezTo>
                  <a:cubicBezTo>
                    <a:pt x="8122" y="6655"/>
                    <a:pt x="8546" y="7079"/>
                    <a:pt x="8546" y="7601"/>
                  </a:cubicBezTo>
                  <a:cubicBezTo>
                    <a:pt x="8546" y="9427"/>
                    <a:pt x="10047" y="10928"/>
                    <a:pt x="11874" y="10928"/>
                  </a:cubicBezTo>
                  <a:cubicBezTo>
                    <a:pt x="13700" y="10928"/>
                    <a:pt x="15201" y="9427"/>
                    <a:pt x="15201" y="7601"/>
                  </a:cubicBezTo>
                  <a:cubicBezTo>
                    <a:pt x="15201" y="3393"/>
                    <a:pt x="11776" y="0"/>
                    <a:pt x="760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65" name="Google Shape;3643;p56">
              <a:extLst>
                <a:ext uri="{FF2B5EF4-FFF2-40B4-BE49-F238E27FC236}">
                  <a16:creationId xmlns:a16="http://schemas.microsoft.com/office/drawing/2014/main" id="{0C39C73F-2A77-4713-95E0-2EC41F1FEA5C}"/>
                </a:ext>
              </a:extLst>
            </p:cNvPr>
            <p:cNvSpPr/>
            <p:nvPr/>
          </p:nvSpPr>
          <p:spPr>
            <a:xfrm>
              <a:off x="-780255" y="4184879"/>
              <a:ext cx="169859" cy="203428"/>
            </a:xfrm>
            <a:custGeom>
              <a:avLst/>
              <a:gdLst/>
              <a:ahLst/>
              <a:cxnLst/>
              <a:rect l="l" t="t" r="r" b="b"/>
              <a:pathLst>
                <a:path w="44234" h="52976" extrusionOk="0">
                  <a:moveTo>
                    <a:pt x="16213" y="1"/>
                  </a:moveTo>
                  <a:cubicBezTo>
                    <a:pt x="7275" y="1"/>
                    <a:pt x="1" y="7275"/>
                    <a:pt x="1" y="16213"/>
                  </a:cubicBezTo>
                  <a:lnTo>
                    <a:pt x="1" y="45897"/>
                  </a:lnTo>
                  <a:cubicBezTo>
                    <a:pt x="1" y="49811"/>
                    <a:pt x="3165" y="52975"/>
                    <a:pt x="7112" y="52975"/>
                  </a:cubicBezTo>
                  <a:lnTo>
                    <a:pt x="38492" y="52975"/>
                  </a:lnTo>
                  <a:cubicBezTo>
                    <a:pt x="41657" y="52975"/>
                    <a:pt x="44234" y="50431"/>
                    <a:pt x="44234" y="47267"/>
                  </a:cubicBezTo>
                  <a:cubicBezTo>
                    <a:pt x="44234" y="40091"/>
                    <a:pt x="39177" y="34088"/>
                    <a:pt x="32458" y="32621"/>
                  </a:cubicBezTo>
                  <a:lnTo>
                    <a:pt x="32458" y="16213"/>
                  </a:lnTo>
                  <a:cubicBezTo>
                    <a:pt x="32458" y="7275"/>
                    <a:pt x="25184" y="1"/>
                    <a:pt x="16213"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66" name="Google Shape;3644;p56">
              <a:extLst>
                <a:ext uri="{FF2B5EF4-FFF2-40B4-BE49-F238E27FC236}">
                  <a16:creationId xmlns:a16="http://schemas.microsoft.com/office/drawing/2014/main" id="{2243F461-D021-4139-B0EC-25281A10C7C3}"/>
                </a:ext>
              </a:extLst>
            </p:cNvPr>
            <p:cNvSpPr/>
            <p:nvPr/>
          </p:nvSpPr>
          <p:spPr>
            <a:xfrm>
              <a:off x="-780255" y="4027931"/>
              <a:ext cx="469859" cy="264803"/>
            </a:xfrm>
            <a:custGeom>
              <a:avLst/>
              <a:gdLst/>
              <a:ahLst/>
              <a:cxnLst/>
              <a:rect l="l" t="t" r="r" b="b"/>
              <a:pathLst>
                <a:path w="122359" h="68959" extrusionOk="0">
                  <a:moveTo>
                    <a:pt x="39536" y="0"/>
                  </a:moveTo>
                  <a:cubicBezTo>
                    <a:pt x="17681" y="0"/>
                    <a:pt x="1" y="17713"/>
                    <a:pt x="1" y="39535"/>
                  </a:cubicBezTo>
                  <a:cubicBezTo>
                    <a:pt x="1" y="55780"/>
                    <a:pt x="13179" y="68958"/>
                    <a:pt x="29424" y="68958"/>
                  </a:cubicBezTo>
                  <a:lnTo>
                    <a:pt x="81159" y="68958"/>
                  </a:lnTo>
                  <a:cubicBezTo>
                    <a:pt x="103895" y="68958"/>
                    <a:pt x="122358" y="50528"/>
                    <a:pt x="122358" y="27760"/>
                  </a:cubicBezTo>
                  <a:lnTo>
                    <a:pt x="122358" y="24954"/>
                  </a:lnTo>
                  <a:cubicBezTo>
                    <a:pt x="122358" y="11156"/>
                    <a:pt x="111202" y="0"/>
                    <a:pt x="97404" y="0"/>
                  </a:cubicBezTo>
                  <a:close/>
                </a:path>
              </a:pathLst>
            </a:custGeom>
            <a:solidFill>
              <a:srgbClr val="E8E8E8"/>
            </a:solidFill>
            <a:ln>
              <a:noFill/>
            </a:ln>
          </p:spPr>
          <p:txBody>
            <a:bodyPr spcFirstLastPara="1" wrap="square" lIns="97520" tIns="97520" rIns="97520" bIns="97520" anchor="ctr" anchorCtr="0">
              <a:noAutofit/>
            </a:bodyPr>
            <a:lstStyle/>
            <a:p>
              <a:endParaRPr sz="1920"/>
            </a:p>
          </p:txBody>
        </p:sp>
        <p:sp>
          <p:nvSpPr>
            <p:cNvPr id="167" name="Google Shape;3645;p56">
              <a:extLst>
                <a:ext uri="{FF2B5EF4-FFF2-40B4-BE49-F238E27FC236}">
                  <a16:creationId xmlns:a16="http://schemas.microsoft.com/office/drawing/2014/main" id="{A451A102-80FB-4FC6-9A3B-C5AC3D5BA7A7}"/>
                </a:ext>
              </a:extLst>
            </p:cNvPr>
            <p:cNvSpPr/>
            <p:nvPr/>
          </p:nvSpPr>
          <p:spPr>
            <a:xfrm>
              <a:off x="-601630" y="4184879"/>
              <a:ext cx="169859" cy="203428"/>
            </a:xfrm>
            <a:custGeom>
              <a:avLst/>
              <a:gdLst/>
              <a:ahLst/>
              <a:cxnLst/>
              <a:rect l="l" t="t" r="r" b="b"/>
              <a:pathLst>
                <a:path w="44234" h="52976" extrusionOk="0">
                  <a:moveTo>
                    <a:pt x="16213" y="1"/>
                  </a:moveTo>
                  <a:cubicBezTo>
                    <a:pt x="7275" y="1"/>
                    <a:pt x="1" y="7275"/>
                    <a:pt x="1" y="16213"/>
                  </a:cubicBezTo>
                  <a:lnTo>
                    <a:pt x="1" y="45897"/>
                  </a:lnTo>
                  <a:cubicBezTo>
                    <a:pt x="1" y="49811"/>
                    <a:pt x="3165" y="52975"/>
                    <a:pt x="7112" y="52975"/>
                  </a:cubicBezTo>
                  <a:lnTo>
                    <a:pt x="38492" y="52975"/>
                  </a:lnTo>
                  <a:cubicBezTo>
                    <a:pt x="41657" y="52975"/>
                    <a:pt x="44234" y="50431"/>
                    <a:pt x="44234" y="47267"/>
                  </a:cubicBezTo>
                  <a:cubicBezTo>
                    <a:pt x="44234" y="40091"/>
                    <a:pt x="39177" y="34088"/>
                    <a:pt x="32458" y="32621"/>
                  </a:cubicBezTo>
                  <a:lnTo>
                    <a:pt x="32458" y="16213"/>
                  </a:lnTo>
                  <a:cubicBezTo>
                    <a:pt x="32458" y="7275"/>
                    <a:pt x="25184" y="1"/>
                    <a:pt x="16213"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par>
                                <p:cTn id="13" presetID="16" presetClass="entr" presetSubtype="21"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barn(inVertical)">
                                      <p:cBhvr>
                                        <p:cTn id="15" dur="500"/>
                                        <p:tgtEl>
                                          <p:spTgt spid="90"/>
                                        </p:tgtEl>
                                      </p:cBhvr>
                                    </p:animEffect>
                                  </p:childTnLst>
                                </p:cTn>
                              </p:par>
                              <p:par>
                                <p:cTn id="16" presetID="16" presetClass="entr" presetSubtype="21" fill="hold" nodeType="with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barn(inVertical)">
                                      <p:cBhvr>
                                        <p:cTn id="18" dur="500"/>
                                        <p:tgtEl>
                                          <p:spTgt spid="132"/>
                                        </p:tgtEl>
                                      </p:cBhvr>
                                    </p:animEffect>
                                  </p:childTnLst>
                                </p:cTn>
                              </p:par>
                              <p:par>
                                <p:cTn id="19" presetID="16" presetClass="entr" presetSubtype="21"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barn(inVertical)">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anim calcmode="lin" valueType="num">
                                      <p:cBhvr additive="base">
                                        <p:cTn id="26" dur="500" fill="hold"/>
                                        <p:tgtEl>
                                          <p:spTgt spid="62"/>
                                        </p:tgtEl>
                                        <p:attrNameLst>
                                          <p:attrName>ppt_x</p:attrName>
                                        </p:attrNameLst>
                                      </p:cBhvr>
                                      <p:tavLst>
                                        <p:tav tm="0">
                                          <p:val>
                                            <p:strVal val="#ppt_x"/>
                                          </p:val>
                                        </p:tav>
                                        <p:tav tm="100000">
                                          <p:val>
                                            <p:strVal val="#ppt_x"/>
                                          </p:val>
                                        </p:tav>
                                      </p:tavLst>
                                    </p:anim>
                                    <p:anim calcmode="lin" valueType="num">
                                      <p:cBhvr additive="base">
                                        <p:cTn id="27"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additive="base">
                                        <p:cTn id="32" dur="500" fill="hold"/>
                                        <p:tgtEl>
                                          <p:spTgt spid="66"/>
                                        </p:tgtEl>
                                        <p:attrNameLst>
                                          <p:attrName>ppt_x</p:attrName>
                                        </p:attrNameLst>
                                      </p:cBhvr>
                                      <p:tavLst>
                                        <p:tav tm="0">
                                          <p:val>
                                            <p:strVal val="#ppt_x"/>
                                          </p:val>
                                        </p:tav>
                                        <p:tav tm="100000">
                                          <p:val>
                                            <p:strVal val="#ppt_x"/>
                                          </p:val>
                                        </p:tav>
                                      </p:tavLst>
                                    </p:anim>
                                    <p:anim calcmode="lin" valueType="num">
                                      <p:cBhvr additive="base">
                                        <p:cTn id="3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additive="base">
                                        <p:cTn id="38" dur="500" fill="hold"/>
                                        <p:tgtEl>
                                          <p:spTgt spid="70"/>
                                        </p:tgtEl>
                                        <p:attrNameLst>
                                          <p:attrName>ppt_x</p:attrName>
                                        </p:attrNameLst>
                                      </p:cBhvr>
                                      <p:tavLst>
                                        <p:tav tm="0">
                                          <p:val>
                                            <p:strVal val="#ppt_x"/>
                                          </p:val>
                                        </p:tav>
                                        <p:tav tm="100000">
                                          <p:val>
                                            <p:strVal val="#ppt_x"/>
                                          </p:val>
                                        </p:tav>
                                      </p:tavLst>
                                    </p:anim>
                                    <p:anim calcmode="lin" valueType="num">
                                      <p:cBhvr additive="base">
                                        <p:cTn id="3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wipe(down)">
                                      <p:cBhvr>
                                        <p:cTn id="44" dur="500"/>
                                        <p:tgtEl>
                                          <p:spTgt spid="8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additive="base">
                                        <p:cTn id="55" dur="500" fill="hold"/>
                                        <p:tgtEl>
                                          <p:spTgt spid="78"/>
                                        </p:tgtEl>
                                        <p:attrNameLst>
                                          <p:attrName>ppt_x</p:attrName>
                                        </p:attrNameLst>
                                      </p:cBhvr>
                                      <p:tavLst>
                                        <p:tav tm="0">
                                          <p:val>
                                            <p:strVal val="#ppt_x"/>
                                          </p:val>
                                        </p:tav>
                                        <p:tav tm="100000">
                                          <p:val>
                                            <p:strVal val="#ppt_x"/>
                                          </p:val>
                                        </p:tav>
                                      </p:tavLst>
                                    </p:anim>
                                    <p:anim calcmode="lin" valueType="num">
                                      <p:cBhvr additive="base">
                                        <p:cTn id="5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fill="hold"/>
                                        <p:tgtEl>
                                          <p:spTgt spid="82"/>
                                        </p:tgtEl>
                                        <p:attrNameLst>
                                          <p:attrName>ppt_x</p:attrName>
                                        </p:attrNameLst>
                                      </p:cBhvr>
                                      <p:tavLst>
                                        <p:tav tm="0">
                                          <p:val>
                                            <p:strVal val="#ppt_x"/>
                                          </p:val>
                                        </p:tav>
                                        <p:tav tm="100000">
                                          <p:val>
                                            <p:strVal val="#ppt_x"/>
                                          </p:val>
                                        </p:tav>
                                      </p:tavLst>
                                    </p:anim>
                                    <p:anim calcmode="lin" valueType="num">
                                      <p:cBhvr additive="base">
                                        <p:cTn id="6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6" name="AutoShape 6"/>
          <p:cNvSpPr/>
          <p:nvPr/>
        </p:nvSpPr>
        <p:spPr>
          <a:xfrm>
            <a:off x="-2458" y="0"/>
            <a:ext cx="2106293" cy="10287000"/>
          </a:xfrm>
          <a:prstGeom prst="rect">
            <a:avLst/>
          </a:prstGeom>
          <a:solidFill>
            <a:schemeClr val="accent5">
              <a:lumMod val="60000"/>
              <a:lumOff val="40000"/>
            </a:schemeClr>
          </a:solidFill>
        </p:spPr>
      </p:sp>
      <p:sp>
        <p:nvSpPr>
          <p:cNvPr id="14" name="TextBox 13">
            <a:extLst>
              <a:ext uri="{FF2B5EF4-FFF2-40B4-BE49-F238E27FC236}">
                <a16:creationId xmlns:a16="http://schemas.microsoft.com/office/drawing/2014/main" id="{5097B02C-66CF-4931-8A91-34E15D2934AE}"/>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15" name="Rectangle 14">
            <a:extLst>
              <a:ext uri="{FF2B5EF4-FFF2-40B4-BE49-F238E27FC236}">
                <a16:creationId xmlns:a16="http://schemas.microsoft.com/office/drawing/2014/main" id="{D1874B73-86BE-49FE-8CBF-7BC44278B1CF}"/>
              </a:ext>
            </a:extLst>
          </p:cNvPr>
          <p:cNvSpPr/>
          <p:nvPr/>
        </p:nvSpPr>
        <p:spPr>
          <a:xfrm>
            <a:off x="2514600" y="2095500"/>
            <a:ext cx="1905000" cy="838199"/>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3</a:t>
            </a:r>
            <a:endParaRPr lang="en-US" sz="40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5EBDA50-FA42-4B68-A5F6-04B436F8235C}"/>
              </a:ext>
            </a:extLst>
          </p:cNvPr>
          <p:cNvSpPr txBox="1"/>
          <p:nvPr/>
        </p:nvSpPr>
        <p:spPr>
          <a:xfrm>
            <a:off x="3467100" y="4533900"/>
            <a:ext cx="13106400" cy="2543068"/>
          </a:xfrm>
          <a:prstGeom prst="rect">
            <a:avLst/>
          </a:prstGeom>
          <a:noFill/>
        </p:spPr>
        <p:txBody>
          <a:bodyPr wrap="square">
            <a:spAutoFit/>
          </a:bodyPr>
          <a:lstStyle/>
          <a:p>
            <a:pPr marL="0" marR="0" algn="just">
              <a:lnSpc>
                <a:spcPct val="200000"/>
              </a:lnSpc>
              <a:spcBef>
                <a:spcPts val="700"/>
              </a:spcBef>
              <a:spcAft>
                <a:spcPts val="700"/>
              </a:spcAft>
            </a:pPr>
            <a:r>
              <a:rPr lang="nl-NL" sz="4000">
                <a:solidFill>
                  <a:srgbClr val="C00000"/>
                </a:solidFill>
                <a:effectLst/>
                <a:latin typeface="Arial" panose="020B0604020202020204" pitchFamily="34" charset="0"/>
                <a:ea typeface="Arial" panose="020B0604020202020204" pitchFamily="34" charset="0"/>
                <a:cs typeface="Arial" panose="020B0604020202020204" pitchFamily="34" charset="0"/>
              </a:rPr>
              <a:t>130 + 20       	 	150 + 350    		405 + 45</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200000"/>
              </a:lnSpc>
              <a:spcBef>
                <a:spcPts val="700"/>
              </a:spcBef>
              <a:spcAft>
                <a:spcPts val="700"/>
              </a:spcAft>
            </a:pPr>
            <a:r>
              <a:rPr lang="nl-NL" sz="4000">
                <a:solidFill>
                  <a:srgbClr val="C00000"/>
                </a:solidFill>
                <a:effectLst/>
                <a:latin typeface="Arial" panose="020B0604020202020204" pitchFamily="34" charset="0"/>
                <a:ea typeface="Arial" panose="020B0604020202020204" pitchFamily="34" charset="0"/>
                <a:cs typeface="Arial" panose="020B0604020202020204" pitchFamily="34" charset="0"/>
              </a:rPr>
              <a:t>650 – 150       		835 – 35  			 200 – 50</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634597D-47D4-4A12-8B4B-B8E26E3A57E3}"/>
              </a:ext>
            </a:extLst>
          </p:cNvPr>
          <p:cNvSpPr txBox="1"/>
          <p:nvPr/>
        </p:nvSpPr>
        <p:spPr>
          <a:xfrm>
            <a:off x="2895067" y="3401873"/>
            <a:ext cx="4038600" cy="784830"/>
          </a:xfrm>
          <a:prstGeom prst="rect">
            <a:avLst/>
          </a:prstGeom>
          <a:noFill/>
        </p:spPr>
        <p:txBody>
          <a:bodyPr wrap="square">
            <a:spAutoFit/>
          </a:bodyPr>
          <a:lstStyle/>
          <a:p>
            <a:r>
              <a:rPr lang="en-US" sz="4500">
                <a:solidFill>
                  <a:schemeClr val="accent6">
                    <a:lumMod val="75000"/>
                  </a:schemeClr>
                </a:solidFill>
                <a:latin typeface="Arial" panose="020B0604020202020204" pitchFamily="34" charset="0"/>
                <a:cs typeface="Arial" panose="020B0604020202020204" pitchFamily="34" charset="0"/>
              </a:rPr>
              <a:t>a) Tính nhẩm</a:t>
            </a:r>
            <a:endParaRPr lang="en-US" sz="4500">
              <a:solidFill>
                <a:schemeClr val="accent6">
                  <a:lumMod val="75000"/>
                </a:schemeClr>
              </a:solidFill>
            </a:endParaRPr>
          </a:p>
        </p:txBody>
      </p:sp>
      <p:pic>
        <p:nvPicPr>
          <p:cNvPr id="6146" name="Picture 2" descr="Con Ong, Chú Ong Và Cái Biển - KhoThietKe.Net">
            <a:extLst>
              <a:ext uri="{FF2B5EF4-FFF2-40B4-BE49-F238E27FC236}">
                <a16:creationId xmlns:a16="http://schemas.microsoft.com/office/drawing/2014/main" id="{BB33BE11-B0E6-45B4-B38E-71CF073A6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5600" y="342900"/>
            <a:ext cx="3611165" cy="47010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ẻ Em, Học Tập, Học Bài, Giáo Dục, Mầm Non, Tải hình PNG 125 -  Free.Vector6.com">
            <a:extLst>
              <a:ext uri="{FF2B5EF4-FFF2-40B4-BE49-F238E27FC236}">
                <a16:creationId xmlns:a16="http://schemas.microsoft.com/office/drawing/2014/main" id="{1E3211FB-9093-44B5-8B25-7968EAF5C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08349"/>
            <a:ext cx="6285312" cy="50387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4">
            <a:extLst>
              <a:ext uri="{FF2B5EF4-FFF2-40B4-BE49-F238E27FC236}">
                <a16:creationId xmlns:a16="http://schemas.microsoft.com/office/drawing/2014/main" id="{11995455-5DBA-4012-BA62-1BEB355765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2907" y="7391375"/>
            <a:ext cx="2165121" cy="2862539"/>
          </a:xfrm>
          <a:prstGeom prst="rect">
            <a:avLst/>
          </a:prstGeom>
        </p:spPr>
      </p:pic>
      <p:pic>
        <p:nvPicPr>
          <p:cNvPr id="49" name="Picture 31">
            <a:extLst>
              <a:ext uri="{FF2B5EF4-FFF2-40B4-BE49-F238E27FC236}">
                <a16:creationId xmlns:a16="http://schemas.microsoft.com/office/drawing/2014/main" id="{EBBBF0E6-A120-4627-A5A3-09FED72C2C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87857" y="7399978"/>
            <a:ext cx="2083905" cy="2887022"/>
          </a:xfrm>
          <a:prstGeom prst="rect">
            <a:avLst/>
          </a:prstGeom>
        </p:spPr>
      </p:pic>
      <p:sp>
        <p:nvSpPr>
          <p:cNvPr id="20" name="Rectangle 19">
            <a:extLst>
              <a:ext uri="{FF2B5EF4-FFF2-40B4-BE49-F238E27FC236}">
                <a16:creationId xmlns:a16="http://schemas.microsoft.com/office/drawing/2014/main" id="{6566318D-B738-485F-B5F2-94D015571065}"/>
              </a:ext>
            </a:extLst>
          </p:cNvPr>
          <p:cNvSpPr/>
          <p:nvPr/>
        </p:nvSpPr>
        <p:spPr>
          <a:xfrm>
            <a:off x="6196513" y="4930611"/>
            <a:ext cx="1485119" cy="762000"/>
          </a:xfrm>
          <a:prstGeom prst="rect">
            <a:avLst/>
          </a:prstGeom>
          <a:solidFill>
            <a:schemeClr val="accent6">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 150</a:t>
            </a:r>
          </a:p>
        </p:txBody>
      </p:sp>
      <p:sp>
        <p:nvSpPr>
          <p:cNvPr id="51" name="Rectangle 50">
            <a:extLst>
              <a:ext uri="{FF2B5EF4-FFF2-40B4-BE49-F238E27FC236}">
                <a16:creationId xmlns:a16="http://schemas.microsoft.com/office/drawing/2014/main" id="{FCE0A393-17E2-47FC-8349-401BC081AFC8}"/>
              </a:ext>
            </a:extLst>
          </p:cNvPr>
          <p:cNvSpPr/>
          <p:nvPr/>
        </p:nvSpPr>
        <p:spPr>
          <a:xfrm>
            <a:off x="6191640" y="6257244"/>
            <a:ext cx="1485119" cy="762000"/>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 500</a:t>
            </a:r>
          </a:p>
        </p:txBody>
      </p:sp>
      <p:sp>
        <p:nvSpPr>
          <p:cNvPr id="52" name="Rectangle 51">
            <a:extLst>
              <a:ext uri="{FF2B5EF4-FFF2-40B4-BE49-F238E27FC236}">
                <a16:creationId xmlns:a16="http://schemas.microsoft.com/office/drawing/2014/main" id="{54F97665-8070-4EC0-B002-101CDA96D146}"/>
              </a:ext>
            </a:extLst>
          </p:cNvPr>
          <p:cNvSpPr/>
          <p:nvPr/>
        </p:nvSpPr>
        <p:spPr>
          <a:xfrm>
            <a:off x="10606370" y="4940121"/>
            <a:ext cx="1485119" cy="762000"/>
          </a:xfrm>
          <a:prstGeom prst="rect">
            <a:avLst/>
          </a:prstGeom>
          <a:solidFill>
            <a:schemeClr val="accent2">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 500</a:t>
            </a:r>
          </a:p>
        </p:txBody>
      </p:sp>
      <p:sp>
        <p:nvSpPr>
          <p:cNvPr id="53" name="Rectangle 52">
            <a:extLst>
              <a:ext uri="{FF2B5EF4-FFF2-40B4-BE49-F238E27FC236}">
                <a16:creationId xmlns:a16="http://schemas.microsoft.com/office/drawing/2014/main" id="{1B746162-5186-4806-8DEB-7F39144CA999}"/>
              </a:ext>
            </a:extLst>
          </p:cNvPr>
          <p:cNvSpPr/>
          <p:nvPr/>
        </p:nvSpPr>
        <p:spPr>
          <a:xfrm>
            <a:off x="10606370" y="6286474"/>
            <a:ext cx="1485119" cy="762000"/>
          </a:xfrm>
          <a:prstGeom prst="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 800</a:t>
            </a:r>
          </a:p>
        </p:txBody>
      </p:sp>
      <p:sp>
        <p:nvSpPr>
          <p:cNvPr id="54" name="Rectangle 53">
            <a:extLst>
              <a:ext uri="{FF2B5EF4-FFF2-40B4-BE49-F238E27FC236}">
                <a16:creationId xmlns:a16="http://schemas.microsoft.com/office/drawing/2014/main" id="{C8C8DF93-4036-4A03-9FD8-A2F4949C5BBF}"/>
              </a:ext>
            </a:extLst>
          </p:cNvPr>
          <p:cNvSpPr/>
          <p:nvPr/>
        </p:nvSpPr>
        <p:spPr>
          <a:xfrm>
            <a:off x="15027454" y="4940121"/>
            <a:ext cx="1485119" cy="762000"/>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 450</a:t>
            </a:r>
          </a:p>
        </p:txBody>
      </p:sp>
      <p:sp>
        <p:nvSpPr>
          <p:cNvPr id="55" name="Rectangle 54">
            <a:extLst>
              <a:ext uri="{FF2B5EF4-FFF2-40B4-BE49-F238E27FC236}">
                <a16:creationId xmlns:a16="http://schemas.microsoft.com/office/drawing/2014/main" id="{7FE5E844-DEFA-465F-B9BB-337C66FAEC90}"/>
              </a:ext>
            </a:extLst>
          </p:cNvPr>
          <p:cNvSpPr/>
          <p:nvPr/>
        </p:nvSpPr>
        <p:spPr>
          <a:xfrm>
            <a:off x="15027454" y="6314968"/>
            <a:ext cx="1485119" cy="762000"/>
          </a:xfrm>
          <a:prstGeom prst="rect">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 150</a:t>
            </a: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500" fill="hold"/>
                                        <p:tgtEl>
                                          <p:spTgt spid="51"/>
                                        </p:tgtEl>
                                        <p:attrNameLst>
                                          <p:attrName>ppt_x</p:attrName>
                                        </p:attrNameLst>
                                      </p:cBhvr>
                                      <p:tavLst>
                                        <p:tav tm="0">
                                          <p:val>
                                            <p:strVal val="#ppt_x"/>
                                          </p:val>
                                        </p:tav>
                                        <p:tav tm="100000">
                                          <p:val>
                                            <p:strVal val="#ppt_x"/>
                                          </p:val>
                                        </p:tav>
                                      </p:tavLst>
                                    </p:anim>
                                    <p:anim calcmode="lin" valueType="num">
                                      <p:cBhvr additive="base">
                                        <p:cTn id="1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down)">
                                      <p:cBhvr>
                                        <p:cTn id="24" dur="580">
                                          <p:stCondLst>
                                            <p:cond delay="0"/>
                                          </p:stCondLst>
                                        </p:cTn>
                                        <p:tgtEl>
                                          <p:spTgt spid="52"/>
                                        </p:tgtEl>
                                      </p:cBhvr>
                                    </p:animEffect>
                                    <p:anim calcmode="lin" valueType="num">
                                      <p:cBhvr>
                                        <p:cTn id="25"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30" dur="26">
                                          <p:stCondLst>
                                            <p:cond delay="650"/>
                                          </p:stCondLst>
                                        </p:cTn>
                                        <p:tgtEl>
                                          <p:spTgt spid="52"/>
                                        </p:tgtEl>
                                      </p:cBhvr>
                                      <p:to x="100000" y="60000"/>
                                    </p:animScale>
                                    <p:animScale>
                                      <p:cBhvr>
                                        <p:cTn id="31" dur="166" decel="50000">
                                          <p:stCondLst>
                                            <p:cond delay="676"/>
                                          </p:stCondLst>
                                        </p:cTn>
                                        <p:tgtEl>
                                          <p:spTgt spid="52"/>
                                        </p:tgtEl>
                                      </p:cBhvr>
                                      <p:to x="100000" y="100000"/>
                                    </p:animScale>
                                    <p:animScale>
                                      <p:cBhvr>
                                        <p:cTn id="32" dur="26">
                                          <p:stCondLst>
                                            <p:cond delay="1312"/>
                                          </p:stCondLst>
                                        </p:cTn>
                                        <p:tgtEl>
                                          <p:spTgt spid="52"/>
                                        </p:tgtEl>
                                      </p:cBhvr>
                                      <p:to x="100000" y="80000"/>
                                    </p:animScale>
                                    <p:animScale>
                                      <p:cBhvr>
                                        <p:cTn id="33" dur="166" decel="50000">
                                          <p:stCondLst>
                                            <p:cond delay="1338"/>
                                          </p:stCondLst>
                                        </p:cTn>
                                        <p:tgtEl>
                                          <p:spTgt spid="52"/>
                                        </p:tgtEl>
                                      </p:cBhvr>
                                      <p:to x="100000" y="100000"/>
                                    </p:animScale>
                                    <p:animScale>
                                      <p:cBhvr>
                                        <p:cTn id="34" dur="26">
                                          <p:stCondLst>
                                            <p:cond delay="1642"/>
                                          </p:stCondLst>
                                        </p:cTn>
                                        <p:tgtEl>
                                          <p:spTgt spid="52"/>
                                        </p:tgtEl>
                                      </p:cBhvr>
                                      <p:to x="100000" y="90000"/>
                                    </p:animScale>
                                    <p:animScale>
                                      <p:cBhvr>
                                        <p:cTn id="35" dur="166" decel="50000">
                                          <p:stCondLst>
                                            <p:cond delay="1668"/>
                                          </p:stCondLst>
                                        </p:cTn>
                                        <p:tgtEl>
                                          <p:spTgt spid="52"/>
                                        </p:tgtEl>
                                      </p:cBhvr>
                                      <p:to x="100000" y="100000"/>
                                    </p:animScale>
                                    <p:animScale>
                                      <p:cBhvr>
                                        <p:cTn id="36" dur="26">
                                          <p:stCondLst>
                                            <p:cond delay="1808"/>
                                          </p:stCondLst>
                                        </p:cTn>
                                        <p:tgtEl>
                                          <p:spTgt spid="52"/>
                                        </p:tgtEl>
                                      </p:cBhvr>
                                      <p:to x="100000" y="95000"/>
                                    </p:animScale>
                                    <p:animScale>
                                      <p:cBhvr>
                                        <p:cTn id="37" dur="166" decel="50000">
                                          <p:stCondLst>
                                            <p:cond delay="1834"/>
                                          </p:stCondLst>
                                        </p:cTn>
                                        <p:tgtEl>
                                          <p:spTgt spid="5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down)">
                                      <p:cBhvr>
                                        <p:cTn id="42" dur="580">
                                          <p:stCondLst>
                                            <p:cond delay="0"/>
                                          </p:stCondLst>
                                        </p:cTn>
                                        <p:tgtEl>
                                          <p:spTgt spid="53"/>
                                        </p:tgtEl>
                                      </p:cBhvr>
                                    </p:animEffect>
                                    <p:anim calcmode="lin" valueType="num">
                                      <p:cBhvr>
                                        <p:cTn id="4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48" dur="26">
                                          <p:stCondLst>
                                            <p:cond delay="650"/>
                                          </p:stCondLst>
                                        </p:cTn>
                                        <p:tgtEl>
                                          <p:spTgt spid="53"/>
                                        </p:tgtEl>
                                      </p:cBhvr>
                                      <p:to x="100000" y="60000"/>
                                    </p:animScale>
                                    <p:animScale>
                                      <p:cBhvr>
                                        <p:cTn id="49" dur="166" decel="50000">
                                          <p:stCondLst>
                                            <p:cond delay="676"/>
                                          </p:stCondLst>
                                        </p:cTn>
                                        <p:tgtEl>
                                          <p:spTgt spid="53"/>
                                        </p:tgtEl>
                                      </p:cBhvr>
                                      <p:to x="100000" y="100000"/>
                                    </p:animScale>
                                    <p:animScale>
                                      <p:cBhvr>
                                        <p:cTn id="50" dur="26">
                                          <p:stCondLst>
                                            <p:cond delay="1312"/>
                                          </p:stCondLst>
                                        </p:cTn>
                                        <p:tgtEl>
                                          <p:spTgt spid="53"/>
                                        </p:tgtEl>
                                      </p:cBhvr>
                                      <p:to x="100000" y="80000"/>
                                    </p:animScale>
                                    <p:animScale>
                                      <p:cBhvr>
                                        <p:cTn id="51" dur="166" decel="50000">
                                          <p:stCondLst>
                                            <p:cond delay="1338"/>
                                          </p:stCondLst>
                                        </p:cTn>
                                        <p:tgtEl>
                                          <p:spTgt spid="53"/>
                                        </p:tgtEl>
                                      </p:cBhvr>
                                      <p:to x="100000" y="100000"/>
                                    </p:animScale>
                                    <p:animScale>
                                      <p:cBhvr>
                                        <p:cTn id="52" dur="26">
                                          <p:stCondLst>
                                            <p:cond delay="1642"/>
                                          </p:stCondLst>
                                        </p:cTn>
                                        <p:tgtEl>
                                          <p:spTgt spid="53"/>
                                        </p:tgtEl>
                                      </p:cBhvr>
                                      <p:to x="100000" y="90000"/>
                                    </p:animScale>
                                    <p:animScale>
                                      <p:cBhvr>
                                        <p:cTn id="53" dur="166" decel="50000">
                                          <p:stCondLst>
                                            <p:cond delay="1668"/>
                                          </p:stCondLst>
                                        </p:cTn>
                                        <p:tgtEl>
                                          <p:spTgt spid="53"/>
                                        </p:tgtEl>
                                      </p:cBhvr>
                                      <p:to x="100000" y="100000"/>
                                    </p:animScale>
                                    <p:animScale>
                                      <p:cBhvr>
                                        <p:cTn id="54" dur="26">
                                          <p:stCondLst>
                                            <p:cond delay="1808"/>
                                          </p:stCondLst>
                                        </p:cTn>
                                        <p:tgtEl>
                                          <p:spTgt spid="53"/>
                                        </p:tgtEl>
                                      </p:cBhvr>
                                      <p:to x="100000" y="95000"/>
                                    </p:animScale>
                                    <p:animScale>
                                      <p:cBhvr>
                                        <p:cTn id="55" dur="166" decel="50000">
                                          <p:stCondLst>
                                            <p:cond delay="1834"/>
                                          </p:stCondLst>
                                        </p:cTn>
                                        <p:tgtEl>
                                          <p:spTgt spid="53"/>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p:cTn id="60" dur="1000" fill="hold"/>
                                        <p:tgtEl>
                                          <p:spTgt spid="54"/>
                                        </p:tgtEl>
                                        <p:attrNameLst>
                                          <p:attrName>ppt_w</p:attrName>
                                        </p:attrNameLst>
                                      </p:cBhvr>
                                      <p:tavLst>
                                        <p:tav tm="0">
                                          <p:val>
                                            <p:fltVal val="0"/>
                                          </p:val>
                                        </p:tav>
                                        <p:tav tm="100000">
                                          <p:val>
                                            <p:strVal val="#ppt_w"/>
                                          </p:val>
                                        </p:tav>
                                      </p:tavLst>
                                    </p:anim>
                                    <p:anim calcmode="lin" valueType="num">
                                      <p:cBhvr>
                                        <p:cTn id="61" dur="1000" fill="hold"/>
                                        <p:tgtEl>
                                          <p:spTgt spid="54"/>
                                        </p:tgtEl>
                                        <p:attrNameLst>
                                          <p:attrName>ppt_h</p:attrName>
                                        </p:attrNameLst>
                                      </p:cBhvr>
                                      <p:tavLst>
                                        <p:tav tm="0">
                                          <p:val>
                                            <p:fltVal val="0"/>
                                          </p:val>
                                        </p:tav>
                                        <p:tav tm="100000">
                                          <p:val>
                                            <p:strVal val="#ppt_h"/>
                                          </p:val>
                                        </p:tav>
                                      </p:tavLst>
                                    </p:anim>
                                    <p:anim calcmode="lin" valueType="num">
                                      <p:cBhvr>
                                        <p:cTn id="62" dur="1000" fill="hold"/>
                                        <p:tgtEl>
                                          <p:spTgt spid="54"/>
                                        </p:tgtEl>
                                        <p:attrNameLst>
                                          <p:attrName>style.rotation</p:attrName>
                                        </p:attrNameLst>
                                      </p:cBhvr>
                                      <p:tavLst>
                                        <p:tav tm="0">
                                          <p:val>
                                            <p:fltVal val="90"/>
                                          </p:val>
                                        </p:tav>
                                        <p:tav tm="100000">
                                          <p:val>
                                            <p:fltVal val="0"/>
                                          </p:val>
                                        </p:tav>
                                      </p:tavLst>
                                    </p:anim>
                                    <p:animEffect transition="in" filter="fade">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1000" fill="hold"/>
                                        <p:tgtEl>
                                          <p:spTgt spid="55"/>
                                        </p:tgtEl>
                                        <p:attrNameLst>
                                          <p:attrName>ppt_w</p:attrName>
                                        </p:attrNameLst>
                                      </p:cBhvr>
                                      <p:tavLst>
                                        <p:tav tm="0">
                                          <p:val>
                                            <p:fltVal val="0"/>
                                          </p:val>
                                        </p:tav>
                                        <p:tav tm="100000">
                                          <p:val>
                                            <p:strVal val="#ppt_w"/>
                                          </p:val>
                                        </p:tav>
                                      </p:tavLst>
                                    </p:anim>
                                    <p:anim calcmode="lin" valueType="num">
                                      <p:cBhvr>
                                        <p:cTn id="69" dur="1000" fill="hold"/>
                                        <p:tgtEl>
                                          <p:spTgt spid="55"/>
                                        </p:tgtEl>
                                        <p:attrNameLst>
                                          <p:attrName>ppt_h</p:attrName>
                                        </p:attrNameLst>
                                      </p:cBhvr>
                                      <p:tavLst>
                                        <p:tav tm="0">
                                          <p:val>
                                            <p:fltVal val="0"/>
                                          </p:val>
                                        </p:tav>
                                        <p:tav tm="100000">
                                          <p:val>
                                            <p:strVal val="#ppt_h"/>
                                          </p:val>
                                        </p:tav>
                                      </p:tavLst>
                                    </p:anim>
                                    <p:anim calcmode="lin" valueType="num">
                                      <p:cBhvr>
                                        <p:cTn id="70" dur="1000" fill="hold"/>
                                        <p:tgtEl>
                                          <p:spTgt spid="55"/>
                                        </p:tgtEl>
                                        <p:attrNameLst>
                                          <p:attrName>style.rotation</p:attrName>
                                        </p:attrNameLst>
                                      </p:cBhvr>
                                      <p:tavLst>
                                        <p:tav tm="0">
                                          <p:val>
                                            <p:fltVal val="90"/>
                                          </p:val>
                                        </p:tav>
                                        <p:tav tm="100000">
                                          <p:val>
                                            <p:fltVal val="0"/>
                                          </p:val>
                                        </p:tav>
                                      </p:tavLst>
                                    </p:anim>
                                    <p:animEffect transition="in" filter="fade">
                                      <p:cBhvr>
                                        <p:cTn id="71"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51" grpId="0" animBg="1"/>
      <p:bldP spid="52" grpId="0" animBg="1"/>
      <p:bldP spid="53" grpId="0" animBg="1"/>
      <p:bldP spid="54"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D907AB-2EE0-4B85-AD8B-B08A20A86A1C}"/>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8" name="Rectangle 7">
            <a:extLst>
              <a:ext uri="{FF2B5EF4-FFF2-40B4-BE49-F238E27FC236}">
                <a16:creationId xmlns:a16="http://schemas.microsoft.com/office/drawing/2014/main" id="{A8FDD9A0-BCCD-4FE3-B3EF-1D9A8F534B43}"/>
              </a:ext>
            </a:extLst>
          </p:cNvPr>
          <p:cNvSpPr/>
          <p:nvPr/>
        </p:nvSpPr>
        <p:spPr>
          <a:xfrm>
            <a:off x="2086897" y="1786720"/>
            <a:ext cx="1905000" cy="838199"/>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3</a:t>
            </a:r>
            <a:endParaRPr lang="en-US" sz="4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C2DBE26-C4A5-431F-9D31-294EE7C2DF0B}"/>
              </a:ext>
            </a:extLst>
          </p:cNvPr>
          <p:cNvSpPr txBox="1"/>
          <p:nvPr/>
        </p:nvSpPr>
        <p:spPr>
          <a:xfrm>
            <a:off x="2667000" y="2724023"/>
            <a:ext cx="8306333" cy="784830"/>
          </a:xfrm>
          <a:prstGeom prst="rect">
            <a:avLst/>
          </a:prstGeom>
          <a:noFill/>
        </p:spPr>
        <p:txBody>
          <a:bodyPr wrap="square">
            <a:spAutoFit/>
          </a:bodyPr>
          <a:lstStyle/>
          <a:p>
            <a:r>
              <a:rPr lang="en-US" sz="4500">
                <a:solidFill>
                  <a:schemeClr val="accent6">
                    <a:lumMod val="75000"/>
                  </a:schemeClr>
                </a:solidFill>
                <a:latin typeface="Arial" panose="020B0604020202020204" pitchFamily="34" charset="0"/>
                <a:cs typeface="Arial" panose="020B0604020202020204" pitchFamily="34" charset="0"/>
              </a:rPr>
              <a:t>b) </a:t>
            </a:r>
            <a:r>
              <a:rPr lang="nl-NL" sz="4000" b="1">
                <a:solidFill>
                  <a:schemeClr val="accent6">
                    <a:lumMod val="75000"/>
                  </a:schemeClr>
                </a:solidFill>
                <a:effectLst/>
                <a:latin typeface="Arial" panose="020B0604020202020204" pitchFamily="34" charset="0"/>
                <a:ea typeface="Arial" panose="020B0604020202020204" pitchFamily="34" charset="0"/>
              </a:rPr>
              <a:t>Trò chơi “Ai nhanh ai đúng”</a:t>
            </a:r>
            <a:r>
              <a:rPr lang="en-US" sz="4000">
                <a:solidFill>
                  <a:schemeClr val="accent6">
                    <a:lumMod val="75000"/>
                  </a:schemeClr>
                </a:solidFill>
                <a:latin typeface="Arial" panose="020B0604020202020204" pitchFamily="34" charset="0"/>
                <a:cs typeface="Arial" panose="020B0604020202020204" pitchFamily="34" charset="0"/>
              </a:rPr>
              <a:t> </a:t>
            </a:r>
            <a:endParaRPr lang="en-US" sz="4000">
              <a:solidFill>
                <a:schemeClr val="accent6">
                  <a:lumMod val="75000"/>
                </a:schemeClr>
              </a:solidFill>
            </a:endParaRPr>
          </a:p>
        </p:txBody>
      </p:sp>
      <p:sp>
        <p:nvSpPr>
          <p:cNvPr id="12" name="Rectangle 11">
            <a:extLst>
              <a:ext uri="{FF2B5EF4-FFF2-40B4-BE49-F238E27FC236}">
                <a16:creationId xmlns:a16="http://schemas.microsoft.com/office/drawing/2014/main" id="{12B938E0-BA5C-47A4-8700-55899AF7B922}"/>
              </a:ext>
            </a:extLst>
          </p:cNvPr>
          <p:cNvSpPr/>
          <p:nvPr/>
        </p:nvSpPr>
        <p:spPr>
          <a:xfrm>
            <a:off x="2086897" y="3687061"/>
            <a:ext cx="14554200" cy="5953721"/>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7363410-8200-48AC-A0A8-594C3A398921}"/>
              </a:ext>
            </a:extLst>
          </p:cNvPr>
          <p:cNvPicPr>
            <a:picLocks noChangeAspect="1"/>
          </p:cNvPicPr>
          <p:nvPr/>
        </p:nvPicPr>
        <p:blipFill>
          <a:blip r:embed="rId2"/>
          <a:stretch>
            <a:fillRect/>
          </a:stretch>
        </p:blipFill>
        <p:spPr>
          <a:xfrm>
            <a:off x="5257800" y="5579394"/>
            <a:ext cx="9829800" cy="3896434"/>
          </a:xfrm>
          <a:prstGeom prst="rect">
            <a:avLst/>
          </a:prstGeom>
        </p:spPr>
      </p:pic>
      <p:pic>
        <p:nvPicPr>
          <p:cNvPr id="17" name="Picture 16">
            <a:extLst>
              <a:ext uri="{FF2B5EF4-FFF2-40B4-BE49-F238E27FC236}">
                <a16:creationId xmlns:a16="http://schemas.microsoft.com/office/drawing/2014/main" id="{484B9DEB-BB77-4DFD-B00D-912F3859AC21}"/>
              </a:ext>
            </a:extLst>
          </p:cNvPr>
          <p:cNvPicPr>
            <a:picLocks noChangeAspect="1"/>
          </p:cNvPicPr>
          <p:nvPr/>
        </p:nvPicPr>
        <p:blipFill>
          <a:blip r:embed="rId3"/>
          <a:stretch>
            <a:fillRect/>
          </a:stretch>
        </p:blipFill>
        <p:spPr>
          <a:xfrm>
            <a:off x="4800600" y="8648700"/>
            <a:ext cx="1611334" cy="827128"/>
          </a:xfrm>
          <a:prstGeom prst="rect">
            <a:avLst/>
          </a:prstGeom>
        </p:spPr>
      </p:pic>
      <p:sp>
        <p:nvSpPr>
          <p:cNvPr id="18" name="TextBox 17">
            <a:extLst>
              <a:ext uri="{FF2B5EF4-FFF2-40B4-BE49-F238E27FC236}">
                <a16:creationId xmlns:a16="http://schemas.microsoft.com/office/drawing/2014/main" id="{74703B17-65D3-4461-9334-C25DF56F5DDD}"/>
              </a:ext>
            </a:extLst>
          </p:cNvPr>
          <p:cNvSpPr txBox="1"/>
          <p:nvPr/>
        </p:nvSpPr>
        <p:spPr>
          <a:xfrm>
            <a:off x="2272481" y="3737639"/>
            <a:ext cx="14173200" cy="1824923"/>
          </a:xfrm>
          <a:prstGeom prst="rect">
            <a:avLst/>
          </a:prstGeom>
          <a:noFill/>
        </p:spPr>
        <p:txBody>
          <a:bodyPr wrap="square">
            <a:spAutoFit/>
          </a:bodyPr>
          <a:lstStyle/>
          <a:p>
            <a:pPr marL="0" marR="0" algn="just">
              <a:lnSpc>
                <a:spcPct val="150000"/>
              </a:lnSpc>
              <a:spcBef>
                <a:spcPts val="700"/>
              </a:spcBef>
              <a:spcAft>
                <a:spcPts val="700"/>
              </a:spcAft>
            </a:pPr>
            <a:r>
              <a:rPr lang="nl-NL" sz="4000">
                <a:solidFill>
                  <a:srgbClr val="0070C0"/>
                </a:solidFill>
                <a:effectLst/>
                <a:latin typeface="Arial" panose="020B0604020202020204" pitchFamily="34" charset="0"/>
                <a:ea typeface="Arial" panose="020B0604020202020204" pitchFamily="34" charset="0"/>
                <a:cs typeface="Arial" panose="020B0604020202020204" pitchFamily="34" charset="0"/>
              </a:rPr>
              <a:t>Mỗi bạn viết hai số có ba chữ số nhỏ hơn 500 rồi tính tổng. Ai có tổng lớn hơn sẽ thắng cuộc</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3">
            <a:extLst>
              <a:ext uri="{FF2B5EF4-FFF2-40B4-BE49-F238E27FC236}">
                <a16:creationId xmlns:a16="http://schemas.microsoft.com/office/drawing/2014/main" id="{B5149643-A4DC-4489-99A1-CE3F0F4DF2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871" y="3821452"/>
            <a:ext cx="2423943" cy="6471693"/>
          </a:xfrm>
          <a:prstGeom prst="rect">
            <a:avLst/>
          </a:prstGeom>
        </p:spPr>
      </p:pic>
      <p:pic>
        <p:nvPicPr>
          <p:cNvPr id="20" name="Picture 4">
            <a:extLst>
              <a:ext uri="{FF2B5EF4-FFF2-40B4-BE49-F238E27FC236}">
                <a16:creationId xmlns:a16="http://schemas.microsoft.com/office/drawing/2014/main" id="{70F3169E-7FDF-44AE-A228-1127F2DEA3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01171" y="7235702"/>
            <a:ext cx="3116273" cy="2300376"/>
          </a:xfrm>
          <a:prstGeom prst="rect">
            <a:avLst/>
          </a:prstGeom>
        </p:spPr>
      </p:pic>
      <p:grpSp>
        <p:nvGrpSpPr>
          <p:cNvPr id="21" name="Google Shape;4304;p74">
            <a:extLst>
              <a:ext uri="{FF2B5EF4-FFF2-40B4-BE49-F238E27FC236}">
                <a16:creationId xmlns:a16="http://schemas.microsoft.com/office/drawing/2014/main" id="{51D42250-07A4-4BFC-B41E-5FCEF32DB6F3}"/>
              </a:ext>
            </a:extLst>
          </p:cNvPr>
          <p:cNvGrpSpPr/>
          <p:nvPr/>
        </p:nvGrpSpPr>
        <p:grpSpPr>
          <a:xfrm>
            <a:off x="15664954" y="7235702"/>
            <a:ext cx="2423943" cy="3042695"/>
            <a:chOff x="6168935" y="2859502"/>
            <a:chExt cx="1408973" cy="2304574"/>
          </a:xfrm>
        </p:grpSpPr>
        <p:grpSp>
          <p:nvGrpSpPr>
            <p:cNvPr id="22" name="Google Shape;4305;p74">
              <a:extLst>
                <a:ext uri="{FF2B5EF4-FFF2-40B4-BE49-F238E27FC236}">
                  <a16:creationId xmlns:a16="http://schemas.microsoft.com/office/drawing/2014/main" id="{23904457-11AB-482E-BB3A-7752F1397B3B}"/>
                </a:ext>
              </a:extLst>
            </p:cNvPr>
            <p:cNvGrpSpPr/>
            <p:nvPr/>
          </p:nvGrpSpPr>
          <p:grpSpPr>
            <a:xfrm>
              <a:off x="6168935" y="2859502"/>
              <a:ext cx="1408973" cy="2304574"/>
              <a:chOff x="-714598" y="3684851"/>
              <a:chExt cx="341453" cy="558441"/>
            </a:xfrm>
          </p:grpSpPr>
          <p:sp>
            <p:nvSpPr>
              <p:cNvPr id="24" name="Google Shape;4306;p74">
                <a:extLst>
                  <a:ext uri="{FF2B5EF4-FFF2-40B4-BE49-F238E27FC236}">
                    <a16:creationId xmlns:a16="http://schemas.microsoft.com/office/drawing/2014/main" id="{029655E6-B41E-4E9F-B116-9E05975F9559}"/>
                  </a:ext>
                </a:extLst>
              </p:cNvPr>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 name="Google Shape;4307;p74">
                <a:extLst>
                  <a:ext uri="{FF2B5EF4-FFF2-40B4-BE49-F238E27FC236}">
                    <a16:creationId xmlns:a16="http://schemas.microsoft.com/office/drawing/2014/main" id="{4BF11550-15B1-4B38-AA51-B2D47A27386D}"/>
                  </a:ext>
                </a:extLst>
              </p:cNvPr>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4308;p74">
                <a:extLst>
                  <a:ext uri="{FF2B5EF4-FFF2-40B4-BE49-F238E27FC236}">
                    <a16:creationId xmlns:a16="http://schemas.microsoft.com/office/drawing/2014/main" id="{315B8330-52DC-4C41-9685-1A97A49852AB}"/>
                  </a:ext>
                </a:extLst>
              </p:cNvPr>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 name="Google Shape;4309;p74">
                <a:extLst>
                  <a:ext uri="{FF2B5EF4-FFF2-40B4-BE49-F238E27FC236}">
                    <a16:creationId xmlns:a16="http://schemas.microsoft.com/office/drawing/2014/main" id="{41C34ABF-6B42-4748-A0BB-0E23330B509D}"/>
                  </a:ext>
                </a:extLst>
              </p:cNvPr>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 name="Google Shape;4310;p74">
                <a:extLst>
                  <a:ext uri="{FF2B5EF4-FFF2-40B4-BE49-F238E27FC236}">
                    <a16:creationId xmlns:a16="http://schemas.microsoft.com/office/drawing/2014/main" id="{6B8C78AF-0A85-4729-9DDF-52FB8918407D}"/>
                  </a:ext>
                </a:extLst>
              </p:cNvPr>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 name="Google Shape;4311;p74">
                <a:extLst>
                  <a:ext uri="{FF2B5EF4-FFF2-40B4-BE49-F238E27FC236}">
                    <a16:creationId xmlns:a16="http://schemas.microsoft.com/office/drawing/2014/main" id="{F323C25D-F613-4CA7-B306-C41B343DC8A8}"/>
                  </a:ext>
                </a:extLst>
              </p:cNvPr>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 name="Google Shape;4312;p74">
                <a:extLst>
                  <a:ext uri="{FF2B5EF4-FFF2-40B4-BE49-F238E27FC236}">
                    <a16:creationId xmlns:a16="http://schemas.microsoft.com/office/drawing/2014/main" id="{50BF5BF4-21A7-4930-BC8F-FA3B43E50B7F}"/>
                  </a:ext>
                </a:extLst>
              </p:cNvPr>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 name="Google Shape;4313;p74">
                <a:extLst>
                  <a:ext uri="{FF2B5EF4-FFF2-40B4-BE49-F238E27FC236}">
                    <a16:creationId xmlns:a16="http://schemas.microsoft.com/office/drawing/2014/main" id="{BAFFEFB9-4C18-44DE-83B9-1D8FC6D47A10}"/>
                  </a:ext>
                </a:extLst>
              </p:cNvPr>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 name="Google Shape;4314;p74">
                <a:extLst>
                  <a:ext uri="{FF2B5EF4-FFF2-40B4-BE49-F238E27FC236}">
                    <a16:creationId xmlns:a16="http://schemas.microsoft.com/office/drawing/2014/main" id="{AE5D46DF-EDAA-4D7D-9E68-5356E712B3CC}"/>
                  </a:ext>
                </a:extLst>
              </p:cNvPr>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 name="Google Shape;4315;p74">
                <a:extLst>
                  <a:ext uri="{FF2B5EF4-FFF2-40B4-BE49-F238E27FC236}">
                    <a16:creationId xmlns:a16="http://schemas.microsoft.com/office/drawing/2014/main" id="{7FA5C09F-1510-4C9E-9638-8145B56BB84C}"/>
                  </a:ext>
                </a:extLst>
              </p:cNvPr>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 name="Google Shape;4316;p74">
                <a:extLst>
                  <a:ext uri="{FF2B5EF4-FFF2-40B4-BE49-F238E27FC236}">
                    <a16:creationId xmlns:a16="http://schemas.microsoft.com/office/drawing/2014/main" id="{43BE05C3-E44A-49FF-97C4-0A0C55C43FA2}"/>
                  </a:ext>
                </a:extLst>
              </p:cNvPr>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3" name="Google Shape;4317;p74">
              <a:extLst>
                <a:ext uri="{FF2B5EF4-FFF2-40B4-BE49-F238E27FC236}">
                  <a16:creationId xmlns:a16="http://schemas.microsoft.com/office/drawing/2014/main" id="{FAD40247-4481-4323-92CC-A94D52D68800}"/>
                </a:ext>
              </a:extLst>
            </p:cNvPr>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pic>
        <p:nvPicPr>
          <p:cNvPr id="7170" name="Picture 2" descr="Trẻ Em, Học Tập, Mầm Non, Tải hình PNG 200 - Free.Vector6.com">
            <a:extLst>
              <a:ext uri="{FF2B5EF4-FFF2-40B4-BE49-F238E27FC236}">
                <a16:creationId xmlns:a16="http://schemas.microsoft.com/office/drawing/2014/main" id="{04A29E41-A473-4CAC-8E5D-4BBCC01081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37027" y="-331201"/>
            <a:ext cx="4762990" cy="39929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74A643D-B2C8-4BEB-A041-0AB675D9779C}"/>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12" name="Rectangle 11">
            <a:extLst>
              <a:ext uri="{FF2B5EF4-FFF2-40B4-BE49-F238E27FC236}">
                <a16:creationId xmlns:a16="http://schemas.microsoft.com/office/drawing/2014/main" id="{B73B9394-10E9-4BE7-B5D4-B9D59F2E120F}"/>
              </a:ext>
            </a:extLst>
          </p:cNvPr>
          <p:cNvSpPr/>
          <p:nvPr/>
        </p:nvSpPr>
        <p:spPr>
          <a:xfrm>
            <a:off x="2086897" y="1786720"/>
            <a:ext cx="1905000" cy="838199"/>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4</a:t>
            </a:r>
            <a:endParaRPr lang="en-US" sz="40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4CD30D0-CA24-4874-85B5-FB09ED6FA27D}"/>
              </a:ext>
            </a:extLst>
          </p:cNvPr>
          <p:cNvSpPr/>
          <p:nvPr/>
        </p:nvSpPr>
        <p:spPr>
          <a:xfrm>
            <a:off x="2438400" y="3009900"/>
            <a:ext cx="1066800" cy="1066800"/>
          </a:xfrm>
          <a:prstGeom prst="ellipse">
            <a:avLst/>
          </a:prstGeom>
          <a:solidFill>
            <a:schemeClr val="accent2">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&gt;</a:t>
            </a:r>
          </a:p>
        </p:txBody>
      </p:sp>
      <p:sp>
        <p:nvSpPr>
          <p:cNvPr id="14" name="Oval 13">
            <a:extLst>
              <a:ext uri="{FF2B5EF4-FFF2-40B4-BE49-F238E27FC236}">
                <a16:creationId xmlns:a16="http://schemas.microsoft.com/office/drawing/2014/main" id="{C6982355-9B33-4578-852D-0CE40FC11F52}"/>
              </a:ext>
            </a:extLst>
          </p:cNvPr>
          <p:cNvSpPr/>
          <p:nvPr/>
        </p:nvSpPr>
        <p:spPr>
          <a:xfrm>
            <a:off x="2438400" y="4229100"/>
            <a:ext cx="1066800" cy="1066800"/>
          </a:xfrm>
          <a:prstGeom prst="ellipse">
            <a:avLst/>
          </a:prstGeom>
          <a:solidFill>
            <a:schemeClr val="accent5">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&lt;</a:t>
            </a:r>
          </a:p>
        </p:txBody>
      </p:sp>
      <p:sp>
        <p:nvSpPr>
          <p:cNvPr id="15" name="Oval 14">
            <a:extLst>
              <a:ext uri="{FF2B5EF4-FFF2-40B4-BE49-F238E27FC236}">
                <a16:creationId xmlns:a16="http://schemas.microsoft.com/office/drawing/2014/main" id="{0310EC4E-451E-4B2B-890B-84F8B7A761FA}"/>
              </a:ext>
            </a:extLst>
          </p:cNvPr>
          <p:cNvSpPr/>
          <p:nvPr/>
        </p:nvSpPr>
        <p:spPr>
          <a:xfrm>
            <a:off x="2438400" y="5456903"/>
            <a:ext cx="1066800" cy="1066800"/>
          </a:xfrm>
          <a:prstGeom prst="ellipse">
            <a:avLst/>
          </a:prstGeom>
          <a:solidFill>
            <a:schemeClr val="accent6">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a:t>
            </a:r>
          </a:p>
        </p:txBody>
      </p:sp>
      <p:sp>
        <p:nvSpPr>
          <p:cNvPr id="16" name="Rectangle 15">
            <a:extLst>
              <a:ext uri="{FF2B5EF4-FFF2-40B4-BE49-F238E27FC236}">
                <a16:creationId xmlns:a16="http://schemas.microsoft.com/office/drawing/2014/main" id="{CAC83D68-E600-468F-940C-37DA93D5511C}"/>
              </a:ext>
            </a:extLst>
          </p:cNvPr>
          <p:cNvSpPr/>
          <p:nvPr/>
        </p:nvSpPr>
        <p:spPr>
          <a:xfrm>
            <a:off x="2362200" y="2857500"/>
            <a:ext cx="1288026" cy="381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4F41583-9788-42A5-BBD6-7681B3FB5EC9}"/>
              </a:ext>
            </a:extLst>
          </p:cNvPr>
          <p:cNvSpPr txBox="1"/>
          <p:nvPr/>
        </p:nvSpPr>
        <p:spPr>
          <a:xfrm>
            <a:off x="3726426" y="4358670"/>
            <a:ext cx="656303" cy="784830"/>
          </a:xfrm>
          <a:prstGeom prst="rect">
            <a:avLst/>
          </a:prstGeom>
          <a:noFill/>
        </p:spPr>
        <p:txBody>
          <a:bodyPr wrap="square">
            <a:spAutoFit/>
          </a:bodyPr>
          <a:lstStyle/>
          <a:p>
            <a:r>
              <a:rPr lang="en-US" sz="4500" b="1">
                <a:solidFill>
                  <a:srgbClr val="FF0000"/>
                </a:solidFill>
                <a:latin typeface="Arial" panose="020B0604020202020204" pitchFamily="34" charset="0"/>
                <a:cs typeface="Arial" panose="020B0604020202020204" pitchFamily="34" charset="0"/>
              </a:rPr>
              <a:t>?</a:t>
            </a:r>
            <a:endParaRPr lang="en-US" sz="4000" b="1">
              <a:solidFill>
                <a:srgbClr val="FF0000"/>
              </a:solidFill>
            </a:endParaRPr>
          </a:p>
        </p:txBody>
      </p:sp>
      <p:sp>
        <p:nvSpPr>
          <p:cNvPr id="19" name="TextBox 18">
            <a:extLst>
              <a:ext uri="{FF2B5EF4-FFF2-40B4-BE49-F238E27FC236}">
                <a16:creationId xmlns:a16="http://schemas.microsoft.com/office/drawing/2014/main" id="{4AEB3362-7653-4B21-96E0-DDDFD36DF62A}"/>
              </a:ext>
            </a:extLst>
          </p:cNvPr>
          <p:cNvSpPr txBox="1"/>
          <p:nvPr/>
        </p:nvSpPr>
        <p:spPr>
          <a:xfrm>
            <a:off x="4724400" y="3176904"/>
            <a:ext cx="12801600" cy="2363532"/>
          </a:xfrm>
          <a:prstGeom prst="rect">
            <a:avLst/>
          </a:prstGeom>
          <a:noFill/>
        </p:spPr>
        <p:txBody>
          <a:bodyPr wrap="square">
            <a:spAutoFit/>
          </a:bodyPr>
          <a:lstStyle/>
          <a:p>
            <a:pPr algn="l">
              <a:lnSpc>
                <a:spcPct val="200000"/>
              </a:lnSpc>
            </a:pPr>
            <a:r>
              <a:rPr lang="en-US" sz="4000" b="0" i="0">
                <a:solidFill>
                  <a:srgbClr val="C00000"/>
                </a:solidFill>
                <a:effectLst/>
                <a:latin typeface="Arial" panose="020B0604020202020204" pitchFamily="34" charset="0"/>
                <a:cs typeface="Arial" panose="020B0604020202020204" pitchFamily="34" charset="0"/>
              </a:rPr>
              <a:t>280 + 300        280 + 30        640 - 400          460 - 400</a:t>
            </a:r>
          </a:p>
          <a:p>
            <a:pPr algn="l">
              <a:lnSpc>
                <a:spcPct val="200000"/>
              </a:lnSpc>
            </a:pPr>
            <a:r>
              <a:rPr lang="en-US" sz="4000" b="0" i="0">
                <a:solidFill>
                  <a:srgbClr val="C00000"/>
                </a:solidFill>
                <a:effectLst/>
                <a:latin typeface="Arial" panose="020B0604020202020204" pitchFamily="34" charset="0"/>
                <a:cs typeface="Arial" panose="020B0604020202020204" pitchFamily="34" charset="0"/>
              </a:rPr>
              <a:t>750 + 40          40 + 750          900 - 80           960 - 80</a:t>
            </a:r>
          </a:p>
        </p:txBody>
      </p:sp>
      <p:sp>
        <p:nvSpPr>
          <p:cNvPr id="20" name="Oval 19">
            <a:extLst>
              <a:ext uri="{FF2B5EF4-FFF2-40B4-BE49-F238E27FC236}">
                <a16:creationId xmlns:a16="http://schemas.microsoft.com/office/drawing/2014/main" id="{5E65A98C-7B12-4B78-B0B9-869059D3977B}"/>
              </a:ext>
            </a:extLst>
          </p:cNvPr>
          <p:cNvSpPr/>
          <p:nvPr/>
        </p:nvSpPr>
        <p:spPr>
          <a:xfrm>
            <a:off x="7162800" y="3390900"/>
            <a:ext cx="914400" cy="967770"/>
          </a:xfrm>
          <a:prstGeom prst="ellipse">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21" name="Oval 20">
            <a:extLst>
              <a:ext uri="{FF2B5EF4-FFF2-40B4-BE49-F238E27FC236}">
                <a16:creationId xmlns:a16="http://schemas.microsoft.com/office/drawing/2014/main" id="{9692945D-7F20-499B-8435-F3828809328C}"/>
              </a:ext>
            </a:extLst>
          </p:cNvPr>
          <p:cNvSpPr/>
          <p:nvPr/>
        </p:nvSpPr>
        <p:spPr>
          <a:xfrm>
            <a:off x="7162800" y="4679664"/>
            <a:ext cx="914400" cy="967770"/>
          </a:xfrm>
          <a:prstGeom prst="ellipse">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22" name="Oval 21">
            <a:extLst>
              <a:ext uri="{FF2B5EF4-FFF2-40B4-BE49-F238E27FC236}">
                <a16:creationId xmlns:a16="http://schemas.microsoft.com/office/drawing/2014/main" id="{7CD85BA6-E264-4ED9-BF21-43611456A21C}"/>
              </a:ext>
            </a:extLst>
          </p:cNvPr>
          <p:cNvSpPr/>
          <p:nvPr/>
        </p:nvSpPr>
        <p:spPr>
          <a:xfrm>
            <a:off x="13797116" y="3475319"/>
            <a:ext cx="914400" cy="967770"/>
          </a:xfrm>
          <a:prstGeom prst="ellipse">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23" name="Oval 22">
            <a:extLst>
              <a:ext uri="{FF2B5EF4-FFF2-40B4-BE49-F238E27FC236}">
                <a16:creationId xmlns:a16="http://schemas.microsoft.com/office/drawing/2014/main" id="{51CC7D39-3831-4ECB-B8BF-58423A7CF7DB}"/>
              </a:ext>
            </a:extLst>
          </p:cNvPr>
          <p:cNvSpPr/>
          <p:nvPr/>
        </p:nvSpPr>
        <p:spPr>
          <a:xfrm>
            <a:off x="13792200" y="4659615"/>
            <a:ext cx="914400" cy="967770"/>
          </a:xfrm>
          <a:prstGeom prst="ellipse">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pic>
        <p:nvPicPr>
          <p:cNvPr id="8194" name="Picture 2" descr="Trẻ Em, Mầm Non, Em Nhỏ, Trẻ Con, Đi Học, Tải hình PNG 64 - Free.Vector6.com">
            <a:extLst>
              <a:ext uri="{FF2B5EF4-FFF2-40B4-BE49-F238E27FC236}">
                <a16:creationId xmlns:a16="http://schemas.microsoft.com/office/drawing/2014/main" id="{9A269104-61F1-4528-97B9-CBF5ED51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6190854"/>
            <a:ext cx="5675953" cy="409614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rẻ Em, Mầm Non, Em Nhỏ, Trẻ Con, Tải hình PNG 55 - Free.Vector6.com">
            <a:extLst>
              <a:ext uri="{FF2B5EF4-FFF2-40B4-BE49-F238E27FC236}">
                <a16:creationId xmlns:a16="http://schemas.microsoft.com/office/drawing/2014/main" id="{85BDAA8F-BEA3-4188-AADF-AEF915762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6653" y="318729"/>
            <a:ext cx="4879347" cy="30495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3">
            <a:extLst>
              <a:ext uri="{FF2B5EF4-FFF2-40B4-BE49-F238E27FC236}">
                <a16:creationId xmlns:a16="http://schemas.microsoft.com/office/drawing/2014/main" id="{76006E5B-A7F3-414A-8A66-05181F3ABA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95676" y="7073895"/>
            <a:ext cx="2330501" cy="3228651"/>
          </a:xfrm>
          <a:prstGeom prst="rect">
            <a:avLst/>
          </a:prstGeom>
        </p:spPr>
      </p:pic>
      <p:pic>
        <p:nvPicPr>
          <p:cNvPr id="27" name="Picture 37">
            <a:extLst>
              <a:ext uri="{FF2B5EF4-FFF2-40B4-BE49-F238E27FC236}">
                <a16:creationId xmlns:a16="http://schemas.microsoft.com/office/drawing/2014/main" id="{51E24393-AEE7-407D-9DD7-A368E63DCC0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3360" y="7091533"/>
            <a:ext cx="2976230" cy="3228651"/>
          </a:xfrm>
          <a:prstGeom prst="rect">
            <a:avLst/>
          </a:prstGeom>
        </p:spPr>
      </p:pic>
      <p:sp>
        <p:nvSpPr>
          <p:cNvPr id="30" name="Oval 29">
            <a:extLst>
              <a:ext uri="{FF2B5EF4-FFF2-40B4-BE49-F238E27FC236}">
                <a16:creationId xmlns:a16="http://schemas.microsoft.com/office/drawing/2014/main" id="{AD887761-0499-491C-B59E-4D07D08F502A}"/>
              </a:ext>
            </a:extLst>
          </p:cNvPr>
          <p:cNvSpPr/>
          <p:nvPr/>
        </p:nvSpPr>
        <p:spPr>
          <a:xfrm>
            <a:off x="7093974" y="3341385"/>
            <a:ext cx="1066800" cy="1066800"/>
          </a:xfrm>
          <a:prstGeom prst="ellipse">
            <a:avLst/>
          </a:prstGeom>
          <a:solidFill>
            <a:schemeClr val="accent2">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&gt;</a:t>
            </a:r>
          </a:p>
        </p:txBody>
      </p:sp>
      <p:sp>
        <p:nvSpPr>
          <p:cNvPr id="31" name="Oval 30">
            <a:extLst>
              <a:ext uri="{FF2B5EF4-FFF2-40B4-BE49-F238E27FC236}">
                <a16:creationId xmlns:a16="http://schemas.microsoft.com/office/drawing/2014/main" id="{B6F6C268-EF51-4209-B877-3691C233D18C}"/>
              </a:ext>
            </a:extLst>
          </p:cNvPr>
          <p:cNvSpPr/>
          <p:nvPr/>
        </p:nvSpPr>
        <p:spPr>
          <a:xfrm>
            <a:off x="7081639" y="4621827"/>
            <a:ext cx="1066800" cy="1066800"/>
          </a:xfrm>
          <a:prstGeom prst="ellipse">
            <a:avLst/>
          </a:prstGeom>
          <a:solidFill>
            <a:schemeClr val="accent6">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0E8077BE-37B7-4379-9B05-2D3783288E40}"/>
              </a:ext>
            </a:extLst>
          </p:cNvPr>
          <p:cNvSpPr/>
          <p:nvPr/>
        </p:nvSpPr>
        <p:spPr>
          <a:xfrm>
            <a:off x="13716000" y="3390900"/>
            <a:ext cx="1066800" cy="1066800"/>
          </a:xfrm>
          <a:prstGeom prst="ellipse">
            <a:avLst/>
          </a:prstGeom>
          <a:solidFill>
            <a:schemeClr val="accent2">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&gt;</a:t>
            </a:r>
          </a:p>
        </p:txBody>
      </p:sp>
      <p:sp>
        <p:nvSpPr>
          <p:cNvPr id="33" name="Oval 32">
            <a:extLst>
              <a:ext uri="{FF2B5EF4-FFF2-40B4-BE49-F238E27FC236}">
                <a16:creationId xmlns:a16="http://schemas.microsoft.com/office/drawing/2014/main" id="{CBA6BC83-8F95-4178-8B73-2BC2C44A26C2}"/>
              </a:ext>
            </a:extLst>
          </p:cNvPr>
          <p:cNvSpPr/>
          <p:nvPr/>
        </p:nvSpPr>
        <p:spPr>
          <a:xfrm>
            <a:off x="13716000" y="4558055"/>
            <a:ext cx="1066800" cy="1066800"/>
          </a:xfrm>
          <a:prstGeom prst="ellipse">
            <a:avLst/>
          </a:prstGeom>
          <a:solidFill>
            <a:schemeClr val="accent5">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&lt;</a:t>
            </a: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80">
                                          <p:stCondLst>
                                            <p:cond delay="0"/>
                                          </p:stCondLst>
                                        </p:cTn>
                                        <p:tgtEl>
                                          <p:spTgt spid="30"/>
                                        </p:tgtEl>
                                      </p:cBhvr>
                                    </p:animEffect>
                                    <p:anim calcmode="lin" valueType="num">
                                      <p:cBhvr>
                                        <p:cTn id="4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7" dur="26">
                                          <p:stCondLst>
                                            <p:cond delay="650"/>
                                          </p:stCondLst>
                                        </p:cTn>
                                        <p:tgtEl>
                                          <p:spTgt spid="30"/>
                                        </p:tgtEl>
                                      </p:cBhvr>
                                      <p:to x="100000" y="60000"/>
                                    </p:animScale>
                                    <p:animScale>
                                      <p:cBhvr>
                                        <p:cTn id="48" dur="166" decel="50000">
                                          <p:stCondLst>
                                            <p:cond delay="676"/>
                                          </p:stCondLst>
                                        </p:cTn>
                                        <p:tgtEl>
                                          <p:spTgt spid="30"/>
                                        </p:tgtEl>
                                      </p:cBhvr>
                                      <p:to x="100000" y="100000"/>
                                    </p:animScale>
                                    <p:animScale>
                                      <p:cBhvr>
                                        <p:cTn id="49" dur="26">
                                          <p:stCondLst>
                                            <p:cond delay="1312"/>
                                          </p:stCondLst>
                                        </p:cTn>
                                        <p:tgtEl>
                                          <p:spTgt spid="30"/>
                                        </p:tgtEl>
                                      </p:cBhvr>
                                      <p:to x="100000" y="80000"/>
                                    </p:animScale>
                                    <p:animScale>
                                      <p:cBhvr>
                                        <p:cTn id="50" dur="166" decel="50000">
                                          <p:stCondLst>
                                            <p:cond delay="1338"/>
                                          </p:stCondLst>
                                        </p:cTn>
                                        <p:tgtEl>
                                          <p:spTgt spid="30"/>
                                        </p:tgtEl>
                                      </p:cBhvr>
                                      <p:to x="100000" y="100000"/>
                                    </p:animScale>
                                    <p:animScale>
                                      <p:cBhvr>
                                        <p:cTn id="51" dur="26">
                                          <p:stCondLst>
                                            <p:cond delay="1642"/>
                                          </p:stCondLst>
                                        </p:cTn>
                                        <p:tgtEl>
                                          <p:spTgt spid="30"/>
                                        </p:tgtEl>
                                      </p:cBhvr>
                                      <p:to x="100000" y="90000"/>
                                    </p:animScale>
                                    <p:animScale>
                                      <p:cBhvr>
                                        <p:cTn id="52" dur="166" decel="50000">
                                          <p:stCondLst>
                                            <p:cond delay="1668"/>
                                          </p:stCondLst>
                                        </p:cTn>
                                        <p:tgtEl>
                                          <p:spTgt spid="30"/>
                                        </p:tgtEl>
                                      </p:cBhvr>
                                      <p:to x="100000" y="100000"/>
                                    </p:animScale>
                                    <p:animScale>
                                      <p:cBhvr>
                                        <p:cTn id="53" dur="26">
                                          <p:stCondLst>
                                            <p:cond delay="1808"/>
                                          </p:stCondLst>
                                        </p:cTn>
                                        <p:tgtEl>
                                          <p:spTgt spid="30"/>
                                        </p:tgtEl>
                                      </p:cBhvr>
                                      <p:to x="100000" y="95000"/>
                                    </p:animScale>
                                    <p:animScale>
                                      <p:cBhvr>
                                        <p:cTn id="54" dur="166" decel="50000">
                                          <p:stCondLst>
                                            <p:cond delay="1834"/>
                                          </p:stCondLst>
                                        </p:cTn>
                                        <p:tgtEl>
                                          <p:spTgt spid="3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80">
                                          <p:stCondLst>
                                            <p:cond delay="0"/>
                                          </p:stCondLst>
                                        </p:cTn>
                                        <p:tgtEl>
                                          <p:spTgt spid="31"/>
                                        </p:tgtEl>
                                      </p:cBhvr>
                                    </p:animEffect>
                                    <p:anim calcmode="lin" valueType="num">
                                      <p:cBhvr>
                                        <p:cTn id="6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65" dur="26">
                                          <p:stCondLst>
                                            <p:cond delay="650"/>
                                          </p:stCondLst>
                                        </p:cTn>
                                        <p:tgtEl>
                                          <p:spTgt spid="31"/>
                                        </p:tgtEl>
                                      </p:cBhvr>
                                      <p:to x="100000" y="60000"/>
                                    </p:animScale>
                                    <p:animScale>
                                      <p:cBhvr>
                                        <p:cTn id="66" dur="166" decel="50000">
                                          <p:stCondLst>
                                            <p:cond delay="676"/>
                                          </p:stCondLst>
                                        </p:cTn>
                                        <p:tgtEl>
                                          <p:spTgt spid="31"/>
                                        </p:tgtEl>
                                      </p:cBhvr>
                                      <p:to x="100000" y="100000"/>
                                    </p:animScale>
                                    <p:animScale>
                                      <p:cBhvr>
                                        <p:cTn id="67" dur="26">
                                          <p:stCondLst>
                                            <p:cond delay="1312"/>
                                          </p:stCondLst>
                                        </p:cTn>
                                        <p:tgtEl>
                                          <p:spTgt spid="31"/>
                                        </p:tgtEl>
                                      </p:cBhvr>
                                      <p:to x="100000" y="80000"/>
                                    </p:animScale>
                                    <p:animScale>
                                      <p:cBhvr>
                                        <p:cTn id="68" dur="166" decel="50000">
                                          <p:stCondLst>
                                            <p:cond delay="1338"/>
                                          </p:stCondLst>
                                        </p:cTn>
                                        <p:tgtEl>
                                          <p:spTgt spid="31"/>
                                        </p:tgtEl>
                                      </p:cBhvr>
                                      <p:to x="100000" y="100000"/>
                                    </p:animScale>
                                    <p:animScale>
                                      <p:cBhvr>
                                        <p:cTn id="69" dur="26">
                                          <p:stCondLst>
                                            <p:cond delay="1642"/>
                                          </p:stCondLst>
                                        </p:cTn>
                                        <p:tgtEl>
                                          <p:spTgt spid="31"/>
                                        </p:tgtEl>
                                      </p:cBhvr>
                                      <p:to x="100000" y="90000"/>
                                    </p:animScale>
                                    <p:animScale>
                                      <p:cBhvr>
                                        <p:cTn id="70" dur="166" decel="50000">
                                          <p:stCondLst>
                                            <p:cond delay="1668"/>
                                          </p:stCondLst>
                                        </p:cTn>
                                        <p:tgtEl>
                                          <p:spTgt spid="31"/>
                                        </p:tgtEl>
                                      </p:cBhvr>
                                      <p:to x="100000" y="100000"/>
                                    </p:animScale>
                                    <p:animScale>
                                      <p:cBhvr>
                                        <p:cTn id="71" dur="26">
                                          <p:stCondLst>
                                            <p:cond delay="1808"/>
                                          </p:stCondLst>
                                        </p:cTn>
                                        <p:tgtEl>
                                          <p:spTgt spid="31"/>
                                        </p:tgtEl>
                                      </p:cBhvr>
                                      <p:to x="100000" y="95000"/>
                                    </p:animScale>
                                    <p:animScale>
                                      <p:cBhvr>
                                        <p:cTn id="72" dur="166" decel="50000">
                                          <p:stCondLst>
                                            <p:cond delay="1834"/>
                                          </p:stCondLst>
                                        </p:cTn>
                                        <p:tgtEl>
                                          <p:spTgt spid="31"/>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80">
                                          <p:stCondLst>
                                            <p:cond delay="0"/>
                                          </p:stCondLst>
                                        </p:cTn>
                                        <p:tgtEl>
                                          <p:spTgt spid="32"/>
                                        </p:tgtEl>
                                      </p:cBhvr>
                                    </p:animEffect>
                                    <p:anim calcmode="lin" valueType="num">
                                      <p:cBhvr>
                                        <p:cTn id="7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83" dur="26">
                                          <p:stCondLst>
                                            <p:cond delay="650"/>
                                          </p:stCondLst>
                                        </p:cTn>
                                        <p:tgtEl>
                                          <p:spTgt spid="32"/>
                                        </p:tgtEl>
                                      </p:cBhvr>
                                      <p:to x="100000" y="60000"/>
                                    </p:animScale>
                                    <p:animScale>
                                      <p:cBhvr>
                                        <p:cTn id="84" dur="166" decel="50000">
                                          <p:stCondLst>
                                            <p:cond delay="676"/>
                                          </p:stCondLst>
                                        </p:cTn>
                                        <p:tgtEl>
                                          <p:spTgt spid="32"/>
                                        </p:tgtEl>
                                      </p:cBhvr>
                                      <p:to x="100000" y="100000"/>
                                    </p:animScale>
                                    <p:animScale>
                                      <p:cBhvr>
                                        <p:cTn id="85" dur="26">
                                          <p:stCondLst>
                                            <p:cond delay="1312"/>
                                          </p:stCondLst>
                                        </p:cTn>
                                        <p:tgtEl>
                                          <p:spTgt spid="32"/>
                                        </p:tgtEl>
                                      </p:cBhvr>
                                      <p:to x="100000" y="80000"/>
                                    </p:animScale>
                                    <p:animScale>
                                      <p:cBhvr>
                                        <p:cTn id="86" dur="166" decel="50000">
                                          <p:stCondLst>
                                            <p:cond delay="1338"/>
                                          </p:stCondLst>
                                        </p:cTn>
                                        <p:tgtEl>
                                          <p:spTgt spid="32"/>
                                        </p:tgtEl>
                                      </p:cBhvr>
                                      <p:to x="100000" y="100000"/>
                                    </p:animScale>
                                    <p:animScale>
                                      <p:cBhvr>
                                        <p:cTn id="87" dur="26">
                                          <p:stCondLst>
                                            <p:cond delay="1642"/>
                                          </p:stCondLst>
                                        </p:cTn>
                                        <p:tgtEl>
                                          <p:spTgt spid="32"/>
                                        </p:tgtEl>
                                      </p:cBhvr>
                                      <p:to x="100000" y="90000"/>
                                    </p:animScale>
                                    <p:animScale>
                                      <p:cBhvr>
                                        <p:cTn id="88" dur="166" decel="50000">
                                          <p:stCondLst>
                                            <p:cond delay="1668"/>
                                          </p:stCondLst>
                                        </p:cTn>
                                        <p:tgtEl>
                                          <p:spTgt spid="32"/>
                                        </p:tgtEl>
                                      </p:cBhvr>
                                      <p:to x="100000" y="100000"/>
                                    </p:animScale>
                                    <p:animScale>
                                      <p:cBhvr>
                                        <p:cTn id="89" dur="26">
                                          <p:stCondLst>
                                            <p:cond delay="1808"/>
                                          </p:stCondLst>
                                        </p:cTn>
                                        <p:tgtEl>
                                          <p:spTgt spid="32"/>
                                        </p:tgtEl>
                                      </p:cBhvr>
                                      <p:to x="100000" y="95000"/>
                                    </p:animScale>
                                    <p:animScale>
                                      <p:cBhvr>
                                        <p:cTn id="90" dur="166" decel="50000">
                                          <p:stCondLst>
                                            <p:cond delay="1834"/>
                                          </p:stCondLst>
                                        </p:cTn>
                                        <p:tgtEl>
                                          <p:spTgt spid="32"/>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ipe(down)">
                                      <p:cBhvr>
                                        <p:cTn id="95" dur="580">
                                          <p:stCondLst>
                                            <p:cond delay="0"/>
                                          </p:stCondLst>
                                        </p:cTn>
                                        <p:tgtEl>
                                          <p:spTgt spid="33"/>
                                        </p:tgtEl>
                                      </p:cBhvr>
                                    </p:animEffect>
                                    <p:anim calcmode="lin" valueType="num">
                                      <p:cBhvr>
                                        <p:cTn id="9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01" dur="26">
                                          <p:stCondLst>
                                            <p:cond delay="650"/>
                                          </p:stCondLst>
                                        </p:cTn>
                                        <p:tgtEl>
                                          <p:spTgt spid="33"/>
                                        </p:tgtEl>
                                      </p:cBhvr>
                                      <p:to x="100000" y="60000"/>
                                    </p:animScale>
                                    <p:animScale>
                                      <p:cBhvr>
                                        <p:cTn id="102" dur="166" decel="50000">
                                          <p:stCondLst>
                                            <p:cond delay="676"/>
                                          </p:stCondLst>
                                        </p:cTn>
                                        <p:tgtEl>
                                          <p:spTgt spid="33"/>
                                        </p:tgtEl>
                                      </p:cBhvr>
                                      <p:to x="100000" y="100000"/>
                                    </p:animScale>
                                    <p:animScale>
                                      <p:cBhvr>
                                        <p:cTn id="103" dur="26">
                                          <p:stCondLst>
                                            <p:cond delay="1312"/>
                                          </p:stCondLst>
                                        </p:cTn>
                                        <p:tgtEl>
                                          <p:spTgt spid="33"/>
                                        </p:tgtEl>
                                      </p:cBhvr>
                                      <p:to x="100000" y="80000"/>
                                    </p:animScale>
                                    <p:animScale>
                                      <p:cBhvr>
                                        <p:cTn id="104" dur="166" decel="50000">
                                          <p:stCondLst>
                                            <p:cond delay="1338"/>
                                          </p:stCondLst>
                                        </p:cTn>
                                        <p:tgtEl>
                                          <p:spTgt spid="33"/>
                                        </p:tgtEl>
                                      </p:cBhvr>
                                      <p:to x="100000" y="100000"/>
                                    </p:animScale>
                                    <p:animScale>
                                      <p:cBhvr>
                                        <p:cTn id="105" dur="26">
                                          <p:stCondLst>
                                            <p:cond delay="1642"/>
                                          </p:stCondLst>
                                        </p:cTn>
                                        <p:tgtEl>
                                          <p:spTgt spid="33"/>
                                        </p:tgtEl>
                                      </p:cBhvr>
                                      <p:to x="100000" y="90000"/>
                                    </p:animScale>
                                    <p:animScale>
                                      <p:cBhvr>
                                        <p:cTn id="106" dur="166" decel="50000">
                                          <p:stCondLst>
                                            <p:cond delay="1668"/>
                                          </p:stCondLst>
                                        </p:cTn>
                                        <p:tgtEl>
                                          <p:spTgt spid="33"/>
                                        </p:tgtEl>
                                      </p:cBhvr>
                                      <p:to x="100000" y="100000"/>
                                    </p:animScale>
                                    <p:animScale>
                                      <p:cBhvr>
                                        <p:cTn id="107" dur="26">
                                          <p:stCondLst>
                                            <p:cond delay="1808"/>
                                          </p:stCondLst>
                                        </p:cTn>
                                        <p:tgtEl>
                                          <p:spTgt spid="33"/>
                                        </p:tgtEl>
                                      </p:cBhvr>
                                      <p:to x="100000" y="95000"/>
                                    </p:animScale>
                                    <p:animScale>
                                      <p:cBhvr>
                                        <p:cTn id="10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P spid="19" grpId="0"/>
      <p:bldP spid="20" grpId="0" animBg="1"/>
      <p:bldP spid="21" grpId="0" animBg="1"/>
      <p:bldP spid="22" grpId="0" animBg="1"/>
      <p:bldP spid="23" grpId="0" animBg="1"/>
      <p:bldP spid="30" grpId="0" animBg="1"/>
      <p:bldP spid="31" grpId="0" animBg="1"/>
      <p:bldP spid="32" grpId="0" animBg="1"/>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660</Words>
  <Application>Microsoft Office PowerPoint</Application>
  <PresentationFormat>Custom</PresentationFormat>
  <Paragraphs>172</Paragraphs>
  <Slides>18</Slides>
  <Notes>1</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Fira Sans</vt:lpstr>
      <vt:lpstr>Times New Roman</vt:lpstr>
      <vt:lpstr>Arial</vt:lpstr>
      <vt:lpstr>Amatic SC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Yellow 3D Elements Education Pitch Deck Presentation</dc:title>
  <dc:creator>ô Đ</dc:creator>
  <cp:lastModifiedBy>huynhthi ngocdiem</cp:lastModifiedBy>
  <cp:revision>2</cp:revision>
  <dcterms:created xsi:type="dcterms:W3CDTF">2006-08-16T00:00:00Z</dcterms:created>
  <dcterms:modified xsi:type="dcterms:W3CDTF">2021-11-13T16:46:26Z</dcterms:modified>
  <dc:identifier>DAEstncD74w</dc:identifier>
</cp:coreProperties>
</file>