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5" r:id="rId3"/>
    <p:sldId id="272" r:id="rId4"/>
    <p:sldId id="264" r:id="rId5"/>
    <p:sldId id="260" r:id="rId6"/>
    <p:sldId id="259" r:id="rId7"/>
    <p:sldId id="258" r:id="rId8"/>
    <p:sldId id="266" r:id="rId9"/>
    <p:sldId id="275" r:id="rId10"/>
    <p:sldId id="276" r:id="rId11"/>
    <p:sldId id="277" r:id="rId12"/>
    <p:sldId id="261" r:id="rId13"/>
    <p:sldId id="278" r:id="rId14"/>
    <p:sldId id="257"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7" autoAdjust="0"/>
    <p:restoredTop sz="94660"/>
  </p:normalViewPr>
  <p:slideViewPr>
    <p:cSldViewPr snapToGrid="0">
      <p:cViewPr>
        <p:scale>
          <a:sx n="75" d="100"/>
          <a:sy n="75" d="100"/>
        </p:scale>
        <p:origin x="802"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70E852-089E-4520-95AC-6D4E0584DA7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E852-089E-4520-95AC-6D4E0584DA7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E852-089E-4520-95AC-6D4E0584DA7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E852-089E-4520-95AC-6D4E0584DA7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E852-089E-4520-95AC-6D4E0584DA7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70E852-089E-4520-95AC-6D4E0584DA7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70E852-089E-4520-95AC-6D4E0584DA7D}"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70E852-089E-4520-95AC-6D4E0584DA7D}"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E852-089E-4520-95AC-6D4E0584DA7D}"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0E852-089E-4520-95AC-6D4E0584DA7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0E852-089E-4520-95AC-6D4E0584DA7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51BAC-3293-464A-84B6-4263D9411349}" type="slidenum">
              <a:rPr lang="en-US" smtClean="0"/>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0E852-089E-4520-95AC-6D4E0584DA7D}" type="datetimeFigureOut">
              <a:rPr lang="en-US" smtClean="0"/>
              <a:t>11/14/2021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51BAC-3293-464A-84B6-4263D941134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9.png"/><Relationship Id="rId18" Type="http://schemas.openxmlformats.org/officeDocument/2006/relationships/image" Target="../media/image43.gif"/><Relationship Id="rId3" Type="http://schemas.openxmlformats.org/officeDocument/2006/relationships/image" Target="../media/image32.png"/><Relationship Id="rId21" Type="http://schemas.openxmlformats.org/officeDocument/2006/relationships/image" Target="../media/image45.png"/><Relationship Id="rId7" Type="http://schemas.openxmlformats.org/officeDocument/2006/relationships/image" Target="../media/image36.png"/><Relationship Id="rId12" Type="http://schemas.openxmlformats.org/officeDocument/2006/relationships/slide" Target="slide13.xml"/><Relationship Id="rId1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image" Target="../media/image41.gif"/><Relationship Id="rId20"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8.png"/><Relationship Id="rId24" Type="http://schemas.openxmlformats.org/officeDocument/2006/relationships/image" Target="../media/image48.png"/><Relationship Id="rId5" Type="http://schemas.openxmlformats.org/officeDocument/2006/relationships/image" Target="../media/image34.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slide" Target="slide12.xml"/><Relationship Id="rId19" Type="http://schemas.openxmlformats.org/officeDocument/2006/relationships/image" Target="../media/image44.gif"/><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slide" Target="slide5.xml"/><Relationship Id="rId22"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svg"/><Relationship Id="rId18"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30.png"/><Relationship Id="rId2" Type="http://schemas.openxmlformats.org/officeDocument/2006/relationships/image" Target="../media/image2.jpeg"/><Relationship Id="rId16"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21.svg"/><Relationship Id="rId5" Type="http://schemas.openxmlformats.org/officeDocument/2006/relationships/image" Target="../media/image53.png"/><Relationship Id="rId1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2">
            <a:extLst>
              <a:ext uri="{FF2B5EF4-FFF2-40B4-BE49-F238E27FC236}">
                <a16:creationId xmlns:a16="http://schemas.microsoft.com/office/drawing/2014/main" id="{52FD7D05-B91E-4641-91B9-A1BC33596BD6}"/>
              </a:ext>
            </a:extLst>
          </p:cNvPr>
          <p:cNvSpPr txBox="1"/>
          <p:nvPr/>
        </p:nvSpPr>
        <p:spPr>
          <a:xfrm>
            <a:off x="-791164" y="2304087"/>
            <a:ext cx="13774328" cy="1515992"/>
          </a:xfrm>
          <a:prstGeom prst="rect">
            <a:avLst/>
          </a:prstGeom>
        </p:spPr>
        <p:txBody>
          <a:bodyPr wrap="square" lIns="0" tIns="0" rIns="0" bIns="0" rtlCol="0" anchor="t">
            <a:spAutoFit/>
          </a:bodyPr>
          <a:lstStyle/>
          <a:p>
            <a:pPr algn="ctr">
              <a:lnSpc>
                <a:spcPct val="150000"/>
              </a:lnSpc>
            </a:pPr>
            <a:r>
              <a:rPr lang="en" sz="3500" b="1" dirty="0">
                <a:solidFill>
                  <a:srgbClr val="00B0F0"/>
                </a:solidFill>
                <a:latin typeface="Arial" panose="020B0604020202020204" pitchFamily="34" charset="0"/>
                <a:ea typeface="Aachen" panose="02020500000000000000" pitchFamily="18" charset="0"/>
                <a:cs typeface="Arial" panose="020B0604020202020204" pitchFamily="34" charset="0"/>
              </a:rPr>
              <a:t>CHÀO MỪNG CÁC EM</a:t>
            </a:r>
            <a:br>
              <a:rPr lang="en" sz="3500" b="1" dirty="0">
                <a:solidFill>
                  <a:srgbClr val="00B0F0"/>
                </a:solidFill>
                <a:latin typeface="Arial" panose="020B0604020202020204" pitchFamily="34" charset="0"/>
                <a:ea typeface="Aachen" panose="02020500000000000000" pitchFamily="18" charset="0"/>
                <a:cs typeface="Arial" panose="020B0604020202020204" pitchFamily="34" charset="0"/>
              </a:rPr>
            </a:br>
            <a:r>
              <a:rPr lang="en" sz="3500" b="1" dirty="0">
                <a:solidFill>
                  <a:srgbClr val="00B0F0"/>
                </a:solidFill>
                <a:latin typeface="Arial" panose="020B0604020202020204" pitchFamily="34" charset="0"/>
                <a:ea typeface="Aachen" panose="02020500000000000000" pitchFamily="18" charset="0"/>
                <a:cs typeface="Arial" panose="020B0604020202020204" pitchFamily="34" charset="0"/>
              </a:rPr>
              <a:t>ĐẾN VỚI BÀI HỌC NGÀY HÔM NAY!</a:t>
            </a:r>
            <a:endParaRPr lang="en-US" sz="3500" dirty="0">
              <a:solidFill>
                <a:srgbClr val="00B0F0"/>
              </a:solidFill>
              <a:latin typeface="Arial" panose="020B0604020202020204" pitchFamily="34" charset="0"/>
              <a:ea typeface="Aachen" panose="02020500000000000000"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8"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0"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2832" y="1095540"/>
            <a:ext cx="3205203" cy="2305071"/>
          </a:xfrm>
          <a:prstGeom prst="rect">
            <a:avLst/>
          </a:prstGeom>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7254" y="3423056"/>
            <a:ext cx="3176291" cy="2291294"/>
          </a:xfrm>
          <a:prstGeom prst="rect">
            <a:avLst/>
          </a:prstGeom>
        </p:spPr>
      </p:pic>
      <p:pic>
        <p:nvPicPr>
          <p:cNvPr id="43" name="4a">
            <a:hlinkClick r:id="rId14"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94097" y="3430982"/>
            <a:ext cx="3173458"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20"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1">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
        <p:nvSpPr>
          <p:cNvPr id="21" name="Rectangle 20">
            <a:extLst>
              <a:ext uri="{FF2B5EF4-FFF2-40B4-BE49-F238E27FC236}">
                <a16:creationId xmlns:a16="http://schemas.microsoft.com/office/drawing/2014/main" id="{BDA498F2-95DB-4782-AC50-20E7893504EB}"/>
              </a:ext>
            </a:extLst>
          </p:cNvPr>
          <p:cNvSpPr/>
          <p:nvPr/>
        </p:nvSpPr>
        <p:spPr>
          <a:xfrm>
            <a:off x="3745540" y="1030057"/>
            <a:ext cx="7105340" cy="4684293"/>
          </a:xfrm>
          <a:prstGeom prst="rect">
            <a:avLst/>
          </a:prstGeom>
          <a:blipFill dpi="0" rotWithShape="1">
            <a:blip r:embed="rId22">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1C11B81-F132-4DBC-88AC-06605442CA5B}"/>
              </a:ext>
            </a:extLst>
          </p:cNvPr>
          <p:cNvPicPr>
            <a:picLocks noChangeAspect="1"/>
          </p:cNvPicPr>
          <p:nvPr/>
        </p:nvPicPr>
        <p:blipFill>
          <a:blip r:embed="rId23"/>
          <a:stretch>
            <a:fillRect/>
          </a:stretch>
        </p:blipFill>
        <p:spPr>
          <a:xfrm>
            <a:off x="682624" y="920518"/>
            <a:ext cx="1867535" cy="278361"/>
          </a:xfrm>
          <a:prstGeom prst="rect">
            <a:avLst/>
          </a:prstGeom>
        </p:spPr>
      </p:pic>
      <p:pic>
        <p:nvPicPr>
          <p:cNvPr id="13" name="Picture 12">
            <a:extLst>
              <a:ext uri="{FF2B5EF4-FFF2-40B4-BE49-F238E27FC236}">
                <a16:creationId xmlns:a16="http://schemas.microsoft.com/office/drawing/2014/main" id="{50D4B637-22F7-497F-8F10-21C57E4ED6D2}"/>
              </a:ext>
            </a:extLst>
          </p:cNvPr>
          <p:cNvPicPr>
            <a:picLocks noChangeAspect="1"/>
          </p:cNvPicPr>
          <p:nvPr/>
        </p:nvPicPr>
        <p:blipFill>
          <a:blip r:embed="rId24"/>
          <a:stretch>
            <a:fillRect/>
          </a:stretch>
        </p:blipFill>
        <p:spPr>
          <a:xfrm>
            <a:off x="5087528" y="3133305"/>
            <a:ext cx="1242152" cy="209550"/>
          </a:xfrm>
          <a:prstGeom prst="rect">
            <a:avLst/>
          </a:prstGeom>
        </p:spPr>
      </p:pic>
    </p:spTree>
    <p:extLst>
      <p:ext uri="{BB962C8B-B14F-4D97-AF65-F5344CB8AC3E}">
        <p14:creationId xmlns:p14="http://schemas.microsoft.com/office/powerpoint/2010/main" val="25340026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6" presetClass="emph" presetSubtype="0" autoRev="1" fill="hold" grpId="0" nodeType="withEffect">
                                  <p:stCondLst>
                                    <p:cond delay="0"/>
                                  </p:stCondLst>
                                  <p:childTnLst>
                                    <p:animScale>
                                      <p:cBhvr>
                                        <p:cTn id="57" dur="2000" fill="hold"/>
                                        <p:tgtEl>
                                          <p:spTgt spid="21"/>
                                        </p:tgtEl>
                                      </p:cBhvr>
                                      <p:by x="120000" y="120000"/>
                                    </p:animScale>
                                  </p:childTnLst>
                                </p:cTn>
                              </p:par>
                              <p:par>
                                <p:cTn id="58" presetID="8" presetClass="emph" presetSubtype="0" autoRev="1" fill="hold" grpId="1" nodeType="withEffect">
                                  <p:stCondLst>
                                    <p:cond delay="0"/>
                                  </p:stCondLst>
                                  <p:childTnLst>
                                    <p:animRot by="-600000">
                                      <p:cBhvr>
                                        <p:cTn id="59" dur="2000" fill="hold"/>
                                        <p:tgtEl>
                                          <p:spTgt spid="21"/>
                                        </p:tgtEl>
                                        <p:attrNameLst>
                                          <p:attrName>r</p:attrName>
                                        </p:attrNameLst>
                                      </p:cBhvr>
                                    </p:animRot>
                                  </p:childTnLst>
                                </p:cTn>
                              </p:par>
                              <p:par>
                                <p:cTn id="60" presetID="10" presetClass="exit" presetSubtype="0" fill="hold"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6"/>
                                        </p:tgtEl>
                                      </p:cBhvr>
                                    </p:animEffect>
                                    <p:set>
                                      <p:cBhvr>
                                        <p:cTn id="68" dur="1" fill="hold">
                                          <p:stCondLst>
                                            <p:cond delay="499"/>
                                          </p:stCondLst>
                                        </p:cTn>
                                        <p:tgtEl>
                                          <p:spTgt spid="36"/>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bldLst>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pic>
        <p:nvPicPr>
          <p:cNvPr id="3" name="Picture 2">
            <a:extLst>
              <a:ext uri="{FF2B5EF4-FFF2-40B4-BE49-F238E27FC236}">
                <a16:creationId xmlns:a16="http://schemas.microsoft.com/office/drawing/2014/main" id="{546737F7-059A-4838-B5BD-A4C5CDCB01EB}"/>
              </a:ext>
            </a:extLst>
          </p:cNvPr>
          <p:cNvPicPr>
            <a:picLocks noChangeAspect="1"/>
          </p:cNvPicPr>
          <p:nvPr/>
        </p:nvPicPr>
        <p:blipFill>
          <a:blip r:embed="rId4"/>
          <a:stretch>
            <a:fillRect/>
          </a:stretch>
        </p:blipFill>
        <p:spPr>
          <a:xfrm>
            <a:off x="9331960" y="6184143"/>
            <a:ext cx="2164080" cy="343340"/>
          </a:xfrm>
          <a:prstGeom prst="rect">
            <a:avLst/>
          </a:prstGeom>
        </p:spPr>
      </p:pic>
      <p:grpSp>
        <p:nvGrpSpPr>
          <p:cNvPr id="9" name="Group 8">
            <a:extLst>
              <a:ext uri="{FF2B5EF4-FFF2-40B4-BE49-F238E27FC236}">
                <a16:creationId xmlns:a16="http://schemas.microsoft.com/office/drawing/2014/main" id="{DA74C6F4-BF18-4856-A12E-CFC487AC173C}"/>
              </a:ext>
            </a:extLst>
          </p:cNvPr>
          <p:cNvGrpSpPr/>
          <p:nvPr/>
        </p:nvGrpSpPr>
        <p:grpSpPr>
          <a:xfrm>
            <a:off x="3239246" y="1598062"/>
            <a:ext cx="1915853" cy="1541492"/>
            <a:chOff x="-105385" y="423172"/>
            <a:chExt cx="696411" cy="1544045"/>
          </a:xfrm>
        </p:grpSpPr>
        <p:sp>
          <p:nvSpPr>
            <p:cNvPr id="10" name="Text Box 529">
              <a:extLst>
                <a:ext uri="{FF2B5EF4-FFF2-40B4-BE49-F238E27FC236}">
                  <a16:creationId xmlns:a16="http://schemas.microsoft.com/office/drawing/2014/main" id="{D18C0741-54E1-422D-B3D7-605FB10A09EA}"/>
                </a:ext>
              </a:extLst>
            </p:cNvPr>
            <p:cNvSpPr txBox="1"/>
            <p:nvPr/>
          </p:nvSpPr>
          <p:spPr>
            <a:xfrm>
              <a:off x="124301" y="423172"/>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chemeClr val="bg1"/>
                  </a:solidFill>
                  <a:latin typeface="Arial" panose="020B0604020202020204" pitchFamily="34" charset="0"/>
                  <a:ea typeface="Arial" panose="020B0604020202020204" pitchFamily="34" charset="0"/>
                  <a:cs typeface="Arial" panose="020B0604020202020204" pitchFamily="34" charset="0"/>
                </a:rPr>
                <a:t>405</a:t>
              </a:r>
            </a:p>
            <a:p>
              <a:pPr marL="0" marR="0" algn="just">
                <a:lnSpc>
                  <a:spcPct val="115000"/>
                </a:lnSpc>
                <a:spcBef>
                  <a:spcPts val="0"/>
                </a:spcBef>
                <a:spcAft>
                  <a:spcPts val="1000"/>
                </a:spcAft>
              </a:pPr>
              <a:r>
                <a:rPr lang="en-US" sz="3500" b="1">
                  <a:solidFill>
                    <a:schemeClr val="bg1"/>
                  </a:solidFill>
                  <a:latin typeface="Arial" panose="020B0604020202020204" pitchFamily="34" charset="0"/>
                  <a:ea typeface="Arial" panose="020B0604020202020204" pitchFamily="34" charset="0"/>
                  <a:cs typeface="Arial" panose="020B0604020202020204" pitchFamily="34" charset="0"/>
                </a:rPr>
                <a:t>125</a:t>
              </a:r>
              <a:endParaRPr lang="en-US" sz="35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1" name="Text Box 530">
              <a:extLst>
                <a:ext uri="{FF2B5EF4-FFF2-40B4-BE49-F238E27FC236}">
                  <a16:creationId xmlns:a16="http://schemas.microsoft.com/office/drawing/2014/main" id="{D7BB6021-2893-48BD-AFFB-9DBC23F93EEC}"/>
                </a:ext>
              </a:extLst>
            </p:cNvPr>
            <p:cNvSpPr txBox="1"/>
            <p:nvPr/>
          </p:nvSpPr>
          <p:spPr>
            <a:xfrm>
              <a:off x="-105385" y="781596"/>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en-US" sz="3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DB2DDB2-99C3-4B15-BB70-028467259CA1}"/>
                </a:ext>
              </a:extLst>
            </p:cNvPr>
            <p:cNvCxnSpPr>
              <a:cxnSpLocks/>
            </p:cNvCxnSpPr>
            <p:nvPr/>
          </p:nvCxnSpPr>
          <p:spPr>
            <a:xfrm>
              <a:off x="27965" y="1967217"/>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A047B04D-9C61-4C17-B4F7-47A21E3F1400}"/>
              </a:ext>
            </a:extLst>
          </p:cNvPr>
          <p:cNvGrpSpPr/>
          <p:nvPr/>
        </p:nvGrpSpPr>
        <p:grpSpPr>
          <a:xfrm>
            <a:off x="6216086" y="1646064"/>
            <a:ext cx="1845874" cy="1512072"/>
            <a:chOff x="-51849" y="-157854"/>
            <a:chExt cx="670974" cy="1514576"/>
          </a:xfrm>
        </p:grpSpPr>
        <p:sp>
          <p:nvSpPr>
            <p:cNvPr id="14" name="Text Box 529">
              <a:extLst>
                <a:ext uri="{FF2B5EF4-FFF2-40B4-BE49-F238E27FC236}">
                  <a16:creationId xmlns:a16="http://schemas.microsoft.com/office/drawing/2014/main" id="{1C3468E6-7A78-4762-8603-4441A5990EF9}"/>
                </a:ext>
              </a:extLst>
            </p:cNvPr>
            <p:cNvSpPr txBox="1"/>
            <p:nvPr/>
          </p:nvSpPr>
          <p:spPr>
            <a:xfrm>
              <a:off x="152400" y="-157854"/>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chemeClr val="bg1"/>
                  </a:solidFill>
                  <a:latin typeface="Arial" panose="020B0604020202020204" pitchFamily="34" charset="0"/>
                  <a:ea typeface="Arial" panose="020B0604020202020204" pitchFamily="34" charset="0"/>
                  <a:cs typeface="Arial" panose="020B0604020202020204" pitchFamily="34" charset="0"/>
                </a:rPr>
                <a:t>102</a:t>
              </a:r>
            </a:p>
            <a:p>
              <a:pPr marL="0" marR="0" algn="just">
                <a:lnSpc>
                  <a:spcPct val="115000"/>
                </a:lnSpc>
                <a:spcBef>
                  <a:spcPts val="0"/>
                </a:spcBef>
                <a:spcAft>
                  <a:spcPts val="1000"/>
                </a:spcAft>
              </a:pPr>
              <a:r>
                <a:rPr lang="en-US" sz="3500" b="1">
                  <a:solidFill>
                    <a:schemeClr val="bg1"/>
                  </a:solidFill>
                  <a:latin typeface="Arial" panose="020B0604020202020204" pitchFamily="34" charset="0"/>
                  <a:ea typeface="Arial" panose="020B0604020202020204" pitchFamily="34" charset="0"/>
                  <a:cs typeface="Arial" panose="020B0604020202020204" pitchFamily="34" charset="0"/>
                </a:rPr>
                <a:t>206</a:t>
              </a:r>
              <a:endParaRPr lang="en-US" sz="35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5" name="Text Box 530">
              <a:extLst>
                <a:ext uri="{FF2B5EF4-FFF2-40B4-BE49-F238E27FC236}">
                  <a16:creationId xmlns:a16="http://schemas.microsoft.com/office/drawing/2014/main" id="{1359896E-42E5-488D-A1AA-251D105C3284}"/>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US" sz="3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2AAC7806-B8CD-4678-B0AA-D0EE8877D899}"/>
                </a:ext>
              </a:extLst>
            </p:cNvPr>
            <p:cNvCxnSpPr>
              <a:cxnSpLocks/>
            </p:cNvCxnSpPr>
            <p:nvPr/>
          </p:nvCxnSpPr>
          <p:spPr>
            <a:xfrm>
              <a:off x="81501" y="1356722"/>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a16="http://schemas.microsoft.com/office/drawing/2014/main" id="{1BD063FD-01E0-4811-8A66-AE05781E5B94}"/>
              </a:ext>
            </a:extLst>
          </p:cNvPr>
          <p:cNvSpPr/>
          <p:nvPr/>
        </p:nvSpPr>
        <p:spPr>
          <a:xfrm>
            <a:off x="3753376" y="3432058"/>
            <a:ext cx="1110930"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FF0000"/>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04F32298-5F76-4D12-BF25-474364A3FFF8}"/>
              </a:ext>
            </a:extLst>
          </p:cNvPr>
          <p:cNvSpPr/>
          <p:nvPr/>
        </p:nvSpPr>
        <p:spPr>
          <a:xfrm>
            <a:off x="6851378" y="3432058"/>
            <a:ext cx="1110930"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FF000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F7776EE3-E2F4-4EBB-A59D-07BF72753451}"/>
              </a:ext>
            </a:extLst>
          </p:cNvPr>
          <p:cNvSpPr/>
          <p:nvPr/>
        </p:nvSpPr>
        <p:spPr>
          <a:xfrm>
            <a:off x="3753376" y="3432058"/>
            <a:ext cx="1110930"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FF0000"/>
                </a:solidFill>
                <a:latin typeface="Arial" panose="020B0604020202020204" pitchFamily="34" charset="0"/>
                <a:cs typeface="Arial" panose="020B0604020202020204" pitchFamily="34" charset="0"/>
              </a:rPr>
              <a:t>530</a:t>
            </a:r>
          </a:p>
        </p:txBody>
      </p:sp>
      <p:sp>
        <p:nvSpPr>
          <p:cNvPr id="20" name="Rectangle 19">
            <a:extLst>
              <a:ext uri="{FF2B5EF4-FFF2-40B4-BE49-F238E27FC236}">
                <a16:creationId xmlns:a16="http://schemas.microsoft.com/office/drawing/2014/main" id="{10E86855-20E3-4453-865D-BEBA906B9C85}"/>
              </a:ext>
            </a:extLst>
          </p:cNvPr>
          <p:cNvSpPr/>
          <p:nvPr/>
        </p:nvSpPr>
        <p:spPr>
          <a:xfrm>
            <a:off x="6851378" y="3432058"/>
            <a:ext cx="1110930"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FF0000"/>
                </a:solidFill>
                <a:latin typeface="Arial" panose="020B0604020202020204" pitchFamily="34" charset="0"/>
                <a:cs typeface="Arial" panose="020B0604020202020204" pitchFamily="34" charset="0"/>
              </a:rPr>
              <a:t>308</a:t>
            </a:r>
          </a:p>
        </p:txBody>
      </p:sp>
      <p:pic>
        <p:nvPicPr>
          <p:cNvPr id="21" name="Picture 20">
            <a:extLst>
              <a:ext uri="{FF2B5EF4-FFF2-40B4-BE49-F238E27FC236}">
                <a16:creationId xmlns:a16="http://schemas.microsoft.com/office/drawing/2014/main" id="{DAB26B9A-A00B-4C5A-B2AC-CCFAF81C8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69" y="3425942"/>
            <a:ext cx="3432058" cy="3432058"/>
          </a:xfrm>
          <a:prstGeom prst="rect">
            <a:avLst/>
          </a:prstGeom>
        </p:spPr>
      </p:pic>
      <p:pic>
        <p:nvPicPr>
          <p:cNvPr id="22" name="Picture 21">
            <a:extLst>
              <a:ext uri="{FF2B5EF4-FFF2-40B4-BE49-F238E27FC236}">
                <a16:creationId xmlns:a16="http://schemas.microsoft.com/office/drawing/2014/main" id="{8D1BB1C7-0A4B-47A4-A74D-7384C0958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2308" y="1535430"/>
            <a:ext cx="2888112" cy="4514850"/>
          </a:xfrm>
          <a:prstGeom prst="rect">
            <a:avLst/>
          </a:prstGeom>
        </p:spPr>
      </p:pic>
    </p:spTree>
    <p:extLst>
      <p:ext uri="{BB962C8B-B14F-4D97-AF65-F5344CB8AC3E}">
        <p14:creationId xmlns:p14="http://schemas.microsoft.com/office/powerpoint/2010/main" val="14966310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4145666" y="1801278"/>
            <a:ext cx="3558988" cy="630942"/>
          </a:xfrm>
          <a:prstGeom prst="rect">
            <a:avLst/>
          </a:prstGeom>
          <a:noFill/>
        </p:spPr>
        <p:txBody>
          <a:bodyPr wrap="none" rtlCol="0">
            <a:spAutoFit/>
          </a:bodyPr>
          <a:lstStyle/>
          <a:p>
            <a:r>
              <a:rPr lang="en-US" sz="3500" b="1">
                <a:solidFill>
                  <a:schemeClr val="bg1"/>
                </a:solidFill>
                <a:latin typeface="Arial" panose="020B0604020202020204" pitchFamily="34" charset="0"/>
                <a:cs typeface="Arial" panose="020B0604020202020204" pitchFamily="34" charset="0"/>
              </a:rPr>
              <a:t>560 + 40 =…?... </a:t>
            </a:r>
          </a:p>
        </p:txBody>
      </p:sp>
      <p:pic>
        <p:nvPicPr>
          <p:cNvPr id="7" name="Picture 6">
            <a:extLst>
              <a:ext uri="{FF2B5EF4-FFF2-40B4-BE49-F238E27FC236}">
                <a16:creationId xmlns:a16="http://schemas.microsoft.com/office/drawing/2014/main" id="{5E9F5D94-6D82-4533-9025-E265AFE11ADD}"/>
              </a:ext>
            </a:extLst>
          </p:cNvPr>
          <p:cNvPicPr>
            <a:picLocks noChangeAspect="1"/>
          </p:cNvPicPr>
          <p:nvPr/>
        </p:nvPicPr>
        <p:blipFill>
          <a:blip r:embed="rId4"/>
          <a:stretch>
            <a:fillRect/>
          </a:stretch>
        </p:blipFill>
        <p:spPr>
          <a:xfrm>
            <a:off x="9331960" y="6184143"/>
            <a:ext cx="2164080" cy="343340"/>
          </a:xfrm>
          <a:prstGeom prst="rect">
            <a:avLst/>
          </a:prstGeom>
        </p:spPr>
      </p:pic>
      <p:sp>
        <p:nvSpPr>
          <p:cNvPr id="2" name="Rectangle: Rounded Corners 1">
            <a:extLst>
              <a:ext uri="{FF2B5EF4-FFF2-40B4-BE49-F238E27FC236}">
                <a16:creationId xmlns:a16="http://schemas.microsoft.com/office/drawing/2014/main" id="{0B0AE653-1F02-407F-9A56-D8D8E733EE86}"/>
              </a:ext>
            </a:extLst>
          </p:cNvPr>
          <p:cNvSpPr/>
          <p:nvPr/>
        </p:nvSpPr>
        <p:spPr>
          <a:xfrm>
            <a:off x="6456680" y="1625600"/>
            <a:ext cx="1046480" cy="8066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latin typeface="Arial" panose="020B0604020202020204" pitchFamily="34" charset="0"/>
                <a:cs typeface="Arial" panose="020B0604020202020204" pitchFamily="34" charset="0"/>
              </a:rPr>
              <a:t>600</a:t>
            </a:r>
          </a:p>
        </p:txBody>
      </p:sp>
      <p:pic>
        <p:nvPicPr>
          <p:cNvPr id="8" name="Picture 7">
            <a:extLst>
              <a:ext uri="{FF2B5EF4-FFF2-40B4-BE49-F238E27FC236}">
                <a16:creationId xmlns:a16="http://schemas.microsoft.com/office/drawing/2014/main" id="{C9311F9D-A54F-4D5A-A3F0-43C9BC704A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049" y="2923755"/>
            <a:ext cx="3432058" cy="3432058"/>
          </a:xfrm>
          <a:prstGeom prst="rect">
            <a:avLst/>
          </a:prstGeom>
        </p:spPr>
      </p:pic>
      <p:pic>
        <p:nvPicPr>
          <p:cNvPr id="9" name="Picture 8">
            <a:extLst>
              <a:ext uri="{FF2B5EF4-FFF2-40B4-BE49-F238E27FC236}">
                <a16:creationId xmlns:a16="http://schemas.microsoft.com/office/drawing/2014/main" id="{8960EF44-3723-4430-91D7-6F9AFEE7A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6881" y="1347977"/>
            <a:ext cx="2888112" cy="4514850"/>
          </a:xfrm>
          <a:prstGeom prst="rect">
            <a:avLst/>
          </a:prstGeom>
        </p:spPr>
      </p:pic>
    </p:spTree>
    <p:extLst>
      <p:ext uri="{BB962C8B-B14F-4D97-AF65-F5344CB8AC3E}">
        <p14:creationId xmlns:p14="http://schemas.microsoft.com/office/powerpoint/2010/main" val="392379373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4123250" y="1953678"/>
            <a:ext cx="3546164" cy="630942"/>
          </a:xfrm>
          <a:prstGeom prst="rect">
            <a:avLst/>
          </a:prstGeom>
          <a:noFill/>
        </p:spPr>
        <p:txBody>
          <a:bodyPr wrap="none" rtlCol="0">
            <a:spAutoFit/>
          </a:bodyPr>
          <a:lstStyle/>
          <a:p>
            <a:r>
              <a:rPr lang="en-US" sz="3500" b="1">
                <a:solidFill>
                  <a:schemeClr val="bg1"/>
                </a:solidFill>
                <a:latin typeface="Arial" panose="020B0604020202020204" pitchFamily="34" charset="0"/>
                <a:cs typeface="Arial" panose="020B0604020202020204" pitchFamily="34" charset="0"/>
              </a:rPr>
              <a:t>980 – 12 = …?...</a:t>
            </a:r>
          </a:p>
        </p:txBody>
      </p:sp>
      <p:pic>
        <p:nvPicPr>
          <p:cNvPr id="6" name="Picture 5">
            <a:extLst>
              <a:ext uri="{FF2B5EF4-FFF2-40B4-BE49-F238E27FC236}">
                <a16:creationId xmlns:a16="http://schemas.microsoft.com/office/drawing/2014/main" id="{3FCFE299-380C-49A7-AB63-1C861A567DD1}"/>
              </a:ext>
            </a:extLst>
          </p:cNvPr>
          <p:cNvPicPr>
            <a:picLocks noChangeAspect="1"/>
          </p:cNvPicPr>
          <p:nvPr/>
        </p:nvPicPr>
        <p:blipFill>
          <a:blip r:embed="rId4"/>
          <a:stretch>
            <a:fillRect/>
          </a:stretch>
        </p:blipFill>
        <p:spPr>
          <a:xfrm>
            <a:off x="9331960" y="6184143"/>
            <a:ext cx="2164080" cy="343340"/>
          </a:xfrm>
          <a:prstGeom prst="rect">
            <a:avLst/>
          </a:prstGeom>
        </p:spPr>
      </p:pic>
      <p:pic>
        <p:nvPicPr>
          <p:cNvPr id="7" name="Picture 6">
            <a:extLst>
              <a:ext uri="{FF2B5EF4-FFF2-40B4-BE49-F238E27FC236}">
                <a16:creationId xmlns:a16="http://schemas.microsoft.com/office/drawing/2014/main" id="{4DBC6D19-A564-4BA8-A1B8-7B7FD4C53E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2647" y="2482734"/>
            <a:ext cx="3918066" cy="3918066"/>
          </a:xfrm>
          <a:prstGeom prst="rect">
            <a:avLst/>
          </a:prstGeom>
        </p:spPr>
      </p:pic>
      <p:sp>
        <p:nvSpPr>
          <p:cNvPr id="4" name="Rectangle: Rounded Corners 3">
            <a:extLst>
              <a:ext uri="{FF2B5EF4-FFF2-40B4-BE49-F238E27FC236}">
                <a16:creationId xmlns:a16="http://schemas.microsoft.com/office/drawing/2014/main" id="{BFCF0D61-1256-4A17-BFA1-016F01EE96D9}"/>
              </a:ext>
            </a:extLst>
          </p:cNvPr>
          <p:cNvSpPr/>
          <p:nvPr/>
        </p:nvSpPr>
        <p:spPr>
          <a:xfrm>
            <a:off x="6479308" y="1818640"/>
            <a:ext cx="1219200" cy="76598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latin typeface="Arial" panose="020B0604020202020204" pitchFamily="34" charset="0"/>
                <a:cs typeface="Arial" panose="020B0604020202020204" pitchFamily="34" charset="0"/>
              </a:rPr>
              <a:t>968</a:t>
            </a:r>
          </a:p>
        </p:txBody>
      </p:sp>
      <p:pic>
        <p:nvPicPr>
          <p:cNvPr id="8" name="Picture 7">
            <a:extLst>
              <a:ext uri="{FF2B5EF4-FFF2-40B4-BE49-F238E27FC236}">
                <a16:creationId xmlns:a16="http://schemas.microsoft.com/office/drawing/2014/main" id="{14DFF683-16CC-49CA-BFFB-B7FEF7CBF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6881" y="1459737"/>
            <a:ext cx="2888112" cy="4514850"/>
          </a:xfrm>
          <a:prstGeom prst="rect">
            <a:avLst/>
          </a:prstGeom>
        </p:spPr>
      </p:pic>
    </p:spTree>
    <p:extLst>
      <p:ext uri="{BB962C8B-B14F-4D97-AF65-F5344CB8AC3E}">
        <p14:creationId xmlns:p14="http://schemas.microsoft.com/office/powerpoint/2010/main" val="10021567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49076"/>
            <a:ext cx="12192000" cy="6858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003" r="59717" b="54579"/>
          <a:stretch>
            <a:fillRect/>
          </a:stretch>
        </p:blipFill>
        <p:spPr>
          <a:xfrm>
            <a:off x="2176813" y="2430579"/>
            <a:ext cx="457037" cy="84325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1579" r="41578" b="56379"/>
          <a:stretch>
            <a:fillRect/>
          </a:stretch>
        </p:blipFill>
        <p:spPr>
          <a:xfrm>
            <a:off x="5198527" y="2454931"/>
            <a:ext cx="579656" cy="80981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717" r="23440" b="55479"/>
          <a:stretch>
            <a:fillRect/>
          </a:stretch>
        </p:blipFill>
        <p:spPr>
          <a:xfrm>
            <a:off x="8534798" y="2519833"/>
            <a:ext cx="579656" cy="826536"/>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3601" t="54428" r="59232"/>
          <a:stretch>
            <a:fillRect/>
          </a:stretch>
        </p:blipFill>
        <p:spPr>
          <a:xfrm>
            <a:off x="13192473" y="1306939"/>
            <a:ext cx="590803" cy="846043"/>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1417" t="55929" r="40930"/>
          <a:stretch>
            <a:fillRect/>
          </a:stretch>
        </p:blipFill>
        <p:spPr>
          <a:xfrm>
            <a:off x="13192473" y="2561748"/>
            <a:ext cx="607524" cy="818176"/>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59717" t="55629" r="22792"/>
          <a:stretch>
            <a:fillRect/>
          </a:stretch>
        </p:blipFill>
        <p:spPr>
          <a:xfrm>
            <a:off x="13153009" y="3788690"/>
            <a:ext cx="601950" cy="823748"/>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78018" t="55629" r="4166"/>
          <a:stretch>
            <a:fillRect/>
          </a:stretch>
        </p:blipFill>
        <p:spPr>
          <a:xfrm>
            <a:off x="13170178" y="5017992"/>
            <a:ext cx="613098" cy="823749"/>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5786" t="351" r="75508" b="55516"/>
          <a:stretch>
            <a:fillRect/>
          </a:stretch>
        </p:blipFill>
        <p:spPr>
          <a:xfrm>
            <a:off x="13192473" y="87855"/>
            <a:ext cx="628650" cy="800100"/>
          </a:xfrm>
          <a:prstGeom prst="rect">
            <a:avLst/>
          </a:prstGeom>
        </p:spPr>
      </p:pic>
      <p:pic>
        <p:nvPicPr>
          <p:cNvPr id="27"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83731">
            <a:off x="9549993" y="-63287"/>
            <a:ext cx="2629651" cy="1625602"/>
          </a:xfrm>
          <a:prstGeom prst="rect">
            <a:avLst/>
          </a:prstGeom>
        </p:spPr>
      </p:pic>
      <p:pic>
        <p:nvPicPr>
          <p:cNvPr id="28"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05591" y="5546717"/>
            <a:ext cx="1235721" cy="1168318"/>
          </a:xfrm>
          <a:prstGeom prst="rect">
            <a:avLst/>
          </a:prstGeom>
        </p:spPr>
      </p:pic>
      <p:pic>
        <p:nvPicPr>
          <p:cNvPr id="30" name="Picture 29"/>
          <p:cNvPicPr>
            <a:picLocks noChangeAspect="1"/>
          </p:cNvPicPr>
          <p:nvPr/>
        </p:nvPicPr>
        <p:blipFill>
          <a:blip r:embed="rId14" cstate="print">
            <a:extLst>
              <a:ext uri="{BEBA8EAE-BF5A-486C-A8C5-ECC9F3942E4B}">
                <a14:imgProps xmlns:a14="http://schemas.microsoft.com/office/drawing/2010/main">
                  <a14:imgLayer r:embed="rId15">
                    <a14:imgEffect>
                      <a14:backgroundRemoval t="1712" b="97575" l="1047" r="98605">
                        <a14:foregroundMark x1="22442" y1="15264" x2="30000" y2="76034"/>
                        <a14:foregroundMark x1="21628" y1="29957" x2="34535" y2="32382"/>
                        <a14:foregroundMark x1="23488" y1="12411" x2="37907" y2="22254"/>
                        <a14:foregroundMark x1="50814" y1="41940" x2="36163" y2="53923"/>
                        <a14:foregroundMark x1="31977" y1="52639" x2="33023" y2="74608"/>
                        <a14:foregroundMark x1="11395" y1="46077" x2="22907" y2="54636"/>
                        <a14:foregroundMark x1="19651" y1="54636" x2="19651" y2="54636"/>
                        <a14:foregroundMark x1="24070" y1="54351" x2="28140" y2="68474"/>
                        <a14:foregroundMark x1="31512" y1="47932" x2="34070" y2="56205"/>
                        <a14:foregroundMark x1="29884" y1="83167" x2="29651" y2="89729"/>
                        <a14:foregroundMark x1="40000" y1="79315" x2="45930" y2="86591"/>
                        <a14:foregroundMark x1="46977" y1="88445" x2="46977" y2="88445"/>
                        <a14:foregroundMark x1="26860" y1="88730" x2="23023" y2="92582"/>
                        <a14:foregroundMark x1="24070" y1="93295" x2="28953" y2="92582"/>
                        <a14:foregroundMark x1="31279" y1="92011" x2="31279" y2="92011"/>
                        <a14:foregroundMark x1="71163" y1="26676" x2="84884" y2="27960"/>
                        <a14:foregroundMark x1="75349" y1="44080" x2="61163" y2="61198"/>
                        <a14:foregroundMark x1="76395" y1="49215" x2="76395" y2="73609"/>
                        <a14:foregroundMark x1="82907" y1="44223" x2="87209" y2="54208"/>
                        <a14:foregroundMark x1="81512" y1="44793" x2="79535" y2="62767"/>
                        <a14:foregroundMark x1="86512" y1="46077" x2="86512" y2="52068"/>
                        <a14:foregroundMark x1="74651" y1="76748" x2="72558" y2="87589"/>
                        <a14:foregroundMark x1="82791" y1="76034" x2="83605" y2="85877"/>
                        <a14:foregroundMark x1="88256" y1="87874" x2="83140" y2="87161"/>
                        <a14:foregroundMark x1="72791" y1="87589" x2="68140" y2="88730"/>
                        <a14:foregroundMark x1="71163" y1="86591" x2="71163" y2="86591"/>
                        <a14:foregroundMark x1="87209" y1="86591" x2="87209" y2="86591"/>
                        <a14:foregroundMark x1="20930" y1="15407" x2="16744" y2="22539"/>
                        <a14:foregroundMark x1="48256" y1="87589" x2="48256" y2="87589"/>
                      </a14:backgroundRemoval>
                    </a14:imgEffect>
                  </a14:imgLayer>
                </a14:imgProps>
              </a:ext>
              <a:ext uri="{28A0092B-C50C-407E-A947-70E740481C1C}">
                <a14:useLocalDpi xmlns:a14="http://schemas.microsoft.com/office/drawing/2010/main" val="0"/>
              </a:ext>
            </a:extLst>
          </a:blip>
          <a:stretch>
            <a:fillRect/>
          </a:stretch>
        </p:blipFill>
        <p:spPr>
          <a:xfrm>
            <a:off x="2562911" y="4954638"/>
            <a:ext cx="2339948" cy="1907330"/>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827" y="328386"/>
            <a:ext cx="1848317" cy="1653602"/>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00095" y="1224405"/>
            <a:ext cx="1136539" cy="1381483"/>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53022" y="5017992"/>
            <a:ext cx="1912928" cy="1840008"/>
          </a:xfrm>
          <a:prstGeom prst="rect">
            <a:avLst/>
          </a:prstGeom>
        </p:spPr>
      </p:pic>
      <p:sp>
        <p:nvSpPr>
          <p:cNvPr id="26" name="TextBox 10">
            <a:extLst>
              <a:ext uri="{FF2B5EF4-FFF2-40B4-BE49-F238E27FC236}">
                <a16:creationId xmlns:a16="http://schemas.microsoft.com/office/drawing/2014/main" id="{FBBC86B9-BC01-4708-8B9A-B5BED5B085F2}"/>
              </a:ext>
            </a:extLst>
          </p:cNvPr>
          <p:cNvSpPr txBox="1"/>
          <p:nvPr/>
        </p:nvSpPr>
        <p:spPr>
          <a:xfrm>
            <a:off x="2151360" y="775012"/>
            <a:ext cx="8017004" cy="1117037"/>
          </a:xfrm>
          <a:prstGeom prst="rect">
            <a:avLst/>
          </a:prstGeom>
        </p:spPr>
        <p:txBody>
          <a:bodyPr wrap="square" lIns="0" tIns="0" rIns="0" bIns="0" rtlCol="0" anchor="t">
            <a:spAutoFit/>
          </a:bodyPr>
          <a:lstStyle/>
          <a:p>
            <a:pPr marL="0" lvl="1" indent="0" algn="ctr">
              <a:lnSpc>
                <a:spcPts val="10400"/>
              </a:lnSpc>
              <a:spcBef>
                <a:spcPct val="0"/>
              </a:spcBef>
            </a:pPr>
            <a:r>
              <a:rPr lang="vi-VN" sz="4000" b="1" u="none">
                <a:solidFill>
                  <a:srgbClr val="FF0000"/>
                </a:solidFill>
                <a:latin typeface="Arial" panose="020B0604020202020204" pitchFamily="34" charset="0"/>
                <a:cs typeface="Arial" panose="020B0604020202020204" pitchFamily="34" charset="0"/>
              </a:rPr>
              <a:t>HƯỚNG DẪN VỀ NHÀ</a:t>
            </a:r>
            <a:endParaRPr lang="en-US" sz="4000" b="1" u="none" dirty="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9A9D0F5-B7D9-4071-85D0-3896FBF22111}"/>
              </a:ext>
            </a:extLst>
          </p:cNvPr>
          <p:cNvSpPr txBox="1"/>
          <p:nvPr/>
        </p:nvSpPr>
        <p:spPr>
          <a:xfrm>
            <a:off x="927746" y="3379924"/>
            <a:ext cx="2498133" cy="1795684"/>
          </a:xfrm>
          <a:prstGeom prst="rect">
            <a:avLst/>
          </a:prstGeom>
          <a:noFill/>
        </p:spPr>
        <p:txBody>
          <a:bodyPr wrap="square">
            <a:spAutoFit/>
          </a:bodyPr>
          <a:lstStyle/>
          <a:p>
            <a:pPr marL="304815" lvl="1" algn="ctr">
              <a:lnSpc>
                <a:spcPct val="200000"/>
              </a:lnSpc>
            </a:pPr>
            <a:r>
              <a:rPr lang="vi-VN" sz="3000" b="1">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rPr>
              <a:t>Ôn tập </a:t>
            </a:r>
            <a:r>
              <a:rPr lang="en-US" sz="3000" b="1">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rPr>
              <a:t>bài đã học</a:t>
            </a:r>
            <a:endParaRPr lang="vi-VN" sz="3000" b="1" dirty="0">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389654A-8DC9-4F98-9322-774B801E4C48}"/>
              </a:ext>
            </a:extLst>
          </p:cNvPr>
          <p:cNvSpPr txBox="1"/>
          <p:nvPr/>
        </p:nvSpPr>
        <p:spPr>
          <a:xfrm>
            <a:off x="4154202" y="3395445"/>
            <a:ext cx="3100179" cy="1795684"/>
          </a:xfrm>
          <a:prstGeom prst="rect">
            <a:avLst/>
          </a:prstGeom>
          <a:noFill/>
        </p:spPr>
        <p:txBody>
          <a:bodyPr wrap="square">
            <a:spAutoFit/>
          </a:bodyPr>
          <a:lstStyle/>
          <a:p>
            <a:pPr marL="304815" lvl="1">
              <a:lnSpc>
                <a:spcPct val="200000"/>
              </a:lnSpc>
            </a:pPr>
            <a:r>
              <a:rPr lang="vi-VN" sz="3000" b="1">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3000" b="1" dirty="0">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1B238084-302E-4EF7-A723-1C324444F41A}"/>
              </a:ext>
            </a:extLst>
          </p:cNvPr>
          <p:cNvSpPr txBox="1"/>
          <p:nvPr/>
        </p:nvSpPr>
        <p:spPr>
          <a:xfrm>
            <a:off x="7641660" y="3395445"/>
            <a:ext cx="2586965" cy="1795684"/>
          </a:xfrm>
          <a:prstGeom prst="rect">
            <a:avLst/>
          </a:prstGeom>
          <a:noFill/>
        </p:spPr>
        <p:txBody>
          <a:bodyPr wrap="square">
            <a:spAutoFit/>
          </a:bodyPr>
          <a:lstStyle/>
          <a:p>
            <a:pPr marL="304815" lvl="1">
              <a:lnSpc>
                <a:spcPct val="200000"/>
              </a:lnSpc>
            </a:pPr>
            <a:r>
              <a:rPr lang="en-US" sz="3000" b="1">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3000" b="1" dirty="0">
              <a:solidFill>
                <a:schemeClr val="accent6">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80">
                                          <p:stCondLst>
                                            <p:cond delay="0"/>
                                          </p:stCondLst>
                                        </p:cTn>
                                        <p:tgtEl>
                                          <p:spTgt spid="29"/>
                                        </p:tgtEl>
                                      </p:cBhvr>
                                    </p:animEffect>
                                    <p:anim calcmode="lin" valueType="num">
                                      <p:cBhvr>
                                        <p:cTn id="3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0" dur="26">
                                          <p:stCondLst>
                                            <p:cond delay="650"/>
                                          </p:stCondLst>
                                        </p:cTn>
                                        <p:tgtEl>
                                          <p:spTgt spid="29"/>
                                        </p:tgtEl>
                                      </p:cBhvr>
                                      <p:to x="100000" y="60000"/>
                                    </p:animScale>
                                    <p:animScale>
                                      <p:cBhvr>
                                        <p:cTn id="41" dur="166" decel="50000">
                                          <p:stCondLst>
                                            <p:cond delay="676"/>
                                          </p:stCondLst>
                                        </p:cTn>
                                        <p:tgtEl>
                                          <p:spTgt spid="29"/>
                                        </p:tgtEl>
                                      </p:cBhvr>
                                      <p:to x="100000" y="100000"/>
                                    </p:animScale>
                                    <p:animScale>
                                      <p:cBhvr>
                                        <p:cTn id="42" dur="26">
                                          <p:stCondLst>
                                            <p:cond delay="1312"/>
                                          </p:stCondLst>
                                        </p:cTn>
                                        <p:tgtEl>
                                          <p:spTgt spid="29"/>
                                        </p:tgtEl>
                                      </p:cBhvr>
                                      <p:to x="100000" y="80000"/>
                                    </p:animScale>
                                    <p:animScale>
                                      <p:cBhvr>
                                        <p:cTn id="43" dur="166" decel="50000">
                                          <p:stCondLst>
                                            <p:cond delay="1338"/>
                                          </p:stCondLst>
                                        </p:cTn>
                                        <p:tgtEl>
                                          <p:spTgt spid="29"/>
                                        </p:tgtEl>
                                      </p:cBhvr>
                                      <p:to x="100000" y="100000"/>
                                    </p:animScale>
                                    <p:animScale>
                                      <p:cBhvr>
                                        <p:cTn id="44" dur="26">
                                          <p:stCondLst>
                                            <p:cond delay="1642"/>
                                          </p:stCondLst>
                                        </p:cTn>
                                        <p:tgtEl>
                                          <p:spTgt spid="29"/>
                                        </p:tgtEl>
                                      </p:cBhvr>
                                      <p:to x="100000" y="90000"/>
                                    </p:animScale>
                                    <p:animScale>
                                      <p:cBhvr>
                                        <p:cTn id="45" dur="166" decel="50000">
                                          <p:stCondLst>
                                            <p:cond delay="1668"/>
                                          </p:stCondLst>
                                        </p:cTn>
                                        <p:tgtEl>
                                          <p:spTgt spid="29"/>
                                        </p:tgtEl>
                                      </p:cBhvr>
                                      <p:to x="100000" y="100000"/>
                                    </p:animScale>
                                    <p:animScale>
                                      <p:cBhvr>
                                        <p:cTn id="46" dur="26">
                                          <p:stCondLst>
                                            <p:cond delay="1808"/>
                                          </p:stCondLst>
                                        </p:cTn>
                                        <p:tgtEl>
                                          <p:spTgt spid="29"/>
                                        </p:tgtEl>
                                      </p:cBhvr>
                                      <p:to x="100000" y="95000"/>
                                    </p:animScale>
                                    <p:animScale>
                                      <p:cBhvr>
                                        <p:cTn id="47" dur="166" decel="50000">
                                          <p:stCondLst>
                                            <p:cond delay="1834"/>
                                          </p:stCondLst>
                                        </p:cTn>
                                        <p:tgtEl>
                                          <p:spTgt spid="29"/>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80">
                                          <p:stCondLst>
                                            <p:cond delay="0"/>
                                          </p:stCondLst>
                                        </p:cTn>
                                        <p:tgtEl>
                                          <p:spTgt spid="31"/>
                                        </p:tgtEl>
                                      </p:cBhvr>
                                    </p:animEffect>
                                    <p:anim calcmode="lin" valueType="num">
                                      <p:cBhvr>
                                        <p:cTn id="5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8" dur="26">
                                          <p:stCondLst>
                                            <p:cond delay="650"/>
                                          </p:stCondLst>
                                        </p:cTn>
                                        <p:tgtEl>
                                          <p:spTgt spid="31"/>
                                        </p:tgtEl>
                                      </p:cBhvr>
                                      <p:to x="100000" y="60000"/>
                                    </p:animScale>
                                    <p:animScale>
                                      <p:cBhvr>
                                        <p:cTn id="59" dur="166" decel="50000">
                                          <p:stCondLst>
                                            <p:cond delay="676"/>
                                          </p:stCondLst>
                                        </p:cTn>
                                        <p:tgtEl>
                                          <p:spTgt spid="31"/>
                                        </p:tgtEl>
                                      </p:cBhvr>
                                      <p:to x="100000" y="100000"/>
                                    </p:animScale>
                                    <p:animScale>
                                      <p:cBhvr>
                                        <p:cTn id="60" dur="26">
                                          <p:stCondLst>
                                            <p:cond delay="1312"/>
                                          </p:stCondLst>
                                        </p:cTn>
                                        <p:tgtEl>
                                          <p:spTgt spid="31"/>
                                        </p:tgtEl>
                                      </p:cBhvr>
                                      <p:to x="100000" y="80000"/>
                                    </p:animScale>
                                    <p:animScale>
                                      <p:cBhvr>
                                        <p:cTn id="61" dur="166" decel="50000">
                                          <p:stCondLst>
                                            <p:cond delay="1338"/>
                                          </p:stCondLst>
                                        </p:cTn>
                                        <p:tgtEl>
                                          <p:spTgt spid="31"/>
                                        </p:tgtEl>
                                      </p:cBhvr>
                                      <p:to x="100000" y="100000"/>
                                    </p:animScale>
                                    <p:animScale>
                                      <p:cBhvr>
                                        <p:cTn id="62" dur="26">
                                          <p:stCondLst>
                                            <p:cond delay="1642"/>
                                          </p:stCondLst>
                                        </p:cTn>
                                        <p:tgtEl>
                                          <p:spTgt spid="31"/>
                                        </p:tgtEl>
                                      </p:cBhvr>
                                      <p:to x="100000" y="90000"/>
                                    </p:animScale>
                                    <p:animScale>
                                      <p:cBhvr>
                                        <p:cTn id="63" dur="166" decel="50000">
                                          <p:stCondLst>
                                            <p:cond delay="1668"/>
                                          </p:stCondLst>
                                        </p:cTn>
                                        <p:tgtEl>
                                          <p:spTgt spid="31"/>
                                        </p:tgtEl>
                                      </p:cBhvr>
                                      <p:to x="100000" y="100000"/>
                                    </p:animScale>
                                    <p:animScale>
                                      <p:cBhvr>
                                        <p:cTn id="64" dur="26">
                                          <p:stCondLst>
                                            <p:cond delay="1808"/>
                                          </p:stCondLst>
                                        </p:cTn>
                                        <p:tgtEl>
                                          <p:spTgt spid="31"/>
                                        </p:tgtEl>
                                      </p:cBhvr>
                                      <p:to x="100000" y="95000"/>
                                    </p:animScale>
                                    <p:animScale>
                                      <p:cBhvr>
                                        <p:cTn id="65" dur="166" decel="50000">
                                          <p:stCondLst>
                                            <p:cond delay="1834"/>
                                          </p:stCondLst>
                                        </p:cTn>
                                        <p:tgtEl>
                                          <p:spTgt spid="31"/>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down)">
                                      <p:cBhvr>
                                        <p:cTn id="70" dur="580">
                                          <p:stCondLst>
                                            <p:cond delay="0"/>
                                          </p:stCondLst>
                                        </p:cTn>
                                        <p:tgtEl>
                                          <p:spTgt spid="33"/>
                                        </p:tgtEl>
                                      </p:cBhvr>
                                    </p:animEffect>
                                    <p:anim calcmode="lin" valueType="num">
                                      <p:cBhvr>
                                        <p:cTn id="7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6" dur="26">
                                          <p:stCondLst>
                                            <p:cond delay="650"/>
                                          </p:stCondLst>
                                        </p:cTn>
                                        <p:tgtEl>
                                          <p:spTgt spid="33"/>
                                        </p:tgtEl>
                                      </p:cBhvr>
                                      <p:to x="100000" y="60000"/>
                                    </p:animScale>
                                    <p:animScale>
                                      <p:cBhvr>
                                        <p:cTn id="77" dur="166" decel="50000">
                                          <p:stCondLst>
                                            <p:cond delay="676"/>
                                          </p:stCondLst>
                                        </p:cTn>
                                        <p:tgtEl>
                                          <p:spTgt spid="33"/>
                                        </p:tgtEl>
                                      </p:cBhvr>
                                      <p:to x="100000" y="100000"/>
                                    </p:animScale>
                                    <p:animScale>
                                      <p:cBhvr>
                                        <p:cTn id="78" dur="26">
                                          <p:stCondLst>
                                            <p:cond delay="1312"/>
                                          </p:stCondLst>
                                        </p:cTn>
                                        <p:tgtEl>
                                          <p:spTgt spid="33"/>
                                        </p:tgtEl>
                                      </p:cBhvr>
                                      <p:to x="100000" y="80000"/>
                                    </p:animScale>
                                    <p:animScale>
                                      <p:cBhvr>
                                        <p:cTn id="79" dur="166" decel="50000">
                                          <p:stCondLst>
                                            <p:cond delay="1338"/>
                                          </p:stCondLst>
                                        </p:cTn>
                                        <p:tgtEl>
                                          <p:spTgt spid="33"/>
                                        </p:tgtEl>
                                      </p:cBhvr>
                                      <p:to x="100000" y="100000"/>
                                    </p:animScale>
                                    <p:animScale>
                                      <p:cBhvr>
                                        <p:cTn id="80" dur="26">
                                          <p:stCondLst>
                                            <p:cond delay="1642"/>
                                          </p:stCondLst>
                                        </p:cTn>
                                        <p:tgtEl>
                                          <p:spTgt spid="33"/>
                                        </p:tgtEl>
                                      </p:cBhvr>
                                      <p:to x="100000" y="90000"/>
                                    </p:animScale>
                                    <p:animScale>
                                      <p:cBhvr>
                                        <p:cTn id="81" dur="166" decel="50000">
                                          <p:stCondLst>
                                            <p:cond delay="1668"/>
                                          </p:stCondLst>
                                        </p:cTn>
                                        <p:tgtEl>
                                          <p:spTgt spid="33"/>
                                        </p:tgtEl>
                                      </p:cBhvr>
                                      <p:to x="100000" y="100000"/>
                                    </p:animScale>
                                    <p:animScale>
                                      <p:cBhvr>
                                        <p:cTn id="82" dur="26">
                                          <p:stCondLst>
                                            <p:cond delay="1808"/>
                                          </p:stCondLst>
                                        </p:cTn>
                                        <p:tgtEl>
                                          <p:spTgt spid="33"/>
                                        </p:tgtEl>
                                      </p:cBhvr>
                                      <p:to x="100000" y="95000"/>
                                    </p:animScale>
                                    <p:animScale>
                                      <p:cBhvr>
                                        <p:cTn id="83"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9"/>
          <p:cNvPicPr>
            <a:picLocks noChangeAspect="1"/>
          </p:cNvPicPr>
          <p:nvPr/>
        </p:nvPicPr>
        <p:blipFill>
          <a:blip r:embed="rId3" cstate="screen"/>
          <a:srcRect l="11908" t="16713" b="14111"/>
          <a:stretch>
            <a:fillRect/>
          </a:stretch>
        </p:blipFill>
        <p:spPr>
          <a:xfrm>
            <a:off x="1626689" y="203145"/>
            <a:ext cx="9140102" cy="5034280"/>
          </a:xfrm>
          <a:prstGeom prst="rect">
            <a:avLst/>
          </a:prstGeom>
          <a:noFill/>
          <a:ln w="9525">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2401" y="2424937"/>
            <a:ext cx="2888112" cy="4514850"/>
          </a:xfrm>
          <a:prstGeom prst="rect">
            <a:avLst/>
          </a:prstGeom>
        </p:spPr>
      </p:pic>
      <p:pic>
        <p:nvPicPr>
          <p:cNvPr id="18" name="图片 12"/>
          <p:cNvPicPr>
            <a:picLocks noChangeAspect="1"/>
          </p:cNvPicPr>
          <p:nvPr/>
        </p:nvPicPr>
        <p:blipFill rotWithShape="1">
          <a:blip r:embed="rId5" cstate="screen"/>
          <a:srcRect/>
          <a:stretch>
            <a:fillRect/>
          </a:stretch>
        </p:blipFill>
        <p:spPr>
          <a:xfrm>
            <a:off x="2970487" y="4625212"/>
            <a:ext cx="5812495" cy="180104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47" y="3504827"/>
            <a:ext cx="4515503" cy="3346954"/>
          </a:xfrm>
          <a:prstGeom prst="rect">
            <a:avLst/>
          </a:prstGeom>
        </p:spPr>
      </p:pic>
      <p:sp>
        <p:nvSpPr>
          <p:cNvPr id="9" name="TextBox 8">
            <a:extLst>
              <a:ext uri="{FF2B5EF4-FFF2-40B4-BE49-F238E27FC236}">
                <a16:creationId xmlns:a16="http://schemas.microsoft.com/office/drawing/2014/main" id="{D2CBD3E4-08AA-44A6-9103-6008E2702FC3}"/>
              </a:ext>
            </a:extLst>
          </p:cNvPr>
          <p:cNvSpPr txBox="1"/>
          <p:nvPr/>
        </p:nvSpPr>
        <p:spPr>
          <a:xfrm>
            <a:off x="3166068" y="2006504"/>
            <a:ext cx="5701624" cy="1949123"/>
          </a:xfrm>
          <a:prstGeom prst="rect">
            <a:avLst/>
          </a:prstGeom>
          <a:noFill/>
        </p:spPr>
        <p:txBody>
          <a:bodyPr wrap="square" lIns="0" tIns="0" rIns="0" bIns="0" rtlCol="0" anchor="t">
            <a:spAutoFit/>
          </a:bodyPr>
          <a:lstStyle/>
          <a:p>
            <a:pPr marL="0" lvl="0" indent="0" algn="ctr">
              <a:lnSpc>
                <a:spcPct val="150000"/>
              </a:lnSpc>
              <a:spcBef>
                <a:spcPct val="0"/>
              </a:spcBef>
            </a:pPr>
            <a:r>
              <a:rPr lang="vi-VN" sz="4500" b="1" dirty="0">
                <a:solidFill>
                  <a:srgbClr val="FF0000"/>
                </a:solidFill>
                <a:latin typeface="Arial" panose="020B0604020202020204" pitchFamily="34" charset="0"/>
                <a:cs typeface="Arial" panose="020B0604020202020204" pitchFamily="34" charset="0"/>
              </a:rPr>
              <a:t>Hẹn gặp lại các </a:t>
            </a:r>
            <a:r>
              <a:rPr lang="vi-VN" sz="4500" b="1">
                <a:solidFill>
                  <a:srgbClr val="FF0000"/>
                </a:solidFill>
                <a:latin typeface="Arial" panose="020B0604020202020204" pitchFamily="34" charset="0"/>
                <a:cs typeface="Arial" panose="020B0604020202020204" pitchFamily="34" charset="0"/>
              </a:rPr>
              <a:t>con vào </a:t>
            </a:r>
            <a:r>
              <a:rPr lang="vi-VN" sz="4500" b="1" dirty="0">
                <a:solidFill>
                  <a:srgbClr val="FF0000"/>
                </a:solidFill>
                <a:latin typeface="Arial" panose="020B0604020202020204" pitchFamily="34" charset="0"/>
                <a:cs typeface="Arial" panose="020B0604020202020204" pitchFamily="34" charset="0"/>
              </a:rPr>
              <a:t>tiết học sau!</a:t>
            </a:r>
            <a:endParaRPr lang="en-US" sz="45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p:cTn id="4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임정봉 by 임정봉 | Dribbb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51942" y="3541502"/>
            <a:ext cx="3229285" cy="242196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8"/>
          <p:cNvPicPr>
            <a:picLocks noChangeAspect="1"/>
          </p:cNvPicPr>
          <p:nvPr/>
        </p:nvPicPr>
        <p:blipFill rotWithShape="1">
          <a:blip r:embed="rId5" cstate="screen"/>
          <a:srcRect/>
          <a:stretch>
            <a:fillRect/>
          </a:stretch>
        </p:blipFill>
        <p:spPr>
          <a:xfrm>
            <a:off x="-366936" y="-167092"/>
            <a:ext cx="5002213" cy="1549970"/>
          </a:xfrm>
          <a:prstGeom prst="rect">
            <a:avLst/>
          </a:prstGeom>
        </p:spPr>
      </p:pic>
      <p:grpSp>
        <p:nvGrpSpPr>
          <p:cNvPr id="6" name="组合 6"/>
          <p:cNvGrpSpPr/>
          <p:nvPr/>
        </p:nvGrpSpPr>
        <p:grpSpPr>
          <a:xfrm>
            <a:off x="323834" y="1069901"/>
            <a:ext cx="3771915" cy="2343150"/>
            <a:chOff x="6955" y="2361"/>
            <a:chExt cx="5473" cy="4228"/>
          </a:xfrm>
        </p:grpSpPr>
        <p:pic>
          <p:nvPicPr>
            <p:cNvPr id="7" name="图片 2" descr="999ba5066198f2db59d550c4dbd2090b"/>
            <p:cNvPicPr>
              <a:picLocks noChangeAspect="1"/>
            </p:cNvPicPr>
            <p:nvPr/>
          </p:nvPicPr>
          <p:blipFill rotWithShape="1">
            <a:blip r:embed="rId6" cstate="screen"/>
            <a:srcRect l="34149" r="34357"/>
            <a:stretch>
              <a:fillRect/>
            </a:stretch>
          </p:blipFill>
          <p:spPr>
            <a:xfrm>
              <a:off x="6955" y="2361"/>
              <a:ext cx="5473" cy="4228"/>
            </a:xfrm>
            <a:prstGeom prst="rect">
              <a:avLst/>
            </a:prstGeom>
          </p:spPr>
        </p:pic>
        <p:sp>
          <p:nvSpPr>
            <p:cNvPr id="8" name="文本框 3"/>
            <p:cNvSpPr txBox="1"/>
            <p:nvPr/>
          </p:nvSpPr>
          <p:spPr>
            <a:xfrm>
              <a:off x="7583" y="3503"/>
              <a:ext cx="4172" cy="1055"/>
            </a:xfrm>
            <a:prstGeom prst="rect">
              <a:avLst/>
            </a:prstGeom>
            <a:noFill/>
          </p:spPr>
          <p:txBody>
            <a:bodyPr wrap="square" rtlCol="0">
              <a:spAutoFit/>
            </a:bodyPr>
            <a:lstStyle/>
            <a:p>
              <a:pPr algn="ctr"/>
              <a:r>
                <a:rPr lang="en-US" altLang="zh-CN" sz="3200" b="1">
                  <a:solidFill>
                    <a:srgbClr val="DC5D3D"/>
                  </a:solidFill>
                  <a:latin typeface="Times New Roman" panose="02020603050405020304" pitchFamily="18" charset="0"/>
                  <a:cs typeface="Times New Roman" panose="02020603050405020304" pitchFamily="18" charset="0"/>
                  <a:sym typeface="+mn-lt"/>
                </a:rPr>
                <a:t>KHỞI ĐỘNG</a:t>
              </a:r>
              <a:endParaRPr lang="zh-CN" altLang="en-US" sz="3200" b="1">
                <a:solidFill>
                  <a:srgbClr val="DC5D3D"/>
                </a:solidFill>
                <a:latin typeface="Times New Roman" panose="02020603050405020304" pitchFamily="18" charset="0"/>
                <a:cs typeface="Times New Roman" panose="02020603050405020304" pitchFamily="18" charset="0"/>
                <a:sym typeface="+mn-lt"/>
              </a:endParaRPr>
            </a:p>
          </p:txBody>
        </p:sp>
      </p:grpSp>
      <p:pic>
        <p:nvPicPr>
          <p:cNvPr id="15" name="PA_图片 3"/>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4419583" y="336302"/>
            <a:ext cx="6731338" cy="4621332"/>
          </a:xfrm>
          <a:prstGeom prst="rect">
            <a:avLst/>
          </a:prstGeom>
        </p:spPr>
      </p:pic>
      <p:sp>
        <p:nvSpPr>
          <p:cNvPr id="18" name="文本框 3"/>
          <p:cNvSpPr txBox="1"/>
          <p:nvPr/>
        </p:nvSpPr>
        <p:spPr>
          <a:xfrm>
            <a:off x="5850293" y="1351759"/>
            <a:ext cx="3905250" cy="1478418"/>
          </a:xfrm>
          <a:prstGeom prst="rect">
            <a:avLst/>
          </a:prstGeom>
          <a:noFill/>
        </p:spPr>
        <p:txBody>
          <a:bodyPr wrap="square" rtlCol="0">
            <a:spAutoFit/>
          </a:bodyPr>
          <a:lstStyle/>
          <a:p>
            <a:pPr algn="ctr">
              <a:lnSpc>
                <a:spcPct val="150000"/>
              </a:lnSpc>
            </a:pPr>
            <a:r>
              <a:rPr lang="en-US" altLang="zh-CN" sz="3200" b="1">
                <a:solidFill>
                  <a:srgbClr val="DC5D3D"/>
                </a:solidFill>
                <a:latin typeface="Arial" panose="020B0604020202020204" pitchFamily="34" charset="0"/>
                <a:cs typeface="Arial" panose="020B0604020202020204" pitchFamily="34" charset="0"/>
                <a:sym typeface="+mn-lt"/>
              </a:rPr>
              <a:t>TRÒ CHƠI</a:t>
            </a:r>
          </a:p>
          <a:p>
            <a:pPr algn="ctr">
              <a:lnSpc>
                <a:spcPct val="150000"/>
              </a:lnSpc>
            </a:pPr>
            <a:r>
              <a:rPr lang="en-US" altLang="zh-CN" sz="3200" b="1">
                <a:solidFill>
                  <a:srgbClr val="DC5D3D"/>
                </a:solidFill>
                <a:latin typeface="Arial" panose="020B0604020202020204" pitchFamily="34" charset="0"/>
                <a:cs typeface="Arial" panose="020B0604020202020204" pitchFamily="34" charset="0"/>
                <a:sym typeface="+mn-lt"/>
              </a:rPr>
              <a:t>“TRUYỀN ĐIỆN</a:t>
            </a:r>
            <a:endParaRPr lang="zh-CN" altLang="en-US" sz="3200" b="1">
              <a:solidFill>
                <a:srgbClr val="DC5D3D"/>
              </a:solidFill>
              <a:latin typeface="Arial" panose="020B0604020202020204" pitchFamily="34" charset="0"/>
              <a:cs typeface="Arial" panose="020B0604020202020204" pitchFamily="34" charset="0"/>
              <a:sym typeface="+mn-lt"/>
            </a:endParaRPr>
          </a:p>
        </p:txBody>
      </p:sp>
      <p:sp>
        <p:nvSpPr>
          <p:cNvPr id="2" name="TextBox 1">
            <a:extLst>
              <a:ext uri="{FF2B5EF4-FFF2-40B4-BE49-F238E27FC236}">
                <a16:creationId xmlns:a16="http://schemas.microsoft.com/office/drawing/2014/main" id="{9F6A13A1-7208-4FD2-A0DF-F89BA0A8384F}"/>
              </a:ext>
            </a:extLst>
          </p:cNvPr>
          <p:cNvSpPr txBox="1"/>
          <p:nvPr/>
        </p:nvSpPr>
        <p:spPr>
          <a:xfrm>
            <a:off x="5068086" y="3274576"/>
            <a:ext cx="1917176" cy="477054"/>
          </a:xfrm>
          <a:prstGeom prst="rect">
            <a:avLst/>
          </a:prstGeom>
          <a:noFill/>
        </p:spPr>
        <p:txBody>
          <a:bodyPr wrap="square" rtlCol="0">
            <a:spAutoFit/>
          </a:bodyPr>
          <a:lstStyle/>
          <a:p>
            <a:r>
              <a:rPr lang="en-US" sz="2500">
                <a:solidFill>
                  <a:srgbClr val="0070C0"/>
                </a:solidFill>
                <a:latin typeface="Arial" panose="020B0604020202020204" pitchFamily="34" charset="0"/>
                <a:cs typeface="Arial" panose="020B0604020202020204" pitchFamily="34" charset="0"/>
              </a:rPr>
              <a:t>200 + 300</a:t>
            </a:r>
          </a:p>
        </p:txBody>
      </p:sp>
      <p:sp>
        <p:nvSpPr>
          <p:cNvPr id="13" name="TextBox 12">
            <a:extLst>
              <a:ext uri="{FF2B5EF4-FFF2-40B4-BE49-F238E27FC236}">
                <a16:creationId xmlns:a16="http://schemas.microsoft.com/office/drawing/2014/main" id="{31FC93FA-68E2-4913-A11B-97BB32DACA64}"/>
              </a:ext>
            </a:extLst>
          </p:cNvPr>
          <p:cNvSpPr txBox="1"/>
          <p:nvPr/>
        </p:nvSpPr>
        <p:spPr>
          <a:xfrm>
            <a:off x="5068086" y="4007925"/>
            <a:ext cx="1917176" cy="477054"/>
          </a:xfrm>
          <a:prstGeom prst="rect">
            <a:avLst/>
          </a:prstGeom>
          <a:noFill/>
        </p:spPr>
        <p:txBody>
          <a:bodyPr wrap="square" rtlCol="0">
            <a:spAutoFit/>
          </a:bodyPr>
          <a:lstStyle/>
          <a:p>
            <a:r>
              <a:rPr lang="en-US" sz="2500">
                <a:solidFill>
                  <a:srgbClr val="0070C0"/>
                </a:solidFill>
                <a:latin typeface="Arial" panose="020B0604020202020204" pitchFamily="34" charset="0"/>
                <a:cs typeface="Arial" panose="020B0604020202020204" pitchFamily="34" charset="0"/>
              </a:rPr>
              <a:t>400 - 100</a:t>
            </a:r>
          </a:p>
        </p:txBody>
      </p:sp>
      <p:sp>
        <p:nvSpPr>
          <p:cNvPr id="14" name="TextBox 13">
            <a:extLst>
              <a:ext uri="{FF2B5EF4-FFF2-40B4-BE49-F238E27FC236}">
                <a16:creationId xmlns:a16="http://schemas.microsoft.com/office/drawing/2014/main" id="{5B24BF3D-CE71-4F75-96F5-9628C9B44F99}"/>
              </a:ext>
            </a:extLst>
          </p:cNvPr>
          <p:cNvSpPr txBox="1"/>
          <p:nvPr/>
        </p:nvSpPr>
        <p:spPr>
          <a:xfrm>
            <a:off x="7935617" y="3300289"/>
            <a:ext cx="1917176" cy="477054"/>
          </a:xfrm>
          <a:prstGeom prst="rect">
            <a:avLst/>
          </a:prstGeom>
          <a:noFill/>
        </p:spPr>
        <p:txBody>
          <a:bodyPr wrap="square" rtlCol="0">
            <a:spAutoFit/>
          </a:bodyPr>
          <a:lstStyle/>
          <a:p>
            <a:r>
              <a:rPr lang="en-US" sz="2500">
                <a:solidFill>
                  <a:srgbClr val="0070C0"/>
                </a:solidFill>
                <a:latin typeface="Arial" panose="020B0604020202020204" pitchFamily="34" charset="0"/>
                <a:cs typeface="Arial" panose="020B0604020202020204" pitchFamily="34" charset="0"/>
              </a:rPr>
              <a:t>500 + 100</a:t>
            </a:r>
          </a:p>
        </p:txBody>
      </p:sp>
      <p:sp>
        <p:nvSpPr>
          <p:cNvPr id="19" name="TextBox 18">
            <a:extLst>
              <a:ext uri="{FF2B5EF4-FFF2-40B4-BE49-F238E27FC236}">
                <a16:creationId xmlns:a16="http://schemas.microsoft.com/office/drawing/2014/main" id="{A0CEF486-CBDB-4D4F-93DE-8537B4E3E371}"/>
              </a:ext>
            </a:extLst>
          </p:cNvPr>
          <p:cNvSpPr txBox="1"/>
          <p:nvPr/>
        </p:nvSpPr>
        <p:spPr>
          <a:xfrm>
            <a:off x="7935617" y="4033638"/>
            <a:ext cx="1917176" cy="477054"/>
          </a:xfrm>
          <a:prstGeom prst="rect">
            <a:avLst/>
          </a:prstGeom>
          <a:noFill/>
        </p:spPr>
        <p:txBody>
          <a:bodyPr wrap="square" rtlCol="0">
            <a:spAutoFit/>
          </a:bodyPr>
          <a:lstStyle/>
          <a:p>
            <a:r>
              <a:rPr lang="en-US" sz="2500">
                <a:solidFill>
                  <a:srgbClr val="0070C0"/>
                </a:solidFill>
                <a:latin typeface="Arial" panose="020B0604020202020204" pitchFamily="34" charset="0"/>
                <a:cs typeface="Arial" panose="020B0604020202020204" pitchFamily="34" charset="0"/>
              </a:rPr>
              <a:t>600 - 400</a:t>
            </a:r>
          </a:p>
        </p:txBody>
      </p:sp>
      <p:sp>
        <p:nvSpPr>
          <p:cNvPr id="9" name="Rectangle 8">
            <a:extLst>
              <a:ext uri="{FF2B5EF4-FFF2-40B4-BE49-F238E27FC236}">
                <a16:creationId xmlns:a16="http://schemas.microsoft.com/office/drawing/2014/main" id="{58DACA38-05DD-4F5C-A89A-ECA9A0651D9A}"/>
              </a:ext>
            </a:extLst>
          </p:cNvPr>
          <p:cNvSpPr/>
          <p:nvPr/>
        </p:nvSpPr>
        <p:spPr>
          <a:xfrm>
            <a:off x="6740165" y="3274576"/>
            <a:ext cx="1008668" cy="477054"/>
          </a:xfrm>
          <a:prstGeom prst="rect">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 500</a:t>
            </a:r>
          </a:p>
        </p:txBody>
      </p:sp>
      <p:sp>
        <p:nvSpPr>
          <p:cNvPr id="20" name="Rectangle 19">
            <a:extLst>
              <a:ext uri="{FF2B5EF4-FFF2-40B4-BE49-F238E27FC236}">
                <a16:creationId xmlns:a16="http://schemas.microsoft.com/office/drawing/2014/main" id="{2C6415E4-EFF6-4FBC-900F-D8A9BBADEFE9}"/>
              </a:ext>
            </a:extLst>
          </p:cNvPr>
          <p:cNvSpPr/>
          <p:nvPr/>
        </p:nvSpPr>
        <p:spPr>
          <a:xfrm>
            <a:off x="6776584" y="3996992"/>
            <a:ext cx="1008668" cy="477054"/>
          </a:xfrm>
          <a:prstGeom prst="rect">
            <a:avLst/>
          </a:prstGeom>
          <a:solidFill>
            <a:schemeClr val="accent6">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 300</a:t>
            </a:r>
          </a:p>
        </p:txBody>
      </p:sp>
      <p:sp>
        <p:nvSpPr>
          <p:cNvPr id="21" name="Rectangle 20">
            <a:extLst>
              <a:ext uri="{FF2B5EF4-FFF2-40B4-BE49-F238E27FC236}">
                <a16:creationId xmlns:a16="http://schemas.microsoft.com/office/drawing/2014/main" id="{915A2129-CC54-482B-B86B-517548EFB285}"/>
              </a:ext>
            </a:extLst>
          </p:cNvPr>
          <p:cNvSpPr/>
          <p:nvPr/>
        </p:nvSpPr>
        <p:spPr>
          <a:xfrm>
            <a:off x="9493189" y="3282934"/>
            <a:ext cx="1008668" cy="477054"/>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 600</a:t>
            </a:r>
          </a:p>
        </p:txBody>
      </p:sp>
      <p:sp>
        <p:nvSpPr>
          <p:cNvPr id="22" name="Rectangle 21">
            <a:extLst>
              <a:ext uri="{FF2B5EF4-FFF2-40B4-BE49-F238E27FC236}">
                <a16:creationId xmlns:a16="http://schemas.microsoft.com/office/drawing/2014/main" id="{2E6C7FFB-FA71-4E2A-A9BB-BE203ACD1818}"/>
              </a:ext>
            </a:extLst>
          </p:cNvPr>
          <p:cNvSpPr/>
          <p:nvPr/>
        </p:nvSpPr>
        <p:spPr>
          <a:xfrm>
            <a:off x="9493189" y="3991573"/>
            <a:ext cx="1008668" cy="477054"/>
          </a:xfrm>
          <a:prstGeom prst="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 200</a:t>
            </a:r>
          </a:p>
        </p:txBody>
      </p:sp>
      <p:pic>
        <p:nvPicPr>
          <p:cNvPr id="23" name="Picture 22">
            <a:extLst>
              <a:ext uri="{FF2B5EF4-FFF2-40B4-BE49-F238E27FC236}">
                <a16:creationId xmlns:a16="http://schemas.microsoft.com/office/drawing/2014/main" id="{E2C7F083-C2CA-401C-8E5F-3080708EF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3000" y="4181936"/>
            <a:ext cx="2601617" cy="26969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80">
                                          <p:stCondLst>
                                            <p:cond delay="0"/>
                                          </p:stCondLst>
                                        </p:cTn>
                                        <p:tgtEl>
                                          <p:spTgt spid="21"/>
                                        </p:tgtEl>
                                      </p:cBhvr>
                                    </p:animEffect>
                                    <p:anim calcmode="lin" valueType="num">
                                      <p:cBhvr>
                                        <p:cTn id="4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3" dur="26">
                                          <p:stCondLst>
                                            <p:cond delay="650"/>
                                          </p:stCondLst>
                                        </p:cTn>
                                        <p:tgtEl>
                                          <p:spTgt spid="21"/>
                                        </p:tgtEl>
                                      </p:cBhvr>
                                      <p:to x="100000" y="60000"/>
                                    </p:animScale>
                                    <p:animScale>
                                      <p:cBhvr>
                                        <p:cTn id="54" dur="166" decel="50000">
                                          <p:stCondLst>
                                            <p:cond delay="676"/>
                                          </p:stCondLst>
                                        </p:cTn>
                                        <p:tgtEl>
                                          <p:spTgt spid="21"/>
                                        </p:tgtEl>
                                      </p:cBhvr>
                                      <p:to x="100000" y="100000"/>
                                    </p:animScale>
                                    <p:animScale>
                                      <p:cBhvr>
                                        <p:cTn id="55" dur="26">
                                          <p:stCondLst>
                                            <p:cond delay="1312"/>
                                          </p:stCondLst>
                                        </p:cTn>
                                        <p:tgtEl>
                                          <p:spTgt spid="21"/>
                                        </p:tgtEl>
                                      </p:cBhvr>
                                      <p:to x="100000" y="80000"/>
                                    </p:animScale>
                                    <p:animScale>
                                      <p:cBhvr>
                                        <p:cTn id="56" dur="166" decel="50000">
                                          <p:stCondLst>
                                            <p:cond delay="1338"/>
                                          </p:stCondLst>
                                        </p:cTn>
                                        <p:tgtEl>
                                          <p:spTgt spid="21"/>
                                        </p:tgtEl>
                                      </p:cBhvr>
                                      <p:to x="100000" y="100000"/>
                                    </p:animScale>
                                    <p:animScale>
                                      <p:cBhvr>
                                        <p:cTn id="57" dur="26">
                                          <p:stCondLst>
                                            <p:cond delay="1642"/>
                                          </p:stCondLst>
                                        </p:cTn>
                                        <p:tgtEl>
                                          <p:spTgt spid="21"/>
                                        </p:tgtEl>
                                      </p:cBhvr>
                                      <p:to x="100000" y="90000"/>
                                    </p:animScale>
                                    <p:animScale>
                                      <p:cBhvr>
                                        <p:cTn id="58" dur="166" decel="50000">
                                          <p:stCondLst>
                                            <p:cond delay="1668"/>
                                          </p:stCondLst>
                                        </p:cTn>
                                        <p:tgtEl>
                                          <p:spTgt spid="21"/>
                                        </p:tgtEl>
                                      </p:cBhvr>
                                      <p:to x="100000" y="100000"/>
                                    </p:animScale>
                                    <p:animScale>
                                      <p:cBhvr>
                                        <p:cTn id="59" dur="26">
                                          <p:stCondLst>
                                            <p:cond delay="1808"/>
                                          </p:stCondLst>
                                        </p:cTn>
                                        <p:tgtEl>
                                          <p:spTgt spid="21"/>
                                        </p:tgtEl>
                                      </p:cBhvr>
                                      <p:to x="100000" y="95000"/>
                                    </p:animScale>
                                    <p:animScale>
                                      <p:cBhvr>
                                        <p:cTn id="60" dur="166" decel="50000">
                                          <p:stCondLst>
                                            <p:cond delay="1834"/>
                                          </p:stCondLst>
                                        </p:cTn>
                                        <p:tgtEl>
                                          <p:spTgt spid="21"/>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80">
                                          <p:stCondLst>
                                            <p:cond delay="0"/>
                                          </p:stCondLst>
                                        </p:cTn>
                                        <p:tgtEl>
                                          <p:spTgt spid="22"/>
                                        </p:tgtEl>
                                      </p:cBhvr>
                                    </p:animEffect>
                                    <p:anim calcmode="lin" valueType="num">
                                      <p:cBhvr>
                                        <p:cTn id="6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1" dur="26">
                                          <p:stCondLst>
                                            <p:cond delay="650"/>
                                          </p:stCondLst>
                                        </p:cTn>
                                        <p:tgtEl>
                                          <p:spTgt spid="22"/>
                                        </p:tgtEl>
                                      </p:cBhvr>
                                      <p:to x="100000" y="60000"/>
                                    </p:animScale>
                                    <p:animScale>
                                      <p:cBhvr>
                                        <p:cTn id="72" dur="166" decel="50000">
                                          <p:stCondLst>
                                            <p:cond delay="67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13" grpId="0"/>
      <p:bldP spid="14" grpId="0"/>
      <p:bldP spid="19" grpId="0"/>
      <p:bldP spid="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7B42D4D0-D395-4582-898D-30EC7F26AA2D}"/>
              </a:ext>
            </a:extLst>
          </p:cNvPr>
          <p:cNvSpPr txBox="1"/>
          <p:nvPr/>
        </p:nvSpPr>
        <p:spPr>
          <a:xfrm>
            <a:off x="2900220" y="2721114"/>
            <a:ext cx="8386618" cy="707886"/>
          </a:xfrm>
          <a:prstGeom prst="rect">
            <a:avLst/>
          </a:prstGeom>
          <a:noFill/>
        </p:spPr>
        <p:txBody>
          <a:bodyPr wrap="square">
            <a:spAutoFit/>
          </a:bodyPr>
          <a:lstStyle/>
          <a:p>
            <a:r>
              <a:rPr lang="nl-NL" sz="4000" b="1">
                <a:solidFill>
                  <a:srgbClr val="FF0000"/>
                </a:solidFill>
                <a:effectLst/>
                <a:latin typeface="Arial" panose="020B0604020202020204" pitchFamily="34" charset="0"/>
                <a:ea typeface="Arial" panose="020B0604020202020204" pitchFamily="34" charset="0"/>
              </a:rPr>
              <a:t>BÀI 89: LUYỆN TẬP CHUNG </a:t>
            </a:r>
            <a:endParaRPr lang="en-US" sz="4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2" descr="999ba5066198f2db59d550c4dbd2090b"/>
          <p:cNvPicPr>
            <a:picLocks noChangeAspect="1"/>
          </p:cNvPicPr>
          <p:nvPr/>
        </p:nvPicPr>
        <p:blipFill rotWithShape="1">
          <a:blip r:embed="rId3" cstate="screen"/>
          <a:srcRect l="34149"/>
          <a:stretch>
            <a:fillRect/>
          </a:stretch>
        </p:blipFill>
        <p:spPr>
          <a:xfrm>
            <a:off x="2297167" y="3068326"/>
            <a:ext cx="7010379" cy="23431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0921" y="2597637"/>
            <a:ext cx="2755100" cy="426053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2847" y="3491461"/>
            <a:ext cx="3254714" cy="3254714"/>
          </a:xfrm>
          <a:prstGeom prst="rect">
            <a:avLst/>
          </a:prstGeom>
        </p:spPr>
      </p:pic>
      <p:sp>
        <p:nvSpPr>
          <p:cNvPr id="13" name="TextBox 8">
            <a:extLst>
              <a:ext uri="{FF2B5EF4-FFF2-40B4-BE49-F238E27FC236}">
                <a16:creationId xmlns:a16="http://schemas.microsoft.com/office/drawing/2014/main" id="{77643694-0E53-42FF-91FF-870FDE59A926}"/>
              </a:ext>
            </a:extLst>
          </p:cNvPr>
          <p:cNvSpPr txBox="1"/>
          <p:nvPr/>
        </p:nvSpPr>
        <p:spPr>
          <a:xfrm>
            <a:off x="3098800" y="1773702"/>
            <a:ext cx="5777345" cy="692497"/>
          </a:xfrm>
          <a:prstGeom prst="rect">
            <a:avLst/>
          </a:prstGeom>
        </p:spPr>
        <p:txBody>
          <a:bodyPr wrap="square" lIns="0" tIns="0" rIns="0" bIns="0" rtlCol="0" anchor="t">
            <a:spAutoFit/>
          </a:bodyPr>
          <a:lstStyle/>
          <a:p>
            <a:r>
              <a:rPr lang="vi-VN" sz="4500" b="1" dirty="0">
                <a:solidFill>
                  <a:srgbClr val="FF0000"/>
                </a:solidFill>
                <a:latin typeface="Arial" panose="020B0604020202020204" pitchFamily="34" charset="0"/>
                <a:cs typeface="Arial" panose="020B0604020202020204" pitchFamily="34" charset="0"/>
              </a:rPr>
              <a:t>NỘI DUNG BÀI HỌC</a:t>
            </a:r>
            <a:endParaRPr lang="en-US" sz="45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CA42686-F758-4231-B793-8B3932AF34BC}"/>
              </a:ext>
            </a:extLst>
          </p:cNvPr>
          <p:cNvSpPr txBox="1"/>
          <p:nvPr/>
        </p:nvSpPr>
        <p:spPr>
          <a:xfrm>
            <a:off x="2484835" y="3924430"/>
            <a:ext cx="2983142" cy="630942"/>
          </a:xfrm>
          <a:prstGeom prst="rect">
            <a:avLst/>
          </a:prstGeom>
          <a:noFill/>
        </p:spPr>
        <p:txBody>
          <a:bodyPr wrap="square">
            <a:spAutoFit/>
          </a:bodyPr>
          <a:lstStyle/>
          <a:p>
            <a:pPr algn="ctr"/>
            <a:r>
              <a:rPr lang="en-US" sz="3500" b="1">
                <a:solidFill>
                  <a:srgbClr val="FFC000"/>
                </a:solidFill>
                <a:latin typeface="Arial" panose="020B0604020202020204" pitchFamily="34" charset="0"/>
                <a:cs typeface="Arial" panose="020B0604020202020204" pitchFamily="34" charset="0"/>
              </a:rPr>
              <a:t>1. Luyện tập</a:t>
            </a:r>
          </a:p>
        </p:txBody>
      </p:sp>
      <p:sp>
        <p:nvSpPr>
          <p:cNvPr id="15" name="TextBox 14">
            <a:extLst>
              <a:ext uri="{FF2B5EF4-FFF2-40B4-BE49-F238E27FC236}">
                <a16:creationId xmlns:a16="http://schemas.microsoft.com/office/drawing/2014/main" id="{DE9F31E2-CB0E-458D-A027-079FB2DAAA50}"/>
              </a:ext>
            </a:extLst>
          </p:cNvPr>
          <p:cNvSpPr txBox="1"/>
          <p:nvPr/>
        </p:nvSpPr>
        <p:spPr>
          <a:xfrm>
            <a:off x="5987473" y="3906500"/>
            <a:ext cx="2983142" cy="630942"/>
          </a:xfrm>
          <a:prstGeom prst="rect">
            <a:avLst/>
          </a:prstGeom>
          <a:noFill/>
        </p:spPr>
        <p:txBody>
          <a:bodyPr wrap="square">
            <a:spAutoFit/>
          </a:bodyPr>
          <a:lstStyle/>
          <a:p>
            <a:pPr algn="ctr"/>
            <a:r>
              <a:rPr lang="en-US" sz="3500" b="1">
                <a:solidFill>
                  <a:srgbClr val="FFC000"/>
                </a:solidFill>
                <a:latin typeface="Arial" panose="020B0604020202020204" pitchFamily="34" charset="0"/>
                <a:cs typeface="Arial" panose="020B0604020202020204" pitchFamily="34" charset="0"/>
              </a:rPr>
              <a:t>2. Vận dụng</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796" t="6626" r="4654" b="6265"/>
          <a:stretch>
            <a:fillRect/>
          </a:stretch>
        </p:blipFill>
        <p:spPr>
          <a:xfrm>
            <a:off x="0" y="-28575"/>
            <a:ext cx="12230100" cy="6886576"/>
          </a:xfrm>
          <a:prstGeom prst="rect">
            <a:avLst/>
          </a:prstGeom>
        </p:spPr>
      </p:pic>
      <p:sp>
        <p:nvSpPr>
          <p:cNvPr id="2" name="TextBox 1">
            <a:extLst>
              <a:ext uri="{FF2B5EF4-FFF2-40B4-BE49-F238E27FC236}">
                <a16:creationId xmlns:a16="http://schemas.microsoft.com/office/drawing/2014/main" id="{E3A5B73C-4712-4C71-B088-7FE3DC4EC51D}"/>
              </a:ext>
            </a:extLst>
          </p:cNvPr>
          <p:cNvSpPr txBox="1"/>
          <p:nvPr/>
        </p:nvSpPr>
        <p:spPr>
          <a:xfrm>
            <a:off x="4822578" y="620884"/>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4" name="Rectangle 3">
            <a:extLst>
              <a:ext uri="{FF2B5EF4-FFF2-40B4-BE49-F238E27FC236}">
                <a16:creationId xmlns:a16="http://schemas.microsoft.com/office/drawing/2014/main" id="{3AC6F89F-343E-41AC-A13B-0624D4F3EA6D}"/>
              </a:ext>
            </a:extLst>
          </p:cNvPr>
          <p:cNvSpPr/>
          <p:nvPr/>
        </p:nvSpPr>
        <p:spPr>
          <a:xfrm>
            <a:off x="819727" y="1358328"/>
            <a:ext cx="1895764" cy="544363"/>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1. </a:t>
            </a:r>
            <a:r>
              <a:rPr lang="en-US" sz="2500">
                <a:latin typeface="Arial" panose="020B0604020202020204" pitchFamily="34" charset="0"/>
                <a:cs typeface="Arial" panose="020B0604020202020204" pitchFamily="34" charset="0"/>
              </a:rPr>
              <a:t>Tính</a:t>
            </a:r>
          </a:p>
        </p:txBody>
      </p:sp>
      <p:grpSp>
        <p:nvGrpSpPr>
          <p:cNvPr id="5" name="Group 4">
            <a:extLst>
              <a:ext uri="{FF2B5EF4-FFF2-40B4-BE49-F238E27FC236}">
                <a16:creationId xmlns:a16="http://schemas.microsoft.com/office/drawing/2014/main" id="{30E88CB3-99E3-49E1-A2FA-5D5CF4FC73F1}"/>
              </a:ext>
            </a:extLst>
          </p:cNvPr>
          <p:cNvGrpSpPr/>
          <p:nvPr/>
        </p:nvGrpSpPr>
        <p:grpSpPr>
          <a:xfrm>
            <a:off x="2665166" y="2109659"/>
            <a:ext cx="1403034" cy="1160129"/>
            <a:chOff x="-51849" y="9525"/>
            <a:chExt cx="670974" cy="1162050"/>
          </a:xfrm>
        </p:grpSpPr>
        <p:sp>
          <p:nvSpPr>
            <p:cNvPr id="6" name="Text Box 529">
              <a:extLst>
                <a:ext uri="{FF2B5EF4-FFF2-40B4-BE49-F238E27FC236}">
                  <a16:creationId xmlns:a16="http://schemas.microsoft.com/office/drawing/2014/main" id="{2D911B38-9B6E-4F13-BC09-2594B5B6F7A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432</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257</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Text Box 530">
              <a:extLst>
                <a:ext uri="{FF2B5EF4-FFF2-40B4-BE49-F238E27FC236}">
                  <a16:creationId xmlns:a16="http://schemas.microsoft.com/office/drawing/2014/main" id="{9E8034A4-46DF-4597-91AA-524981B280A2}"/>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305E12AE-7B22-446B-8A88-7CA273A1E138}"/>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0" name="Rectangle 9">
            <a:extLst>
              <a:ext uri="{FF2B5EF4-FFF2-40B4-BE49-F238E27FC236}">
                <a16:creationId xmlns:a16="http://schemas.microsoft.com/office/drawing/2014/main" id="{82EDECCD-BBE1-40D8-98E1-34E0F54464A3}"/>
              </a:ext>
            </a:extLst>
          </p:cNvPr>
          <p:cNvSpPr/>
          <p:nvPr/>
        </p:nvSpPr>
        <p:spPr>
          <a:xfrm>
            <a:off x="3092260" y="3286870"/>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A25FD8FB-1FF7-47FA-A285-8067987C984B}"/>
              </a:ext>
            </a:extLst>
          </p:cNvPr>
          <p:cNvSpPr txBox="1"/>
          <p:nvPr/>
        </p:nvSpPr>
        <p:spPr>
          <a:xfrm>
            <a:off x="1959895" y="2163288"/>
            <a:ext cx="864319"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a:t>
            </a:r>
          </a:p>
        </p:txBody>
      </p:sp>
      <p:grpSp>
        <p:nvGrpSpPr>
          <p:cNvPr id="12" name="Group 11">
            <a:extLst>
              <a:ext uri="{FF2B5EF4-FFF2-40B4-BE49-F238E27FC236}">
                <a16:creationId xmlns:a16="http://schemas.microsoft.com/office/drawing/2014/main" id="{3E0E773E-1CC3-4607-97CD-E1C9A4B8DAD8}"/>
              </a:ext>
            </a:extLst>
          </p:cNvPr>
          <p:cNvGrpSpPr/>
          <p:nvPr/>
        </p:nvGrpSpPr>
        <p:grpSpPr>
          <a:xfrm>
            <a:off x="5468609" y="2092577"/>
            <a:ext cx="1403034" cy="1160129"/>
            <a:chOff x="-51849" y="9525"/>
            <a:chExt cx="670974" cy="1162050"/>
          </a:xfrm>
        </p:grpSpPr>
        <p:sp>
          <p:nvSpPr>
            <p:cNvPr id="13" name="Text Box 529">
              <a:extLst>
                <a:ext uri="{FF2B5EF4-FFF2-40B4-BE49-F238E27FC236}">
                  <a16:creationId xmlns:a16="http://schemas.microsoft.com/office/drawing/2014/main" id="{A4C04267-496E-488D-835F-79FCAB44FAD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192</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406</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 Box 530">
              <a:extLst>
                <a:ext uri="{FF2B5EF4-FFF2-40B4-BE49-F238E27FC236}">
                  <a16:creationId xmlns:a16="http://schemas.microsoft.com/office/drawing/2014/main" id="{4346049B-7AAB-4366-AA4D-617DD84A53D0}"/>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1FEAAB29-9D47-4DCC-9A8B-90FB180F7A9E}"/>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6" name="Rectangle 15">
            <a:extLst>
              <a:ext uri="{FF2B5EF4-FFF2-40B4-BE49-F238E27FC236}">
                <a16:creationId xmlns:a16="http://schemas.microsoft.com/office/drawing/2014/main" id="{A0CB04D9-559C-4AD6-A447-1CE6EE6D5BCE}"/>
              </a:ext>
            </a:extLst>
          </p:cNvPr>
          <p:cNvSpPr/>
          <p:nvPr/>
        </p:nvSpPr>
        <p:spPr>
          <a:xfrm>
            <a:off x="5895703" y="3269788"/>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id="{D972A9A5-3089-4CD5-9226-41429ABF5B99}"/>
              </a:ext>
            </a:extLst>
          </p:cNvPr>
          <p:cNvGrpSpPr/>
          <p:nvPr/>
        </p:nvGrpSpPr>
        <p:grpSpPr>
          <a:xfrm>
            <a:off x="8775936" y="2129465"/>
            <a:ext cx="1403034" cy="1160129"/>
            <a:chOff x="-51849" y="9525"/>
            <a:chExt cx="670974" cy="1162050"/>
          </a:xfrm>
        </p:grpSpPr>
        <p:sp>
          <p:nvSpPr>
            <p:cNvPr id="18" name="Text Box 529">
              <a:extLst>
                <a:ext uri="{FF2B5EF4-FFF2-40B4-BE49-F238E27FC236}">
                  <a16:creationId xmlns:a16="http://schemas.microsoft.com/office/drawing/2014/main" id="{FBD9B4B3-6D80-4F8E-8BE3-4FFDBDAF91F3}"/>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994</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770</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9" name="Text Box 530">
              <a:extLst>
                <a:ext uri="{FF2B5EF4-FFF2-40B4-BE49-F238E27FC236}">
                  <a16:creationId xmlns:a16="http://schemas.microsoft.com/office/drawing/2014/main" id="{7F846A13-C0A3-429B-9800-2DBD1829B615}"/>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A9D17461-4AC2-4E56-B1CA-284B809983FD}"/>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1" name="Rectangle 20">
            <a:extLst>
              <a:ext uri="{FF2B5EF4-FFF2-40B4-BE49-F238E27FC236}">
                <a16:creationId xmlns:a16="http://schemas.microsoft.com/office/drawing/2014/main" id="{CC48C4A4-7551-4698-A628-9CA6460572FD}"/>
              </a:ext>
            </a:extLst>
          </p:cNvPr>
          <p:cNvSpPr/>
          <p:nvPr/>
        </p:nvSpPr>
        <p:spPr>
          <a:xfrm>
            <a:off x="9203030" y="3306676"/>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56D8F853-66EA-492D-8DEE-150C8C3D27A0}"/>
              </a:ext>
            </a:extLst>
          </p:cNvPr>
          <p:cNvGrpSpPr/>
          <p:nvPr/>
        </p:nvGrpSpPr>
        <p:grpSpPr>
          <a:xfrm>
            <a:off x="2609272" y="4340008"/>
            <a:ext cx="1403034" cy="1160129"/>
            <a:chOff x="-51849" y="9525"/>
            <a:chExt cx="670974" cy="1162050"/>
          </a:xfrm>
        </p:grpSpPr>
        <p:sp>
          <p:nvSpPr>
            <p:cNvPr id="23" name="Text Box 529">
              <a:extLst>
                <a:ext uri="{FF2B5EF4-FFF2-40B4-BE49-F238E27FC236}">
                  <a16:creationId xmlns:a16="http://schemas.microsoft.com/office/drawing/2014/main" id="{1598E51D-0B08-4013-830F-8658DB0C9A8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248</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134</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4" name="Text Box 530">
              <a:extLst>
                <a:ext uri="{FF2B5EF4-FFF2-40B4-BE49-F238E27FC236}">
                  <a16:creationId xmlns:a16="http://schemas.microsoft.com/office/drawing/2014/main" id="{87931802-9610-4B38-B592-4A2E2B1007F5}"/>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1CABA79E-BF3F-4D55-91D2-C37773BE92FA}"/>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6" name="Rectangle 25">
            <a:extLst>
              <a:ext uri="{FF2B5EF4-FFF2-40B4-BE49-F238E27FC236}">
                <a16:creationId xmlns:a16="http://schemas.microsoft.com/office/drawing/2014/main" id="{DDC1C1A3-3B05-46D7-BC55-4934E402FA9D}"/>
              </a:ext>
            </a:extLst>
          </p:cNvPr>
          <p:cNvSpPr/>
          <p:nvPr/>
        </p:nvSpPr>
        <p:spPr>
          <a:xfrm>
            <a:off x="3036366" y="5517219"/>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D6B9C487-32FF-423E-AC60-23214EB67C47}"/>
              </a:ext>
            </a:extLst>
          </p:cNvPr>
          <p:cNvSpPr txBox="1"/>
          <p:nvPr/>
        </p:nvSpPr>
        <p:spPr>
          <a:xfrm>
            <a:off x="1874730" y="4443018"/>
            <a:ext cx="864319"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b)</a:t>
            </a:r>
          </a:p>
        </p:txBody>
      </p:sp>
      <p:grpSp>
        <p:nvGrpSpPr>
          <p:cNvPr id="28" name="Group 27">
            <a:extLst>
              <a:ext uri="{FF2B5EF4-FFF2-40B4-BE49-F238E27FC236}">
                <a16:creationId xmlns:a16="http://schemas.microsoft.com/office/drawing/2014/main" id="{1728BEF3-5B24-4FC8-AE69-6911064C7E3A}"/>
              </a:ext>
            </a:extLst>
          </p:cNvPr>
          <p:cNvGrpSpPr/>
          <p:nvPr/>
        </p:nvGrpSpPr>
        <p:grpSpPr>
          <a:xfrm>
            <a:off x="5412715" y="4322926"/>
            <a:ext cx="1403034" cy="1160129"/>
            <a:chOff x="-51849" y="9525"/>
            <a:chExt cx="670974" cy="1162050"/>
          </a:xfrm>
        </p:grpSpPr>
        <p:sp>
          <p:nvSpPr>
            <p:cNvPr id="29" name="Text Box 529">
              <a:extLst>
                <a:ext uri="{FF2B5EF4-FFF2-40B4-BE49-F238E27FC236}">
                  <a16:creationId xmlns:a16="http://schemas.microsoft.com/office/drawing/2014/main" id="{18EE7C4F-2314-497B-AE50-34CAE51D0BBE}"/>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594</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132</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0" name="Text Box 530">
              <a:extLst>
                <a:ext uri="{FF2B5EF4-FFF2-40B4-BE49-F238E27FC236}">
                  <a16:creationId xmlns:a16="http://schemas.microsoft.com/office/drawing/2014/main" id="{A5F255DE-77B0-479B-8969-3FF0BC658D42}"/>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5EC1500D-2C27-4223-B44E-E1A651BAA245}"/>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32" name="Rectangle 31">
            <a:extLst>
              <a:ext uri="{FF2B5EF4-FFF2-40B4-BE49-F238E27FC236}">
                <a16:creationId xmlns:a16="http://schemas.microsoft.com/office/drawing/2014/main" id="{24BEF78B-A49B-463C-B755-712A828FD1DC}"/>
              </a:ext>
            </a:extLst>
          </p:cNvPr>
          <p:cNvSpPr/>
          <p:nvPr/>
        </p:nvSpPr>
        <p:spPr>
          <a:xfrm>
            <a:off x="5839809" y="5500137"/>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grpSp>
        <p:nvGrpSpPr>
          <p:cNvPr id="33" name="Group 32">
            <a:extLst>
              <a:ext uri="{FF2B5EF4-FFF2-40B4-BE49-F238E27FC236}">
                <a16:creationId xmlns:a16="http://schemas.microsoft.com/office/drawing/2014/main" id="{C4329122-8DA3-4F9F-AAA6-AD0D9C35431F}"/>
              </a:ext>
            </a:extLst>
          </p:cNvPr>
          <p:cNvGrpSpPr/>
          <p:nvPr/>
        </p:nvGrpSpPr>
        <p:grpSpPr>
          <a:xfrm>
            <a:off x="8720042" y="4359814"/>
            <a:ext cx="1403034" cy="1160129"/>
            <a:chOff x="-51849" y="9525"/>
            <a:chExt cx="670974" cy="1162050"/>
          </a:xfrm>
        </p:grpSpPr>
        <p:sp>
          <p:nvSpPr>
            <p:cNvPr id="34" name="Text Box 529">
              <a:extLst>
                <a:ext uri="{FF2B5EF4-FFF2-40B4-BE49-F238E27FC236}">
                  <a16:creationId xmlns:a16="http://schemas.microsoft.com/office/drawing/2014/main" id="{495EE8B2-320C-42D0-93EC-308E68C789B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481</a:t>
              </a:r>
            </a:p>
            <a:p>
              <a:pPr marL="0" marR="0" algn="just">
                <a:lnSpc>
                  <a:spcPct val="115000"/>
                </a:lnSpc>
                <a:spcBef>
                  <a:spcPts val="0"/>
                </a:spcBef>
                <a:spcAft>
                  <a:spcPts val="1000"/>
                </a:spcAft>
              </a:pPr>
              <a:r>
                <a:rPr lang="en-US" sz="2500" b="1">
                  <a:solidFill>
                    <a:srgbClr val="C00000"/>
                  </a:solidFill>
                  <a:latin typeface="Arial" panose="020B0604020202020204" pitchFamily="34" charset="0"/>
                  <a:ea typeface="Arial" panose="020B0604020202020204" pitchFamily="34" charset="0"/>
                  <a:cs typeface="Arial" panose="020B0604020202020204" pitchFamily="34" charset="0"/>
                </a:rPr>
                <a:t>136</a:t>
              </a:r>
              <a:endParaRPr lang="en-US" sz="2500" b="1">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5" name="Text Box 530">
              <a:extLst>
                <a:ext uri="{FF2B5EF4-FFF2-40B4-BE49-F238E27FC236}">
                  <a16:creationId xmlns:a16="http://schemas.microsoft.com/office/drawing/2014/main" id="{C88A219E-7AD6-4BA4-97A3-69DFF1A3245A}"/>
                </a:ext>
              </a:extLst>
            </p:cNvPr>
            <p:cNvSpPr txBox="1"/>
            <p:nvPr/>
          </p:nvSpPr>
          <p:spPr>
            <a:xfrm>
              <a:off x="-51849" y="251722"/>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51F6C887-2B71-4D35-BA77-E684B46B5599}"/>
                </a:ext>
              </a:extLst>
            </p:cNvPr>
            <p:cNvCxnSpPr>
              <a:cxnSpLocks/>
            </p:cNvCxnSpPr>
            <p:nvPr/>
          </p:nvCxnSpPr>
          <p:spPr>
            <a:xfrm>
              <a:off x="81501" y="1051303"/>
              <a:ext cx="510894"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37" name="Rectangle 36">
            <a:extLst>
              <a:ext uri="{FF2B5EF4-FFF2-40B4-BE49-F238E27FC236}">
                <a16:creationId xmlns:a16="http://schemas.microsoft.com/office/drawing/2014/main" id="{2CD5B4C4-62F2-4988-B84F-9F17F0BBD93B}"/>
              </a:ext>
            </a:extLst>
          </p:cNvPr>
          <p:cNvSpPr/>
          <p:nvPr/>
        </p:nvSpPr>
        <p:spPr>
          <a:xfrm>
            <a:off x="9147136" y="5537025"/>
            <a:ext cx="696156"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42" name="Rectangle 41">
            <a:extLst>
              <a:ext uri="{FF2B5EF4-FFF2-40B4-BE49-F238E27FC236}">
                <a16:creationId xmlns:a16="http://schemas.microsoft.com/office/drawing/2014/main" id="{A0A5419F-676F-4BEC-8F1F-3611B590813F}"/>
              </a:ext>
            </a:extLst>
          </p:cNvPr>
          <p:cNvSpPr/>
          <p:nvPr/>
        </p:nvSpPr>
        <p:spPr>
          <a:xfrm>
            <a:off x="3018133" y="3279540"/>
            <a:ext cx="844409"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689</a:t>
            </a:r>
          </a:p>
        </p:txBody>
      </p:sp>
      <p:sp>
        <p:nvSpPr>
          <p:cNvPr id="43" name="Rectangle 42">
            <a:extLst>
              <a:ext uri="{FF2B5EF4-FFF2-40B4-BE49-F238E27FC236}">
                <a16:creationId xmlns:a16="http://schemas.microsoft.com/office/drawing/2014/main" id="{47C59B58-3D12-43D8-973E-38B7CCC918D6}"/>
              </a:ext>
            </a:extLst>
          </p:cNvPr>
          <p:cNvSpPr/>
          <p:nvPr/>
        </p:nvSpPr>
        <p:spPr>
          <a:xfrm>
            <a:off x="5859394" y="3262331"/>
            <a:ext cx="844409"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598</a:t>
            </a:r>
          </a:p>
        </p:txBody>
      </p:sp>
      <p:sp>
        <p:nvSpPr>
          <p:cNvPr id="44" name="Rectangle 43">
            <a:extLst>
              <a:ext uri="{FF2B5EF4-FFF2-40B4-BE49-F238E27FC236}">
                <a16:creationId xmlns:a16="http://schemas.microsoft.com/office/drawing/2014/main" id="{E81416AF-853F-46A7-A736-77F9EDB5EF74}"/>
              </a:ext>
            </a:extLst>
          </p:cNvPr>
          <p:cNvSpPr/>
          <p:nvPr/>
        </p:nvSpPr>
        <p:spPr>
          <a:xfrm>
            <a:off x="9128903" y="3297983"/>
            <a:ext cx="844409"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224</a:t>
            </a:r>
          </a:p>
        </p:txBody>
      </p:sp>
      <p:sp>
        <p:nvSpPr>
          <p:cNvPr id="45" name="Rectangle 44">
            <a:extLst>
              <a:ext uri="{FF2B5EF4-FFF2-40B4-BE49-F238E27FC236}">
                <a16:creationId xmlns:a16="http://schemas.microsoft.com/office/drawing/2014/main" id="{90B0F480-2C7A-46A0-99C3-8C0CD618C898}"/>
              </a:ext>
            </a:extLst>
          </p:cNvPr>
          <p:cNvSpPr/>
          <p:nvPr/>
        </p:nvSpPr>
        <p:spPr>
          <a:xfrm>
            <a:off x="2962239" y="5495333"/>
            <a:ext cx="844409" cy="582259"/>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382</a:t>
            </a:r>
          </a:p>
        </p:txBody>
      </p:sp>
      <p:sp>
        <p:nvSpPr>
          <p:cNvPr id="46" name="Rectangle 45">
            <a:extLst>
              <a:ext uri="{FF2B5EF4-FFF2-40B4-BE49-F238E27FC236}">
                <a16:creationId xmlns:a16="http://schemas.microsoft.com/office/drawing/2014/main" id="{11C8A0B6-8A20-4712-B415-A8BB58E79A4C}"/>
              </a:ext>
            </a:extLst>
          </p:cNvPr>
          <p:cNvSpPr/>
          <p:nvPr/>
        </p:nvSpPr>
        <p:spPr>
          <a:xfrm>
            <a:off x="5747450" y="5501008"/>
            <a:ext cx="844409" cy="540567"/>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726</a:t>
            </a:r>
          </a:p>
        </p:txBody>
      </p:sp>
      <p:sp>
        <p:nvSpPr>
          <p:cNvPr id="47" name="Rectangle 46">
            <a:extLst>
              <a:ext uri="{FF2B5EF4-FFF2-40B4-BE49-F238E27FC236}">
                <a16:creationId xmlns:a16="http://schemas.microsoft.com/office/drawing/2014/main" id="{69E65DB4-0609-41ED-BB56-59CB2EE04DC6}"/>
              </a:ext>
            </a:extLst>
          </p:cNvPr>
          <p:cNvSpPr/>
          <p:nvPr/>
        </p:nvSpPr>
        <p:spPr>
          <a:xfrm>
            <a:off x="9054777" y="5537025"/>
            <a:ext cx="844409" cy="589055"/>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345</a:t>
            </a:r>
          </a:p>
        </p:txBody>
      </p:sp>
      <p:pic>
        <p:nvPicPr>
          <p:cNvPr id="48" name="Picture 47">
            <a:extLst>
              <a:ext uri="{FF2B5EF4-FFF2-40B4-BE49-F238E27FC236}">
                <a16:creationId xmlns:a16="http://schemas.microsoft.com/office/drawing/2014/main" id="{E461535A-9893-4DFD-BD39-DA335A76FF9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12" b="97575" l="1047" r="98605">
                        <a14:foregroundMark x1="22442" y1="15264" x2="30000" y2="76034"/>
                        <a14:foregroundMark x1="21628" y1="29957" x2="34535" y2="32382"/>
                        <a14:foregroundMark x1="23488" y1="12411" x2="37907" y2="22254"/>
                        <a14:foregroundMark x1="50814" y1="41940" x2="36163" y2="53923"/>
                        <a14:foregroundMark x1="31977" y1="52639" x2="33023" y2="74608"/>
                        <a14:foregroundMark x1="11395" y1="46077" x2="22907" y2="54636"/>
                        <a14:foregroundMark x1="19651" y1="54636" x2="19651" y2="54636"/>
                        <a14:foregroundMark x1="24070" y1="54351" x2="28140" y2="68474"/>
                        <a14:foregroundMark x1="31512" y1="47932" x2="34070" y2="56205"/>
                        <a14:foregroundMark x1="29884" y1="83167" x2="29651" y2="89729"/>
                        <a14:foregroundMark x1="40000" y1="79315" x2="45930" y2="86591"/>
                        <a14:foregroundMark x1="46977" y1="88445" x2="46977" y2="88445"/>
                        <a14:foregroundMark x1="26860" y1="88730" x2="23023" y2="92582"/>
                        <a14:foregroundMark x1="24070" y1="93295" x2="28953" y2="92582"/>
                        <a14:foregroundMark x1="31279" y1="92011" x2="31279" y2="92011"/>
                        <a14:foregroundMark x1="71163" y1="26676" x2="84884" y2="27960"/>
                        <a14:foregroundMark x1="75349" y1="44080" x2="61163" y2="61198"/>
                        <a14:foregroundMark x1="76395" y1="49215" x2="76395" y2="73609"/>
                        <a14:foregroundMark x1="82907" y1="44223" x2="87209" y2="54208"/>
                        <a14:foregroundMark x1="81512" y1="44793" x2="79535" y2="62767"/>
                        <a14:foregroundMark x1="86512" y1="46077" x2="86512" y2="52068"/>
                        <a14:foregroundMark x1="74651" y1="76748" x2="72558" y2="87589"/>
                        <a14:foregroundMark x1="82791" y1="76034" x2="83605" y2="85877"/>
                        <a14:foregroundMark x1="88256" y1="87874" x2="83140" y2="87161"/>
                        <a14:foregroundMark x1="72791" y1="87589" x2="68140" y2="88730"/>
                        <a14:foregroundMark x1="71163" y1="86591" x2="71163" y2="86591"/>
                        <a14:foregroundMark x1="87209" y1="86591" x2="87209" y2="86591"/>
                        <a14:foregroundMark x1="20930" y1="15407" x2="16744" y2="22539"/>
                        <a14:foregroundMark x1="48256" y1="87589" x2="48256" y2="87589"/>
                      </a14:backgroundRemoval>
                    </a14:imgEffect>
                  </a14:imgLayer>
                </a14:imgProps>
              </a:ext>
              <a:ext uri="{28A0092B-C50C-407E-A947-70E740481C1C}">
                <a14:useLocalDpi xmlns:a14="http://schemas.microsoft.com/office/drawing/2010/main" val="0"/>
              </a:ext>
            </a:extLst>
          </a:blip>
          <a:stretch>
            <a:fillRect/>
          </a:stretch>
        </p:blipFill>
        <p:spPr>
          <a:xfrm>
            <a:off x="9333617" y="255049"/>
            <a:ext cx="2793937" cy="2277384"/>
          </a:xfrm>
          <a:prstGeom prst="rect">
            <a:avLst/>
          </a:prstGeom>
        </p:spPr>
      </p:pic>
      <p:pic>
        <p:nvPicPr>
          <p:cNvPr id="1026" name="Picture 2" descr="Hình ảnh con Rùa đẹp và ý nghĩa trường thọ, chăm chỉ, ôn hòa">
            <a:extLst>
              <a:ext uri="{FF2B5EF4-FFF2-40B4-BE49-F238E27FC236}">
                <a16:creationId xmlns:a16="http://schemas.microsoft.com/office/drawing/2014/main" id="{DBC0D9A3-295B-4737-B7E5-F6485E06F5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39151" y="3842040"/>
            <a:ext cx="1705648" cy="27377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953EADA8-5089-4A61-9F8A-40701057368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870" l="3571" r="99143">
                        <a14:foregroundMark x1="47571" y1="75000" x2="46286" y2="83981"/>
                        <a14:foregroundMark x1="67571" y1="75278" x2="67571" y2="87963"/>
                        <a14:foregroundMark x1="46143" y1="86389" x2="46143" y2="88333"/>
                      </a14:backgroundRemoval>
                    </a14:imgEffect>
                  </a14:imgLayer>
                </a14:imgProps>
              </a:ext>
              <a:ext uri="{28A0092B-C50C-407E-A947-70E740481C1C}">
                <a14:useLocalDpi xmlns:a14="http://schemas.microsoft.com/office/drawing/2010/main" val="0"/>
              </a:ext>
            </a:extLst>
          </a:blip>
          <a:stretch>
            <a:fillRect/>
          </a:stretch>
        </p:blipFill>
        <p:spPr>
          <a:xfrm>
            <a:off x="10318609" y="4210724"/>
            <a:ext cx="1774538" cy="2737858"/>
          </a:xfrm>
          <a:prstGeom prst="rect">
            <a:avLst/>
          </a:prstGeom>
        </p:spPr>
      </p:pic>
      <p:pic>
        <p:nvPicPr>
          <p:cNvPr id="51" name="Picture 50">
            <a:extLst>
              <a:ext uri="{FF2B5EF4-FFF2-40B4-BE49-F238E27FC236}">
                <a16:creationId xmlns:a16="http://schemas.microsoft.com/office/drawing/2014/main" id="{CFE214BB-2FD0-420B-B7AD-0FA15D8935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3046305" y="371007"/>
            <a:ext cx="863702" cy="8584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par>
                                <p:cTn id="49" presetID="2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fill="hold"/>
                                        <p:tgtEl>
                                          <p:spTgt spid="43"/>
                                        </p:tgtEl>
                                        <p:attrNameLst>
                                          <p:attrName>ppt_x</p:attrName>
                                        </p:attrNameLst>
                                      </p:cBhvr>
                                      <p:tavLst>
                                        <p:tav tm="0">
                                          <p:val>
                                            <p:strVal val="#ppt_x"/>
                                          </p:val>
                                        </p:tav>
                                        <p:tav tm="100000">
                                          <p:val>
                                            <p:strVal val="#ppt_x"/>
                                          </p:val>
                                        </p:tav>
                                      </p:tavLst>
                                    </p:anim>
                                    <p:anim calcmode="lin" valueType="num">
                                      <p:cBhvr additive="base">
                                        <p:cTn id="6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500" fill="hold"/>
                                        <p:tgtEl>
                                          <p:spTgt spid="44"/>
                                        </p:tgtEl>
                                        <p:attrNameLst>
                                          <p:attrName>ppt_x</p:attrName>
                                        </p:attrNameLst>
                                      </p:cBhvr>
                                      <p:tavLst>
                                        <p:tav tm="0">
                                          <p:val>
                                            <p:strVal val="#ppt_x"/>
                                          </p:val>
                                        </p:tav>
                                        <p:tav tm="100000">
                                          <p:val>
                                            <p:strVal val="#ppt_x"/>
                                          </p:val>
                                        </p:tav>
                                      </p:tavLst>
                                    </p:anim>
                                    <p:anim calcmode="lin" valueType="num">
                                      <p:cBhvr additive="base">
                                        <p:cTn id="7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500" fill="hold"/>
                                        <p:tgtEl>
                                          <p:spTgt spid="46"/>
                                        </p:tgtEl>
                                        <p:attrNameLst>
                                          <p:attrName>ppt_x</p:attrName>
                                        </p:attrNameLst>
                                      </p:cBhvr>
                                      <p:tavLst>
                                        <p:tav tm="0">
                                          <p:val>
                                            <p:strVal val="#ppt_x"/>
                                          </p:val>
                                        </p:tav>
                                        <p:tav tm="100000">
                                          <p:val>
                                            <p:strVal val="#ppt_x"/>
                                          </p:val>
                                        </p:tav>
                                      </p:tavLst>
                                    </p:anim>
                                    <p:anim calcmode="lin" valueType="num">
                                      <p:cBhvr additive="base">
                                        <p:cTn id="8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additive="base">
                                        <p:cTn id="89" dur="500" fill="hold"/>
                                        <p:tgtEl>
                                          <p:spTgt spid="47"/>
                                        </p:tgtEl>
                                        <p:attrNameLst>
                                          <p:attrName>ppt_x</p:attrName>
                                        </p:attrNameLst>
                                      </p:cBhvr>
                                      <p:tavLst>
                                        <p:tav tm="0">
                                          <p:val>
                                            <p:strVal val="#ppt_x"/>
                                          </p:val>
                                        </p:tav>
                                        <p:tav tm="100000">
                                          <p:val>
                                            <p:strVal val="#ppt_x"/>
                                          </p:val>
                                        </p:tav>
                                      </p:tavLst>
                                    </p:anim>
                                    <p:anim calcmode="lin" valueType="num">
                                      <p:cBhvr additive="base">
                                        <p:cTn id="90" dur="500" fill="hold"/>
                                        <p:tgtEl>
                                          <p:spTgt spid="47"/>
                                        </p:tgtEl>
                                        <p:attrNameLst>
                                          <p:attrName>ppt_y</p:attrName>
                                        </p:attrNameLst>
                                      </p:cBhvr>
                                      <p:tavLst>
                                        <p:tav tm="0">
                                          <p:val>
                                            <p:strVal val="1+#ppt_h/2"/>
                                          </p:val>
                                        </p:tav>
                                        <p:tav tm="100000">
                                          <p:val>
                                            <p:strVal val="#ppt_y"/>
                                          </p:val>
                                        </p:tav>
                                      </p:tavLst>
                                    </p:anim>
                                  </p:childTnLst>
                                </p:cTn>
                              </p:par>
                              <p:par>
                                <p:cTn id="91" presetID="10"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animBg="1"/>
      <p:bldP spid="21" grpId="0" animBg="1"/>
      <p:bldP spid="26" grpId="0" animBg="1"/>
      <p:bldP spid="27" grpId="0"/>
      <p:bldP spid="32" grpId="0" animBg="1"/>
      <p:bldP spid="37" grpId="0" animBg="1"/>
      <p:bldP spid="42" grpId="0" animBg="1"/>
      <p:bldP spid="43" grpId="0" animBg="1"/>
      <p:bldP spid="4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2509" y="608698"/>
            <a:ext cx="1404652" cy="204693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1865" y="3885793"/>
            <a:ext cx="3180135" cy="3180135"/>
          </a:xfrm>
          <a:prstGeom prst="rect">
            <a:avLst/>
          </a:prstGeom>
        </p:spPr>
      </p:pic>
      <p:pic>
        <p:nvPicPr>
          <p:cNvPr id="30"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657" y="153131"/>
            <a:ext cx="1596014" cy="1181050"/>
          </a:xfrm>
          <a:prstGeom prst="rect">
            <a:avLst/>
          </a:prstGeom>
        </p:spPr>
      </p:pic>
      <p:pic>
        <p:nvPicPr>
          <p:cNvPr id="32"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24829">
            <a:off x="10162446" y="-42284"/>
            <a:ext cx="1979958" cy="1223974"/>
          </a:xfrm>
          <a:prstGeom prst="rect">
            <a:avLst/>
          </a:prstGeom>
        </p:spPr>
      </p:pic>
      <p:sp>
        <p:nvSpPr>
          <p:cNvPr id="21" name="TextBox 20">
            <a:extLst>
              <a:ext uri="{FF2B5EF4-FFF2-40B4-BE49-F238E27FC236}">
                <a16:creationId xmlns:a16="http://schemas.microsoft.com/office/drawing/2014/main" id="{EFF2181C-EF10-42FB-BDE5-61F7D9BD72A5}"/>
              </a:ext>
            </a:extLst>
          </p:cNvPr>
          <p:cNvSpPr txBox="1"/>
          <p:nvPr/>
        </p:nvSpPr>
        <p:spPr>
          <a:xfrm>
            <a:off x="4832307" y="999567"/>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23" name="Rectangle 22">
            <a:extLst>
              <a:ext uri="{FF2B5EF4-FFF2-40B4-BE49-F238E27FC236}">
                <a16:creationId xmlns:a16="http://schemas.microsoft.com/office/drawing/2014/main" id="{92CB4E69-E864-45A3-8C2C-58BDE36DB13F}"/>
              </a:ext>
            </a:extLst>
          </p:cNvPr>
          <p:cNvSpPr/>
          <p:nvPr/>
        </p:nvSpPr>
        <p:spPr>
          <a:xfrm>
            <a:off x="1242192" y="1676536"/>
            <a:ext cx="3441568" cy="700904"/>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2. </a:t>
            </a:r>
            <a:r>
              <a:rPr lang="en-US" sz="2500">
                <a:latin typeface="Arial" panose="020B0604020202020204" pitchFamily="34" charset="0"/>
                <a:cs typeface="Arial" panose="020B0604020202020204" pitchFamily="34" charset="0"/>
              </a:rPr>
              <a:t>Đặt tính rồi tính</a:t>
            </a:r>
          </a:p>
        </p:txBody>
      </p:sp>
      <p:sp>
        <p:nvSpPr>
          <p:cNvPr id="24" name="TextBox 23">
            <a:extLst>
              <a:ext uri="{FF2B5EF4-FFF2-40B4-BE49-F238E27FC236}">
                <a16:creationId xmlns:a16="http://schemas.microsoft.com/office/drawing/2014/main" id="{1AA9B3BC-61EA-4A27-B427-B2914B39C4AC}"/>
              </a:ext>
            </a:extLst>
          </p:cNvPr>
          <p:cNvSpPr txBox="1"/>
          <p:nvPr/>
        </p:nvSpPr>
        <p:spPr>
          <a:xfrm>
            <a:off x="2313191" y="2448277"/>
            <a:ext cx="7942448" cy="1354794"/>
          </a:xfrm>
          <a:prstGeom prst="rect">
            <a:avLst/>
          </a:prstGeom>
          <a:noFill/>
        </p:spPr>
        <p:txBody>
          <a:bodyPr wrap="square">
            <a:spAutoFit/>
          </a:bodyPr>
          <a:lstStyle/>
          <a:p>
            <a:pPr marL="0" marR="0" algn="just">
              <a:lnSpc>
                <a:spcPct val="150000"/>
              </a:lnSpc>
              <a:spcBef>
                <a:spcPts val="700"/>
              </a:spcBef>
              <a:spcAft>
                <a:spcPts val="700"/>
              </a:spcAft>
            </a:pPr>
            <a:r>
              <a:rPr lang="nl-NL" sz="2500">
                <a:solidFill>
                  <a:srgbClr val="C00000"/>
                </a:solidFill>
                <a:effectLst/>
                <a:latin typeface="Arial" panose="020B0604020202020204" pitchFamily="34" charset="0"/>
                <a:ea typeface="Arial" panose="020B0604020202020204" pitchFamily="34" charset="0"/>
                <a:cs typeface="Arial" panose="020B0604020202020204" pitchFamily="34" charset="0"/>
              </a:rPr>
              <a:t>249 + 128        	 859 – 295           	175 – 64</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700"/>
              </a:spcBef>
              <a:spcAft>
                <a:spcPts val="700"/>
              </a:spcAft>
            </a:pPr>
            <a:r>
              <a:rPr lang="nl-NL" sz="2500">
                <a:solidFill>
                  <a:srgbClr val="C00000"/>
                </a:solidFill>
                <a:effectLst/>
                <a:latin typeface="Arial" panose="020B0604020202020204" pitchFamily="34" charset="0"/>
                <a:ea typeface="Arial" panose="020B0604020202020204" pitchFamily="34" charset="0"/>
                <a:cs typeface="Arial" panose="020B0604020202020204" pitchFamily="34" charset="0"/>
              </a:rPr>
              <a:t>172 + 65          	 171 – 8               	360 - 170</a:t>
            </a:r>
            <a:endParaRPr lang="en-US" sz="2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D10C0AED-DB41-4BC5-817E-B612C80B6A80}"/>
              </a:ext>
            </a:extLst>
          </p:cNvPr>
          <p:cNvGrpSpPr/>
          <p:nvPr/>
        </p:nvGrpSpPr>
        <p:grpSpPr>
          <a:xfrm>
            <a:off x="2079511" y="4244692"/>
            <a:ext cx="1558365" cy="1162050"/>
            <a:chOff x="-286" y="9525"/>
            <a:chExt cx="619411" cy="1162050"/>
          </a:xfrm>
        </p:grpSpPr>
        <p:sp>
          <p:nvSpPr>
            <p:cNvPr id="26" name="Text Box 257">
              <a:extLst>
                <a:ext uri="{FF2B5EF4-FFF2-40B4-BE49-F238E27FC236}">
                  <a16:creationId xmlns:a16="http://schemas.microsoft.com/office/drawing/2014/main" id="{4F9B5B06-6608-44EB-B43B-EC14FCD2BA1B}"/>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249</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128</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377</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Text Box 258">
              <a:extLst>
                <a:ext uri="{FF2B5EF4-FFF2-40B4-BE49-F238E27FC236}">
                  <a16:creationId xmlns:a16="http://schemas.microsoft.com/office/drawing/2014/main" id="{A0646DF0-0461-4F47-92CD-7E234F12FF39}"/>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3843CB4E-E969-4232-B00A-47D1298DFB53}"/>
                </a:ext>
              </a:extLst>
            </p:cNvPr>
            <p:cNvCxnSpPr>
              <a:cxnSpLocks/>
            </p:cNvCxnSpPr>
            <p:nvPr/>
          </p:nvCxnSpPr>
          <p:spPr>
            <a:xfrm>
              <a:off x="95263" y="1084978"/>
              <a:ext cx="342303"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33" name="Group 32">
            <a:extLst>
              <a:ext uri="{FF2B5EF4-FFF2-40B4-BE49-F238E27FC236}">
                <a16:creationId xmlns:a16="http://schemas.microsoft.com/office/drawing/2014/main" id="{FFE17A46-47E7-467C-BA97-A9F79F9DBE12}"/>
              </a:ext>
            </a:extLst>
          </p:cNvPr>
          <p:cNvGrpSpPr/>
          <p:nvPr/>
        </p:nvGrpSpPr>
        <p:grpSpPr>
          <a:xfrm>
            <a:off x="5123074" y="4244692"/>
            <a:ext cx="1558365" cy="1162050"/>
            <a:chOff x="-286" y="9525"/>
            <a:chExt cx="619411" cy="1162050"/>
          </a:xfrm>
        </p:grpSpPr>
        <p:sp>
          <p:nvSpPr>
            <p:cNvPr id="35" name="Text Box 257">
              <a:extLst>
                <a:ext uri="{FF2B5EF4-FFF2-40B4-BE49-F238E27FC236}">
                  <a16:creationId xmlns:a16="http://schemas.microsoft.com/office/drawing/2014/main" id="{8147AF00-305C-4ED5-97E5-43FE99E71957}"/>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859</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295</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564</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7" name="Text Box 258">
              <a:extLst>
                <a:ext uri="{FF2B5EF4-FFF2-40B4-BE49-F238E27FC236}">
                  <a16:creationId xmlns:a16="http://schemas.microsoft.com/office/drawing/2014/main" id="{9DB88987-1A23-4D61-96A1-2236F441B4D9}"/>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42356D05-0349-4AA8-8F1C-778E9F55C4B2}"/>
                </a:ext>
              </a:extLst>
            </p:cNvPr>
            <p:cNvCxnSpPr>
              <a:cxnSpLocks/>
            </p:cNvCxnSpPr>
            <p:nvPr/>
          </p:nvCxnSpPr>
          <p:spPr>
            <a:xfrm>
              <a:off x="95263" y="1084978"/>
              <a:ext cx="342303"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3950BC64-99FB-4A2F-8638-6921084E65C7}"/>
              </a:ext>
            </a:extLst>
          </p:cNvPr>
          <p:cNvGrpSpPr/>
          <p:nvPr/>
        </p:nvGrpSpPr>
        <p:grpSpPr>
          <a:xfrm>
            <a:off x="7844235" y="4168485"/>
            <a:ext cx="1558365" cy="1162050"/>
            <a:chOff x="-286" y="9525"/>
            <a:chExt cx="619411" cy="1162050"/>
          </a:xfrm>
        </p:grpSpPr>
        <p:sp>
          <p:nvSpPr>
            <p:cNvPr id="44" name="Text Box 257">
              <a:extLst>
                <a:ext uri="{FF2B5EF4-FFF2-40B4-BE49-F238E27FC236}">
                  <a16:creationId xmlns:a16="http://schemas.microsoft.com/office/drawing/2014/main" id="{6E989338-18F2-45C0-8900-B9EB62C690CF}"/>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175</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64</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111</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5" name="Text Box 258">
              <a:extLst>
                <a:ext uri="{FF2B5EF4-FFF2-40B4-BE49-F238E27FC236}">
                  <a16:creationId xmlns:a16="http://schemas.microsoft.com/office/drawing/2014/main" id="{771C066F-245F-4392-AF44-CDE655CBD0C8}"/>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EECECA2E-0D64-48EA-A0E8-8BBF4A4F4C4A}"/>
                </a:ext>
              </a:extLst>
            </p:cNvPr>
            <p:cNvCxnSpPr>
              <a:cxnSpLocks/>
            </p:cNvCxnSpPr>
            <p:nvPr/>
          </p:nvCxnSpPr>
          <p:spPr>
            <a:xfrm>
              <a:off x="95263" y="1084978"/>
              <a:ext cx="342303"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20" name="Straight Connector 19">
            <a:extLst>
              <a:ext uri="{FF2B5EF4-FFF2-40B4-BE49-F238E27FC236}">
                <a16:creationId xmlns:a16="http://schemas.microsoft.com/office/drawing/2014/main" id="{65BF2DBF-0AB8-44E4-9739-FBBB6EF086FA}"/>
              </a:ext>
            </a:extLst>
          </p:cNvPr>
          <p:cNvCxnSpPr>
            <a:cxnSpLocks/>
          </p:cNvCxnSpPr>
          <p:nvPr/>
        </p:nvCxnSpPr>
        <p:spPr>
          <a:xfrm flipV="1">
            <a:off x="1137920" y="3885793"/>
            <a:ext cx="9936480" cy="1084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36B2713F-FE46-47D5-89AC-67E96F26C1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643" y="2655633"/>
            <a:ext cx="2430537" cy="2430537"/>
          </a:xfrm>
          <a:prstGeom prst="rect">
            <a:avLst/>
          </a:prstGeom>
        </p:spPr>
      </p:pic>
      <p:pic>
        <p:nvPicPr>
          <p:cNvPr id="47" name="Picture 46">
            <a:extLst>
              <a:ext uri="{FF2B5EF4-FFF2-40B4-BE49-F238E27FC236}">
                <a16:creationId xmlns:a16="http://schemas.microsoft.com/office/drawing/2014/main" id="{EFD73881-C247-42B9-9070-C6E1CF325B8D}"/>
              </a:ext>
            </a:extLst>
          </p:cNvPr>
          <p:cNvPicPr>
            <a:picLocks noChangeAspect="1"/>
          </p:cNvPicPr>
          <p:nvPr/>
        </p:nvPicPr>
        <p:blipFill>
          <a:blip r:embed="rId10"/>
          <a:stretch>
            <a:fillRect/>
          </a:stretch>
        </p:blipFill>
        <p:spPr>
          <a:xfrm>
            <a:off x="2079511" y="4207610"/>
            <a:ext cx="6932354" cy="1650823"/>
          </a:xfrm>
          <a:prstGeom prst="rect">
            <a:avLst/>
          </a:prstGeom>
        </p:spPr>
      </p:pic>
      <p:grpSp>
        <p:nvGrpSpPr>
          <p:cNvPr id="51" name="Group 50">
            <a:extLst>
              <a:ext uri="{FF2B5EF4-FFF2-40B4-BE49-F238E27FC236}">
                <a16:creationId xmlns:a16="http://schemas.microsoft.com/office/drawing/2014/main" id="{373E5846-ED0D-4396-82C7-3FDDC99D4024}"/>
              </a:ext>
            </a:extLst>
          </p:cNvPr>
          <p:cNvGrpSpPr/>
          <p:nvPr/>
        </p:nvGrpSpPr>
        <p:grpSpPr>
          <a:xfrm>
            <a:off x="2219637" y="4261085"/>
            <a:ext cx="1558365" cy="1162050"/>
            <a:chOff x="-286" y="9525"/>
            <a:chExt cx="619411" cy="1162050"/>
          </a:xfrm>
        </p:grpSpPr>
        <p:sp>
          <p:nvSpPr>
            <p:cNvPr id="52" name="Text Box 257">
              <a:extLst>
                <a:ext uri="{FF2B5EF4-FFF2-40B4-BE49-F238E27FC236}">
                  <a16:creationId xmlns:a16="http://schemas.microsoft.com/office/drawing/2014/main" id="{04090DE7-84EB-4718-ADFB-A1471BE52E6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172</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65</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237</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3" name="Text Box 258">
              <a:extLst>
                <a:ext uri="{FF2B5EF4-FFF2-40B4-BE49-F238E27FC236}">
                  <a16:creationId xmlns:a16="http://schemas.microsoft.com/office/drawing/2014/main" id="{D7086405-E481-4D31-AFE7-8B2D1BA82718}"/>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7AEB328E-3266-4C8C-9F19-A36E62D8FDA5}"/>
                </a:ext>
              </a:extLst>
            </p:cNvPr>
            <p:cNvCxnSpPr>
              <a:cxnSpLocks/>
            </p:cNvCxnSpPr>
            <p:nvPr/>
          </p:nvCxnSpPr>
          <p:spPr>
            <a:xfrm>
              <a:off x="133064" y="1078975"/>
              <a:ext cx="342303"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55" name="Group 54">
            <a:extLst>
              <a:ext uri="{FF2B5EF4-FFF2-40B4-BE49-F238E27FC236}">
                <a16:creationId xmlns:a16="http://schemas.microsoft.com/office/drawing/2014/main" id="{852C8F69-1FA7-463A-9E7B-0D25FEF71935}"/>
              </a:ext>
            </a:extLst>
          </p:cNvPr>
          <p:cNvGrpSpPr/>
          <p:nvPr/>
        </p:nvGrpSpPr>
        <p:grpSpPr>
          <a:xfrm>
            <a:off x="5094473" y="4244692"/>
            <a:ext cx="1558365" cy="1162050"/>
            <a:chOff x="-286" y="9525"/>
            <a:chExt cx="619411" cy="1162050"/>
          </a:xfrm>
        </p:grpSpPr>
        <p:sp>
          <p:nvSpPr>
            <p:cNvPr id="56" name="Text Box 257">
              <a:extLst>
                <a:ext uri="{FF2B5EF4-FFF2-40B4-BE49-F238E27FC236}">
                  <a16:creationId xmlns:a16="http://schemas.microsoft.com/office/drawing/2014/main" id="{E19256A0-BA04-4220-B57D-8D25D8F157D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171</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8</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163</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7" name="Text Box 258">
              <a:extLst>
                <a:ext uri="{FF2B5EF4-FFF2-40B4-BE49-F238E27FC236}">
                  <a16:creationId xmlns:a16="http://schemas.microsoft.com/office/drawing/2014/main" id="{0F312DFC-7D94-4E03-B2CC-2111F661EE1B}"/>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58" name="Straight Connector 57">
              <a:extLst>
                <a:ext uri="{FF2B5EF4-FFF2-40B4-BE49-F238E27FC236}">
                  <a16:creationId xmlns:a16="http://schemas.microsoft.com/office/drawing/2014/main" id="{3360EC75-3417-481C-ADD7-2C939DCC488B}"/>
                </a:ext>
              </a:extLst>
            </p:cNvPr>
            <p:cNvCxnSpPr>
              <a:cxnSpLocks/>
            </p:cNvCxnSpPr>
            <p:nvPr/>
          </p:nvCxnSpPr>
          <p:spPr>
            <a:xfrm>
              <a:off x="166460" y="1091443"/>
              <a:ext cx="342303"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8B71A0C2-A5B3-4992-9D92-50B2FAA1F59D}"/>
              </a:ext>
            </a:extLst>
          </p:cNvPr>
          <p:cNvGrpSpPr/>
          <p:nvPr/>
        </p:nvGrpSpPr>
        <p:grpSpPr>
          <a:xfrm>
            <a:off x="8029858" y="4277215"/>
            <a:ext cx="1558365" cy="1162050"/>
            <a:chOff x="-286" y="9525"/>
            <a:chExt cx="619411" cy="1162050"/>
          </a:xfrm>
        </p:grpSpPr>
        <p:sp>
          <p:nvSpPr>
            <p:cNvPr id="60" name="Text Box 257">
              <a:extLst>
                <a:ext uri="{FF2B5EF4-FFF2-40B4-BE49-F238E27FC236}">
                  <a16:creationId xmlns:a16="http://schemas.microsoft.com/office/drawing/2014/main" id="{EFE6DE06-60E2-4408-B627-C5BC0D4E961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360</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170</a:t>
              </a: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 </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190</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1" name="Text Box 258">
              <a:extLst>
                <a:ext uri="{FF2B5EF4-FFF2-40B4-BE49-F238E27FC236}">
                  <a16:creationId xmlns:a16="http://schemas.microsoft.com/office/drawing/2014/main" id="{46B0EF4D-70B0-4C9C-AF9D-E53A348C03AD}"/>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3A68F4E1-BA71-4FA6-8DDF-4E46C43DD45F}"/>
                </a:ext>
              </a:extLst>
            </p:cNvPr>
            <p:cNvCxnSpPr>
              <a:cxnSpLocks/>
            </p:cNvCxnSpPr>
            <p:nvPr/>
          </p:nvCxnSpPr>
          <p:spPr>
            <a:xfrm>
              <a:off x="140830" y="1076017"/>
              <a:ext cx="342303" cy="0"/>
            </a:xfrm>
            <a:prstGeom prst="line">
              <a:avLst/>
            </a:prstGeom>
            <a:ln w="28575"/>
          </p:spPr>
          <p:style>
            <a:lnRef idx="1">
              <a:schemeClr val="dk1"/>
            </a:lnRef>
            <a:fillRef idx="0">
              <a:schemeClr val="dk1"/>
            </a:fillRef>
            <a:effectRef idx="0">
              <a:schemeClr val="dk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arn(inVertical)">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fill="hold"/>
                                        <p:tgtEl>
                                          <p:spTgt spid="51"/>
                                        </p:tgtEl>
                                        <p:attrNameLst>
                                          <p:attrName>ppt_x</p:attrName>
                                        </p:attrNameLst>
                                      </p:cBhvr>
                                      <p:tavLst>
                                        <p:tav tm="0">
                                          <p:val>
                                            <p:strVal val="#ppt_x"/>
                                          </p:val>
                                        </p:tav>
                                        <p:tav tm="100000">
                                          <p:val>
                                            <p:strVal val="#ppt_x"/>
                                          </p:val>
                                        </p:tav>
                                      </p:tavLst>
                                    </p:anim>
                                    <p:anim calcmode="lin" valueType="num">
                                      <p:cBhvr additive="base">
                                        <p:cTn id="41"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additive="base">
                                        <p:cTn id="46" dur="500" fill="hold"/>
                                        <p:tgtEl>
                                          <p:spTgt spid="55"/>
                                        </p:tgtEl>
                                        <p:attrNameLst>
                                          <p:attrName>ppt_x</p:attrName>
                                        </p:attrNameLst>
                                      </p:cBhvr>
                                      <p:tavLst>
                                        <p:tav tm="0">
                                          <p:val>
                                            <p:strVal val="#ppt_x"/>
                                          </p:val>
                                        </p:tav>
                                        <p:tav tm="100000">
                                          <p:val>
                                            <p:strVal val="#ppt_x"/>
                                          </p:val>
                                        </p:tav>
                                      </p:tavLst>
                                    </p:anim>
                                    <p:anim calcmode="lin" valueType="num">
                                      <p:cBhvr additive="base">
                                        <p:cTn id="4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additive="base">
                                        <p:cTn id="52" dur="500" fill="hold"/>
                                        <p:tgtEl>
                                          <p:spTgt spid="59"/>
                                        </p:tgtEl>
                                        <p:attrNameLst>
                                          <p:attrName>ppt_x</p:attrName>
                                        </p:attrNameLst>
                                      </p:cBhvr>
                                      <p:tavLst>
                                        <p:tav tm="0">
                                          <p:val>
                                            <p:strVal val="#ppt_x"/>
                                          </p:val>
                                        </p:tav>
                                        <p:tav tm="100000">
                                          <p:val>
                                            <p:strVal val="#ppt_x"/>
                                          </p:val>
                                        </p:tav>
                                      </p:tavLst>
                                    </p:anim>
                                    <p:anim calcmode="lin" valueType="num">
                                      <p:cBhvr additive="base">
                                        <p:cTn id="5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24"/>
            <a:ext cx="12192000" cy="6858000"/>
          </a:xfrm>
          <a:prstGeom prst="rect">
            <a:avLst/>
          </a:prstGeom>
        </p:spPr>
      </p:pic>
      <p:pic>
        <p:nvPicPr>
          <p:cNvPr id="39"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27171" y="77529"/>
            <a:ext cx="1142549" cy="1399559"/>
          </a:xfrm>
          <a:prstGeom prst="rect">
            <a:avLst/>
          </a:prstGeom>
        </p:spPr>
      </p:pic>
      <p:sp>
        <p:nvSpPr>
          <p:cNvPr id="12" name="TextBox 11">
            <a:extLst>
              <a:ext uri="{FF2B5EF4-FFF2-40B4-BE49-F238E27FC236}">
                <a16:creationId xmlns:a16="http://schemas.microsoft.com/office/drawing/2014/main" id="{02F66047-63C8-49DC-A951-03406F68D5FF}"/>
              </a:ext>
            </a:extLst>
          </p:cNvPr>
          <p:cNvSpPr txBox="1"/>
          <p:nvPr/>
        </p:nvSpPr>
        <p:spPr>
          <a:xfrm>
            <a:off x="931600" y="1555637"/>
            <a:ext cx="10525760" cy="1752339"/>
          </a:xfrm>
          <a:prstGeom prst="rect">
            <a:avLst/>
          </a:prstGeom>
          <a:noFill/>
        </p:spPr>
        <p:txBody>
          <a:bodyPr wrap="square">
            <a:spAutoFit/>
          </a:bodyPr>
          <a:lstStyle/>
          <a:p>
            <a:pPr marL="0" marR="0">
              <a:lnSpc>
                <a:spcPct val="150000"/>
              </a:lnSpc>
              <a:spcBef>
                <a:spcPts val="700"/>
              </a:spcBef>
              <a:spcAft>
                <a:spcPts val="700"/>
              </a:spcAft>
            </a:pPr>
            <a:r>
              <a:rPr lang="nl-NL" sz="2500" b="1">
                <a:solidFill>
                  <a:srgbClr val="0070C0"/>
                </a:solidFill>
                <a:effectLst/>
                <a:latin typeface="Arial" panose="020B0604020202020204" pitchFamily="34" charset="0"/>
                <a:ea typeface="Arial" panose="020B0604020202020204" pitchFamily="34" charset="0"/>
                <a:cs typeface="Arial" panose="020B0604020202020204" pitchFamily="34" charset="0"/>
              </a:rPr>
              <a:t>Bài 3. </a:t>
            </a:r>
            <a:r>
              <a:rPr lang="nl-NL" sz="2500">
                <a:solidFill>
                  <a:srgbClr val="0070C0"/>
                </a:solidFill>
                <a:effectLst/>
                <a:latin typeface="Arial" panose="020B0604020202020204" pitchFamily="34" charset="0"/>
                <a:ea typeface="Arial" panose="020B0604020202020204" pitchFamily="34" charset="0"/>
                <a:cs typeface="Arial" panose="020B0604020202020204" pitchFamily="34" charset="0"/>
              </a:rPr>
              <a:t>Bạn Gấu phải đi qua các vị trí ghi phép tính có kết quả lần lượt là 100, 300, 500, 700, 900, 1000 để đến nhà bạn voi. Hãy chỉ đường giúp bạn Gấu.</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53931C4-F72E-4F58-AE83-6FCA05AF0AA3}"/>
              </a:ext>
            </a:extLst>
          </p:cNvPr>
          <p:cNvSpPr txBox="1"/>
          <p:nvPr/>
        </p:nvSpPr>
        <p:spPr>
          <a:xfrm>
            <a:off x="4832307" y="999567"/>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pic>
        <p:nvPicPr>
          <p:cNvPr id="4" name="Picture 3">
            <a:extLst>
              <a:ext uri="{FF2B5EF4-FFF2-40B4-BE49-F238E27FC236}">
                <a16:creationId xmlns:a16="http://schemas.microsoft.com/office/drawing/2014/main" id="{3590DABE-32E7-4E25-88A2-BD05C3FA99BB}"/>
              </a:ext>
            </a:extLst>
          </p:cNvPr>
          <p:cNvPicPr>
            <a:picLocks noChangeAspect="1"/>
          </p:cNvPicPr>
          <p:nvPr/>
        </p:nvPicPr>
        <p:blipFill>
          <a:blip r:embed="rId5"/>
          <a:stretch>
            <a:fillRect/>
          </a:stretch>
        </p:blipFill>
        <p:spPr>
          <a:xfrm>
            <a:off x="3032760" y="2798098"/>
            <a:ext cx="8227640" cy="2995733"/>
          </a:xfrm>
          <a:prstGeom prst="rect">
            <a:avLst/>
          </a:prstGeom>
        </p:spPr>
      </p:pic>
      <p:sp>
        <p:nvSpPr>
          <p:cNvPr id="22" name="Arrow: Down 21">
            <a:extLst>
              <a:ext uri="{FF2B5EF4-FFF2-40B4-BE49-F238E27FC236}">
                <a16:creationId xmlns:a16="http://schemas.microsoft.com/office/drawing/2014/main" id="{75E5DE29-081B-4C60-BB96-49001669EFC8}"/>
              </a:ext>
            </a:extLst>
          </p:cNvPr>
          <p:cNvSpPr/>
          <p:nvPr/>
        </p:nvSpPr>
        <p:spPr>
          <a:xfrm>
            <a:off x="4751027" y="3982907"/>
            <a:ext cx="379773" cy="62611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8206BAC4-3FFE-4C30-A28C-10B900BA24F1}"/>
              </a:ext>
            </a:extLst>
          </p:cNvPr>
          <p:cNvSpPr/>
          <p:nvPr/>
        </p:nvSpPr>
        <p:spPr>
          <a:xfrm rot="17152479">
            <a:off x="5906112" y="5211678"/>
            <a:ext cx="379773" cy="62611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C610813D-92B0-45E0-B47D-B00BDD2FA9B8}"/>
              </a:ext>
            </a:extLst>
          </p:cNvPr>
          <p:cNvSpPr/>
          <p:nvPr/>
        </p:nvSpPr>
        <p:spPr>
          <a:xfrm rot="12869078">
            <a:off x="7778340" y="4422621"/>
            <a:ext cx="379773" cy="62611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F4E84C8D-DE20-4EF6-88FA-D02C021551B0}"/>
              </a:ext>
            </a:extLst>
          </p:cNvPr>
          <p:cNvSpPr/>
          <p:nvPr/>
        </p:nvSpPr>
        <p:spPr>
          <a:xfrm rot="12475154">
            <a:off x="8245335" y="3616358"/>
            <a:ext cx="379773" cy="443700"/>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7B709829-F03A-44A6-ADB0-AB8BB477EC77}"/>
              </a:ext>
            </a:extLst>
          </p:cNvPr>
          <p:cNvSpPr/>
          <p:nvPr/>
        </p:nvSpPr>
        <p:spPr>
          <a:xfrm rot="19234931">
            <a:off x="8853714" y="3613506"/>
            <a:ext cx="341278" cy="39452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A4584162-F59B-4A5D-9194-CB1E10E0F694}"/>
              </a:ext>
            </a:extLst>
          </p:cNvPr>
          <p:cNvSpPr/>
          <p:nvPr/>
        </p:nvSpPr>
        <p:spPr>
          <a:xfrm rot="13706269">
            <a:off x="9900570" y="3624713"/>
            <a:ext cx="341278" cy="394523"/>
          </a:xfrm>
          <a:prstGeom prst="down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Sóc Nhí - doc tin - Họa sĩ nhí - Đọc tin - Vẽ bạn Rùa chăm chỉ - Họa sĩ nhí  - Đọc tin - Vẽ bạn Rùa chăm chỉ">
            <a:extLst>
              <a:ext uri="{FF2B5EF4-FFF2-40B4-BE49-F238E27FC236}">
                <a16:creationId xmlns:a16="http://schemas.microsoft.com/office/drawing/2014/main" id="{07D2A61D-766C-4191-AE57-C2FE31067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380" y="3950857"/>
            <a:ext cx="2067560" cy="2067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80">
                                          <p:stCondLst>
                                            <p:cond delay="0"/>
                                          </p:stCondLst>
                                        </p:cTn>
                                        <p:tgtEl>
                                          <p:spTgt spid="22"/>
                                        </p:tgtEl>
                                      </p:cBhvr>
                                    </p:animEffect>
                                    <p:anim calcmode="lin" valueType="num">
                                      <p:cBhvr>
                                        <p:cTn id="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3" dur="26">
                                          <p:stCondLst>
                                            <p:cond delay="650"/>
                                          </p:stCondLst>
                                        </p:cTn>
                                        <p:tgtEl>
                                          <p:spTgt spid="22"/>
                                        </p:tgtEl>
                                      </p:cBhvr>
                                      <p:to x="100000" y="60000"/>
                                    </p:animScale>
                                    <p:animScale>
                                      <p:cBhvr>
                                        <p:cTn id="24" dur="166" decel="50000">
                                          <p:stCondLst>
                                            <p:cond delay="676"/>
                                          </p:stCondLst>
                                        </p:cTn>
                                        <p:tgtEl>
                                          <p:spTgt spid="22"/>
                                        </p:tgtEl>
                                      </p:cBhvr>
                                      <p:to x="100000" y="100000"/>
                                    </p:animScale>
                                    <p:animScale>
                                      <p:cBhvr>
                                        <p:cTn id="25" dur="26">
                                          <p:stCondLst>
                                            <p:cond delay="1312"/>
                                          </p:stCondLst>
                                        </p:cTn>
                                        <p:tgtEl>
                                          <p:spTgt spid="22"/>
                                        </p:tgtEl>
                                      </p:cBhvr>
                                      <p:to x="100000" y="80000"/>
                                    </p:animScale>
                                    <p:animScale>
                                      <p:cBhvr>
                                        <p:cTn id="26" dur="166" decel="50000">
                                          <p:stCondLst>
                                            <p:cond delay="1338"/>
                                          </p:stCondLst>
                                        </p:cTn>
                                        <p:tgtEl>
                                          <p:spTgt spid="22"/>
                                        </p:tgtEl>
                                      </p:cBhvr>
                                      <p:to x="100000" y="100000"/>
                                    </p:animScale>
                                    <p:animScale>
                                      <p:cBhvr>
                                        <p:cTn id="27" dur="26">
                                          <p:stCondLst>
                                            <p:cond delay="1642"/>
                                          </p:stCondLst>
                                        </p:cTn>
                                        <p:tgtEl>
                                          <p:spTgt spid="22"/>
                                        </p:tgtEl>
                                      </p:cBhvr>
                                      <p:to x="100000" y="90000"/>
                                    </p:animScale>
                                    <p:animScale>
                                      <p:cBhvr>
                                        <p:cTn id="28" dur="166" decel="50000">
                                          <p:stCondLst>
                                            <p:cond delay="1668"/>
                                          </p:stCondLst>
                                        </p:cTn>
                                        <p:tgtEl>
                                          <p:spTgt spid="22"/>
                                        </p:tgtEl>
                                      </p:cBhvr>
                                      <p:to x="100000" y="100000"/>
                                    </p:animScale>
                                    <p:animScale>
                                      <p:cBhvr>
                                        <p:cTn id="29" dur="26">
                                          <p:stCondLst>
                                            <p:cond delay="1808"/>
                                          </p:stCondLst>
                                        </p:cTn>
                                        <p:tgtEl>
                                          <p:spTgt spid="22"/>
                                        </p:tgtEl>
                                      </p:cBhvr>
                                      <p:to x="100000" y="95000"/>
                                    </p:animScale>
                                    <p:animScale>
                                      <p:cBhvr>
                                        <p:cTn id="30" dur="166" decel="50000">
                                          <p:stCondLst>
                                            <p:cond delay="1834"/>
                                          </p:stCondLst>
                                        </p:cTn>
                                        <p:tgtEl>
                                          <p:spTgt spid="2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1000" fill="hold"/>
                                        <p:tgtEl>
                                          <p:spTgt spid="34"/>
                                        </p:tgtEl>
                                        <p:attrNameLst>
                                          <p:attrName>ppt_w</p:attrName>
                                        </p:attrNameLst>
                                      </p:cBhvr>
                                      <p:tavLst>
                                        <p:tav tm="0">
                                          <p:val>
                                            <p:fltVal val="0"/>
                                          </p:val>
                                        </p:tav>
                                        <p:tav tm="100000">
                                          <p:val>
                                            <p:strVal val="#ppt_w"/>
                                          </p:val>
                                        </p:tav>
                                      </p:tavLst>
                                    </p:anim>
                                    <p:anim calcmode="lin" valueType="num">
                                      <p:cBhvr>
                                        <p:cTn id="36" dur="1000" fill="hold"/>
                                        <p:tgtEl>
                                          <p:spTgt spid="34"/>
                                        </p:tgtEl>
                                        <p:attrNameLst>
                                          <p:attrName>ppt_h</p:attrName>
                                        </p:attrNameLst>
                                      </p:cBhvr>
                                      <p:tavLst>
                                        <p:tav tm="0">
                                          <p:val>
                                            <p:fltVal val="0"/>
                                          </p:val>
                                        </p:tav>
                                        <p:tav tm="100000">
                                          <p:val>
                                            <p:strVal val="#ppt_h"/>
                                          </p:val>
                                        </p:tav>
                                      </p:tavLst>
                                    </p:anim>
                                    <p:anim calcmode="lin" valueType="num">
                                      <p:cBhvr>
                                        <p:cTn id="37" dur="1000" fill="hold"/>
                                        <p:tgtEl>
                                          <p:spTgt spid="34"/>
                                        </p:tgtEl>
                                        <p:attrNameLst>
                                          <p:attrName>style.rotation</p:attrName>
                                        </p:attrNameLst>
                                      </p:cBhvr>
                                      <p:tavLst>
                                        <p:tav tm="0">
                                          <p:val>
                                            <p:fltVal val="90"/>
                                          </p:val>
                                        </p:tav>
                                        <p:tav tm="100000">
                                          <p:val>
                                            <p:fltVal val="0"/>
                                          </p:val>
                                        </p:tav>
                                      </p:tavLst>
                                    </p:anim>
                                    <p:animEffect transition="in" filter="fade">
                                      <p:cBhvr>
                                        <p:cTn id="38" dur="10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580">
                                          <p:stCondLst>
                                            <p:cond delay="0"/>
                                          </p:stCondLst>
                                        </p:cTn>
                                        <p:tgtEl>
                                          <p:spTgt spid="41"/>
                                        </p:tgtEl>
                                      </p:cBhvr>
                                    </p:animEffect>
                                    <p:anim calcmode="lin" valueType="num">
                                      <p:cBhvr>
                                        <p:cTn id="55"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0" dur="26">
                                          <p:stCondLst>
                                            <p:cond delay="650"/>
                                          </p:stCondLst>
                                        </p:cTn>
                                        <p:tgtEl>
                                          <p:spTgt spid="41"/>
                                        </p:tgtEl>
                                      </p:cBhvr>
                                      <p:to x="100000" y="60000"/>
                                    </p:animScale>
                                    <p:animScale>
                                      <p:cBhvr>
                                        <p:cTn id="61" dur="166" decel="50000">
                                          <p:stCondLst>
                                            <p:cond delay="676"/>
                                          </p:stCondLst>
                                        </p:cTn>
                                        <p:tgtEl>
                                          <p:spTgt spid="41"/>
                                        </p:tgtEl>
                                      </p:cBhvr>
                                      <p:to x="100000" y="100000"/>
                                    </p:animScale>
                                    <p:animScale>
                                      <p:cBhvr>
                                        <p:cTn id="62" dur="26">
                                          <p:stCondLst>
                                            <p:cond delay="1312"/>
                                          </p:stCondLst>
                                        </p:cTn>
                                        <p:tgtEl>
                                          <p:spTgt spid="41"/>
                                        </p:tgtEl>
                                      </p:cBhvr>
                                      <p:to x="100000" y="80000"/>
                                    </p:animScale>
                                    <p:animScale>
                                      <p:cBhvr>
                                        <p:cTn id="63" dur="166" decel="50000">
                                          <p:stCondLst>
                                            <p:cond delay="1338"/>
                                          </p:stCondLst>
                                        </p:cTn>
                                        <p:tgtEl>
                                          <p:spTgt spid="41"/>
                                        </p:tgtEl>
                                      </p:cBhvr>
                                      <p:to x="100000" y="100000"/>
                                    </p:animScale>
                                    <p:animScale>
                                      <p:cBhvr>
                                        <p:cTn id="64" dur="26">
                                          <p:stCondLst>
                                            <p:cond delay="1642"/>
                                          </p:stCondLst>
                                        </p:cTn>
                                        <p:tgtEl>
                                          <p:spTgt spid="41"/>
                                        </p:tgtEl>
                                      </p:cBhvr>
                                      <p:to x="100000" y="90000"/>
                                    </p:animScale>
                                    <p:animScale>
                                      <p:cBhvr>
                                        <p:cTn id="65" dur="166" decel="50000">
                                          <p:stCondLst>
                                            <p:cond delay="1668"/>
                                          </p:stCondLst>
                                        </p:cTn>
                                        <p:tgtEl>
                                          <p:spTgt spid="41"/>
                                        </p:tgtEl>
                                      </p:cBhvr>
                                      <p:to x="100000" y="100000"/>
                                    </p:animScale>
                                    <p:animScale>
                                      <p:cBhvr>
                                        <p:cTn id="66" dur="26">
                                          <p:stCondLst>
                                            <p:cond delay="1808"/>
                                          </p:stCondLst>
                                        </p:cTn>
                                        <p:tgtEl>
                                          <p:spTgt spid="41"/>
                                        </p:tgtEl>
                                      </p:cBhvr>
                                      <p:to x="100000" y="95000"/>
                                    </p:animScale>
                                    <p:animScale>
                                      <p:cBhvr>
                                        <p:cTn id="67" dur="166" decel="50000">
                                          <p:stCondLst>
                                            <p:cond delay="1834"/>
                                          </p:stCondLst>
                                        </p:cTn>
                                        <p:tgtEl>
                                          <p:spTgt spid="41"/>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5" presetClass="entr" presetSubtype="0"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2000"/>
                                        <p:tgtEl>
                                          <p:spTgt spid="42"/>
                                        </p:tgtEl>
                                      </p:cBhvr>
                                    </p:animEffect>
                                    <p:anim calcmode="lin" valueType="num">
                                      <p:cBhvr>
                                        <p:cTn id="73" dur="2000" fill="hold"/>
                                        <p:tgtEl>
                                          <p:spTgt spid="42"/>
                                        </p:tgtEl>
                                        <p:attrNameLst>
                                          <p:attrName>ppt_w</p:attrName>
                                        </p:attrNameLst>
                                      </p:cBhvr>
                                      <p:tavLst>
                                        <p:tav tm="0" fmla="#ppt_w*sin(2.5*pi*$)">
                                          <p:val>
                                            <p:fltVal val="0"/>
                                          </p:val>
                                        </p:tav>
                                        <p:tav tm="100000">
                                          <p:val>
                                            <p:fltVal val="1"/>
                                          </p:val>
                                        </p:tav>
                                      </p:tavLst>
                                    </p:anim>
                                    <p:anim calcmode="lin" valueType="num">
                                      <p:cBhvr>
                                        <p:cTn id="74" dur="2000" fill="hold"/>
                                        <p:tgtEl>
                                          <p:spTgt spid="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34" grpId="0" animBg="1"/>
      <p:bldP spid="36"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p:cNvPicPr>
            <a:picLocks noChangeAspect="1"/>
          </p:cNvPicPr>
          <p:nvPr/>
        </p:nvPicPr>
        <p:blipFill rotWithShape="1">
          <a:blip r:embed="rId4" cstate="screen"/>
          <a:srcRect/>
          <a:stretch>
            <a:fillRect/>
          </a:stretch>
        </p:blipFill>
        <p:spPr>
          <a:xfrm>
            <a:off x="-366936" y="-167092"/>
            <a:ext cx="5002213" cy="154997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082" y="133296"/>
            <a:ext cx="3127354" cy="1934187"/>
          </a:xfrm>
          <a:prstGeom prst="rect">
            <a:avLst/>
          </a:prstGeom>
        </p:spPr>
      </p:pic>
      <p:pic>
        <p:nvPicPr>
          <p:cNvPr id="13" name="PA_图片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505213" y="2609524"/>
            <a:ext cx="4710965" cy="3400549"/>
          </a:xfrm>
          <a:prstGeom prst="rect">
            <a:avLst/>
          </a:prstGeom>
        </p:spPr>
      </p:pic>
      <p:sp>
        <p:nvSpPr>
          <p:cNvPr id="16" name="TextBox 15">
            <a:extLst>
              <a:ext uri="{FF2B5EF4-FFF2-40B4-BE49-F238E27FC236}">
                <a16:creationId xmlns:a16="http://schemas.microsoft.com/office/drawing/2014/main" id="{44BEF13A-D2DD-4561-8BE5-646F4307195F}"/>
              </a:ext>
            </a:extLst>
          </p:cNvPr>
          <p:cNvSpPr txBox="1"/>
          <p:nvPr/>
        </p:nvSpPr>
        <p:spPr>
          <a:xfrm>
            <a:off x="1850758" y="1831997"/>
            <a:ext cx="9204960" cy="1175258"/>
          </a:xfrm>
          <a:prstGeom prst="rect">
            <a:avLst/>
          </a:prstGeom>
          <a:noFill/>
        </p:spPr>
        <p:txBody>
          <a:bodyPr wrap="square">
            <a:spAutoFit/>
          </a:bodyPr>
          <a:lstStyle/>
          <a:p>
            <a:pPr>
              <a:lnSpc>
                <a:spcPct val="150000"/>
              </a:lnSpc>
            </a:pPr>
            <a:r>
              <a:rPr lang="en-US" sz="2500" b="1" i="0">
                <a:solidFill>
                  <a:srgbClr val="00B050"/>
                </a:solidFill>
                <a:effectLst/>
                <a:latin typeface="Arial" panose="020B0604020202020204" pitchFamily="34" charset="0"/>
                <a:cs typeface="Arial" panose="020B0604020202020204" pitchFamily="34" charset="0"/>
              </a:rPr>
              <a:t>Bài 4. </a:t>
            </a:r>
            <a:r>
              <a:rPr lang="vi-VN" sz="2500" b="0" i="0">
                <a:solidFill>
                  <a:srgbClr val="00B050"/>
                </a:solidFill>
                <a:effectLst/>
                <a:latin typeface="Arial" panose="020B0604020202020204" pitchFamily="34" charset="0"/>
                <a:cs typeface="Arial" panose="020B0604020202020204" pitchFamily="34" charset="0"/>
              </a:rPr>
              <a:t>Anh cao 145 cm, em thấp hơn anh 19 cm. Hỏi em cao bao nhiêu xăng-ti-mét?</a:t>
            </a:r>
            <a:endParaRPr lang="en-US" sz="2500">
              <a:solidFill>
                <a:srgbClr val="00B0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50144CF-560D-4F15-9D16-03F9668BBAF2}"/>
              </a:ext>
            </a:extLst>
          </p:cNvPr>
          <p:cNvSpPr txBox="1"/>
          <p:nvPr/>
        </p:nvSpPr>
        <p:spPr>
          <a:xfrm>
            <a:off x="4733826" y="1100390"/>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pic>
        <p:nvPicPr>
          <p:cNvPr id="9" name="Picture 8">
            <a:extLst>
              <a:ext uri="{FF2B5EF4-FFF2-40B4-BE49-F238E27FC236}">
                <a16:creationId xmlns:a16="http://schemas.microsoft.com/office/drawing/2014/main" id="{C4F13CD4-276E-4886-99D2-1A88C0B4E9DE}"/>
              </a:ext>
            </a:extLst>
          </p:cNvPr>
          <p:cNvPicPr>
            <a:picLocks noChangeAspect="1"/>
          </p:cNvPicPr>
          <p:nvPr/>
        </p:nvPicPr>
        <p:blipFill>
          <a:blip r:embed="rId7"/>
          <a:stretch>
            <a:fillRect/>
          </a:stretch>
        </p:blipFill>
        <p:spPr>
          <a:xfrm>
            <a:off x="1320533" y="3007255"/>
            <a:ext cx="5132705" cy="3002818"/>
          </a:xfrm>
          <a:prstGeom prst="rect">
            <a:avLst/>
          </a:prstGeom>
        </p:spPr>
      </p:pic>
      <p:sp>
        <p:nvSpPr>
          <p:cNvPr id="18" name="TextBox 17">
            <a:extLst>
              <a:ext uri="{FF2B5EF4-FFF2-40B4-BE49-F238E27FC236}">
                <a16:creationId xmlns:a16="http://schemas.microsoft.com/office/drawing/2014/main" id="{0340F995-32FB-4131-8CF5-624C82D65A82}"/>
              </a:ext>
            </a:extLst>
          </p:cNvPr>
          <p:cNvSpPr txBox="1"/>
          <p:nvPr/>
        </p:nvSpPr>
        <p:spPr>
          <a:xfrm>
            <a:off x="6928441" y="3638264"/>
            <a:ext cx="4494213" cy="1752339"/>
          </a:xfrm>
          <a:prstGeom prst="rect">
            <a:avLst/>
          </a:prstGeom>
          <a:noFill/>
        </p:spPr>
        <p:txBody>
          <a:bodyPr wrap="square">
            <a:spAutoFit/>
          </a:bodyPr>
          <a:lstStyle/>
          <a:p>
            <a:pPr algn="l">
              <a:lnSpc>
                <a:spcPct val="150000"/>
              </a:lnSpc>
            </a:pPr>
            <a:r>
              <a:rPr lang="pt-BR" sz="2500" b="0" i="0">
                <a:solidFill>
                  <a:srgbClr val="0070C0"/>
                </a:solidFill>
                <a:effectLst/>
                <a:latin typeface="Arial" panose="020B0604020202020204" pitchFamily="34" charset="0"/>
                <a:cs typeface="Arial" panose="020B0604020202020204" pitchFamily="34" charset="0"/>
              </a:rPr>
              <a:t>Em cao số xăng-ti-mét là:</a:t>
            </a:r>
          </a:p>
          <a:p>
            <a:pPr algn="l">
              <a:lnSpc>
                <a:spcPct val="150000"/>
              </a:lnSpc>
            </a:pPr>
            <a:r>
              <a:rPr lang="pt-BR" sz="2500" b="0" i="0">
                <a:solidFill>
                  <a:srgbClr val="0070C0"/>
                </a:solidFill>
                <a:effectLst/>
                <a:latin typeface="Arial" panose="020B0604020202020204" pitchFamily="34" charset="0"/>
                <a:cs typeface="Arial" panose="020B0604020202020204" pitchFamily="34" charset="0"/>
              </a:rPr>
              <a:t>       145 - 19 = 126 (cm)</a:t>
            </a:r>
          </a:p>
          <a:p>
            <a:pPr algn="l">
              <a:lnSpc>
                <a:spcPct val="150000"/>
              </a:lnSpc>
            </a:pPr>
            <a:r>
              <a:rPr lang="pt-BR" sz="2500" b="0" i="0">
                <a:solidFill>
                  <a:srgbClr val="0070C0"/>
                </a:solidFill>
                <a:effectLst/>
                <a:latin typeface="Arial" panose="020B0604020202020204" pitchFamily="34" charset="0"/>
                <a:cs typeface="Arial" panose="020B0604020202020204" pitchFamily="34" charset="0"/>
              </a:rPr>
              <a:t>               Đáp số: 126 cm </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barn(inVertical)">
                                      <p:cBhvr>
                                        <p:cTn id="25" dur="500"/>
                                        <p:tgtEl>
                                          <p:spTgt spid="1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barn(inVertical)">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53931C4-F72E-4F58-AE83-6FCA05AF0AA3}"/>
              </a:ext>
            </a:extLst>
          </p:cNvPr>
          <p:cNvSpPr txBox="1"/>
          <p:nvPr/>
        </p:nvSpPr>
        <p:spPr>
          <a:xfrm>
            <a:off x="5025347" y="593167"/>
            <a:ext cx="2724347"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VẬN DỤNG</a:t>
            </a:r>
          </a:p>
        </p:txBody>
      </p:sp>
      <p:sp>
        <p:nvSpPr>
          <p:cNvPr id="15" name="TextBox 14">
            <a:extLst>
              <a:ext uri="{FF2B5EF4-FFF2-40B4-BE49-F238E27FC236}">
                <a16:creationId xmlns:a16="http://schemas.microsoft.com/office/drawing/2014/main" id="{BBAE1EF3-5F0F-41E2-9ECC-5D75E4413ACC}"/>
              </a:ext>
            </a:extLst>
          </p:cNvPr>
          <p:cNvSpPr txBox="1"/>
          <p:nvPr/>
        </p:nvSpPr>
        <p:spPr>
          <a:xfrm>
            <a:off x="748720" y="1450385"/>
            <a:ext cx="11277600" cy="1752339"/>
          </a:xfrm>
          <a:prstGeom prst="rect">
            <a:avLst/>
          </a:prstGeom>
          <a:noFill/>
        </p:spPr>
        <p:txBody>
          <a:bodyPr wrap="square">
            <a:spAutoFit/>
          </a:bodyPr>
          <a:lstStyle/>
          <a:p>
            <a:pPr marL="0" marR="0">
              <a:lnSpc>
                <a:spcPct val="150000"/>
              </a:lnSpc>
              <a:spcBef>
                <a:spcPts val="700"/>
              </a:spcBef>
              <a:spcAft>
                <a:spcPts val="700"/>
              </a:spcAft>
            </a:pPr>
            <a:r>
              <a:rPr lang="nl-NL" sz="2500" b="1">
                <a:solidFill>
                  <a:srgbClr val="00B050"/>
                </a:solidFill>
                <a:latin typeface="Arial" panose="020B0604020202020204" pitchFamily="34" charset="0"/>
                <a:ea typeface="Arial" panose="020B0604020202020204" pitchFamily="34" charset="0"/>
                <a:cs typeface="Arial" panose="020B0604020202020204" pitchFamily="34" charset="0"/>
              </a:rPr>
              <a:t>Bài 5. </a:t>
            </a:r>
            <a:r>
              <a:rPr lang="nl-NL" sz="2500">
                <a:solidFill>
                  <a:srgbClr val="00B050"/>
                </a:solidFill>
                <a:effectLst/>
                <a:latin typeface="Arial" panose="020B0604020202020204" pitchFamily="34" charset="0"/>
                <a:ea typeface="Arial" panose="020B0604020202020204" pitchFamily="34" charset="0"/>
                <a:cs typeface="Arial" panose="020B0604020202020204" pitchFamily="34" charset="0"/>
              </a:rPr>
              <a:t>Ở một bảo tàng sinh vật biển, buổi sáng có 219 lượt khách đến tham quan, buổi chiều có nhiều hơn buổi sáng 58 lượt khách. Hỏi bảo tàng đã đón bao nhiêu lượt khách đến tham quan vào buổi chiều?</a:t>
            </a:r>
            <a:endParaRPr lang="en-US" sz="2500">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B901A9E-4B0F-4AEB-ACB0-B41E3D5133A1}"/>
              </a:ext>
            </a:extLst>
          </p:cNvPr>
          <p:cNvPicPr>
            <a:picLocks noChangeAspect="1"/>
          </p:cNvPicPr>
          <p:nvPr/>
        </p:nvPicPr>
        <p:blipFill>
          <a:blip r:embed="rId2"/>
          <a:stretch>
            <a:fillRect/>
          </a:stretch>
        </p:blipFill>
        <p:spPr>
          <a:xfrm>
            <a:off x="1851052" y="3119119"/>
            <a:ext cx="5155956" cy="3651391"/>
          </a:xfrm>
          <a:prstGeom prst="rect">
            <a:avLst/>
          </a:prstGeom>
        </p:spPr>
      </p:pic>
      <p:sp>
        <p:nvSpPr>
          <p:cNvPr id="19" name="TextBox 18">
            <a:extLst>
              <a:ext uri="{FF2B5EF4-FFF2-40B4-BE49-F238E27FC236}">
                <a16:creationId xmlns:a16="http://schemas.microsoft.com/office/drawing/2014/main" id="{7F109E9A-777D-48A2-887D-4177C336478A}"/>
              </a:ext>
            </a:extLst>
          </p:cNvPr>
          <p:cNvSpPr txBox="1"/>
          <p:nvPr/>
        </p:nvSpPr>
        <p:spPr>
          <a:xfrm>
            <a:off x="7193280" y="4046427"/>
            <a:ext cx="4998720" cy="2585901"/>
          </a:xfrm>
          <a:prstGeom prst="rect">
            <a:avLst/>
          </a:prstGeom>
          <a:noFill/>
        </p:spPr>
        <p:txBody>
          <a:bodyPr wrap="square">
            <a:spAutoFit/>
          </a:bodyPr>
          <a:lstStyle/>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Arial" panose="020B0604020202020204" pitchFamily="34" charset="0"/>
              </a:rPr>
              <a:t>Bảo tàng đã đón số lượt khách đến tham quan vào buổi chiều là:</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219 + 58 = 277 (lượt khách)</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Đáp số : 277 lượt khách</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DCD51B-6EF8-4288-9AB5-1DDE5C540B17}"/>
              </a:ext>
            </a:extLst>
          </p:cNvPr>
          <p:cNvSpPr/>
          <p:nvPr/>
        </p:nvSpPr>
        <p:spPr>
          <a:xfrm>
            <a:off x="748720" y="1450385"/>
            <a:ext cx="11036880" cy="1668735"/>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E6E1FC0-510A-4630-BD3A-BEBE884E18D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870" l="3571" r="99143">
                        <a14:foregroundMark x1="47571" y1="75000" x2="46286" y2="83981"/>
                        <a14:foregroundMark x1="67571" y1="75278" x2="67571" y2="87963"/>
                        <a14:foregroundMark x1="46143" y1="86389" x2="46143" y2="88333"/>
                      </a14:backgroundRemoval>
                    </a14:imgEffect>
                  </a14:imgLayer>
                </a14:imgProps>
              </a:ext>
              <a:ext uri="{28A0092B-C50C-407E-A947-70E740481C1C}">
                <a14:useLocalDpi xmlns:a14="http://schemas.microsoft.com/office/drawing/2010/main" val="0"/>
              </a:ext>
            </a:extLst>
          </a:blip>
          <a:stretch>
            <a:fillRect/>
          </a:stretch>
        </p:blipFill>
        <p:spPr>
          <a:xfrm>
            <a:off x="-307880" y="4248223"/>
            <a:ext cx="2485529" cy="2730968"/>
          </a:xfrm>
          <a:prstGeom prst="rect">
            <a:avLst/>
          </a:prstGeom>
        </p:spPr>
      </p:pic>
      <p:pic>
        <p:nvPicPr>
          <p:cNvPr id="23" name="图片 8">
            <a:extLst>
              <a:ext uri="{FF2B5EF4-FFF2-40B4-BE49-F238E27FC236}">
                <a16:creationId xmlns:a16="http://schemas.microsoft.com/office/drawing/2014/main" id="{60C6EADB-5A62-4EE6-9FEA-B85C2B77B90F}"/>
              </a:ext>
            </a:extLst>
          </p:cNvPr>
          <p:cNvPicPr>
            <a:picLocks noChangeAspect="1"/>
          </p:cNvPicPr>
          <p:nvPr/>
        </p:nvPicPr>
        <p:blipFill rotWithShape="1">
          <a:blip r:embed="rId5" cstate="screen"/>
          <a:srcRect/>
          <a:stretch>
            <a:fillRect/>
          </a:stretch>
        </p:blipFill>
        <p:spPr>
          <a:xfrm>
            <a:off x="8497677" y="-212723"/>
            <a:ext cx="3694323" cy="1549970"/>
          </a:xfrm>
          <a:prstGeom prst="rect">
            <a:avLst/>
          </a:prstGeom>
        </p:spPr>
      </p:pic>
      <p:pic>
        <p:nvPicPr>
          <p:cNvPr id="24" name="Picture 23">
            <a:extLst>
              <a:ext uri="{FF2B5EF4-FFF2-40B4-BE49-F238E27FC236}">
                <a16:creationId xmlns:a16="http://schemas.microsoft.com/office/drawing/2014/main" id="{522A3FEF-D3FC-43CC-9304-198DAEF5E2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7499" y="2609777"/>
            <a:ext cx="1896581" cy="1638446"/>
          </a:xfrm>
          <a:prstGeom prst="rect">
            <a:avLst/>
          </a:prstGeom>
        </p:spPr>
      </p:pic>
      <p:pic>
        <p:nvPicPr>
          <p:cNvPr id="25" name="Picture 24">
            <a:extLst>
              <a:ext uri="{FF2B5EF4-FFF2-40B4-BE49-F238E27FC236}">
                <a16:creationId xmlns:a16="http://schemas.microsoft.com/office/drawing/2014/main" id="{9BC1E2C7-2011-48D3-A38F-AE43D9261241}"/>
              </a:ext>
            </a:extLst>
          </p:cNvPr>
          <p:cNvPicPr>
            <a:picLocks noChangeAspect="1"/>
          </p:cNvPicPr>
          <p:nvPr/>
        </p:nvPicPr>
        <p:blipFill rotWithShape="1">
          <a:blip r:embed="rId7"/>
          <a:srcRect l="61713" t="33594" r="10908" b="31771"/>
          <a:stretch>
            <a:fillRect/>
          </a:stretch>
        </p:blipFill>
        <p:spPr>
          <a:xfrm>
            <a:off x="406400" y="87489"/>
            <a:ext cx="2889305" cy="1480937"/>
          </a:xfrm>
          <a:prstGeom prst="rect">
            <a:avLst/>
          </a:prstGeom>
        </p:spPr>
      </p:pic>
    </p:spTree>
    <p:extLst>
      <p:ext uri="{BB962C8B-B14F-4D97-AF65-F5344CB8AC3E}">
        <p14:creationId xmlns:p14="http://schemas.microsoft.com/office/powerpoint/2010/main" val="97399106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barn(inVertical)">
                                      <p:cBhvr>
                                        <p:cTn id="23" dur="500"/>
                                        <p:tgtEl>
                                          <p:spTgt spid="19">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barn(inVertical)">
                                      <p:cBhvr>
                                        <p:cTn id="26" dur="500"/>
                                        <p:tgtEl>
                                          <p:spTgt spid="19">
                                            <p:txEl>
                                              <p:pRg st="1" end="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barn(inVertical)">
                                      <p:cBhvr>
                                        <p:cTn id="2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380</Words>
  <Application>Microsoft Office PowerPoint</Application>
  <PresentationFormat>Widescreen</PresentationFormat>
  <Paragraphs>109</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huynhthi ngocdiem</cp:lastModifiedBy>
  <cp:revision>60</cp:revision>
  <dcterms:created xsi:type="dcterms:W3CDTF">2021-08-24T03:25:00Z</dcterms:created>
  <dcterms:modified xsi:type="dcterms:W3CDTF">2021-11-14T07:24:27Z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C5A8C485BAA64960AEF2EC0510F3467D</vt:lpwstr>
  </property>
  <property fmtid="{D5CDD505-2E9C-101B-9397-08002B2CF9AE}" pid="3" name="KSOProductBuildVer">
    <vt:lpwstr>1033-11.2.0.10265</vt:lpwstr>
  </property>
</Properties>
</file>