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3" r:id="rId4"/>
    <p:sldId id="309" r:id="rId5"/>
    <p:sldId id="355" r:id="rId6"/>
    <p:sldId id="357" r:id="rId7"/>
    <p:sldId id="259" r:id="rId8"/>
    <p:sldId id="260" r:id="rId9"/>
    <p:sldId id="298" r:id="rId10"/>
    <p:sldId id="310" r:id="rId11"/>
    <p:sldId id="359" r:id="rId12"/>
    <p:sldId id="316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BEB"/>
    <a:srgbClr val="F6F6F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83" d="100"/>
          <a:sy n="83" d="100"/>
        </p:scale>
        <p:origin x="614" y="4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BCE62B-A409-4057-BEFF-5778D26CC2B4}"/>
              </a:ext>
            </a:extLst>
          </p:cNvPr>
          <p:cNvGrpSpPr/>
          <p:nvPr userDrawn="1"/>
        </p:nvGrpSpPr>
        <p:grpSpPr>
          <a:xfrm>
            <a:off x="7135665" y="1639404"/>
            <a:ext cx="2274703" cy="4596316"/>
            <a:chOff x="7135665" y="1639404"/>
            <a:chExt cx="2274703" cy="459631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9E6D8BFE-E76B-4649-B277-942BE4C17302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656AB6F-7BAC-4612-A512-C7314C71A37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E9E1E6B-045E-4B6F-AC93-29488782E819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4B9BEBBA-B80C-47E3-B7A8-C8048758FB2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37AE138-C9C0-45AA-8DEA-FC357BB9F9D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4DFC5E9-D2AE-48D3-807B-1E32602E98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121C33A-F06A-4535-BA27-44453D4F452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9396EEE-3FB2-452C-B9CF-51014BFF0D66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3896373-F67C-4032-969C-015D49F8573C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A9488CE-B449-4315-B3FC-83163A5E157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B48DE45-828D-4211-99E6-11146B9E545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4756A85-7C65-4CA9-8587-B27AF17891CA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B6ABBE-6B4F-4414-A9A8-962E12AF0908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F2FFC3-0027-4591-8238-2362784B1270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C3045B-D48F-4CAA-9CEC-47276B7C254C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69DA4-F9A8-4F5E-AC53-4FEF1B495830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7FEDCB0-675D-429D-A251-C144A17240D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4C61DD0-4A26-4A3D-99A4-A3C949194F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985288" y="2984465"/>
            <a:ext cx="1357892" cy="213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68AFE7-CF9D-4B00-B5F1-E19478652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082" y="1741838"/>
            <a:ext cx="2014580" cy="4391451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05297C-B104-4785-82D3-0E9A9231AA06}"/>
              </a:ext>
            </a:extLst>
          </p:cNvPr>
          <p:cNvGrpSpPr/>
          <p:nvPr userDrawn="1"/>
        </p:nvGrpSpPr>
        <p:grpSpPr>
          <a:xfrm>
            <a:off x="9853872" y="2311904"/>
            <a:ext cx="1647318" cy="3328608"/>
            <a:chOff x="7135665" y="1639404"/>
            <a:chExt cx="2274703" cy="459631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78ED5F35-DA34-4A42-A1E9-1BDE61B7AC1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9616C73D-BCFA-4594-89C9-04D12DC25865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022DA40-75FB-4951-A06D-204C0A6DF047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489C0FA2-C3F9-4D4A-A00D-FA81231842A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B7F8EDBA-32F9-4EFD-9195-E94F27FBB8D4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E6D665D-981C-4BAC-A10B-B3BAC204FE0E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524E76A-323D-4F2D-961F-F25EE7470FBF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FB4E42AC-841D-43DC-A894-16802127D1EA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485908BB-0768-49F6-8B59-003FD64C8F78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DC5064C-94AD-42CB-B317-6A9C3A5D618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E090F82-7210-41E0-A531-64D4AA3F68B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34A2E7F7-0B45-4D4D-B343-0DB3DA07CEC1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609BB9-96C4-4152-A2B6-B0DE1281DE8D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93935A-53B2-4040-AE2F-89DF30292E16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A110D9-09DE-4411-B205-0FCE46BAB1F8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2CEBBD-AFA9-4F4B-BB16-F797781F956D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26CD1098-77FF-495F-A4DF-788A986D070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93A64CC-BF8C-421A-9AE6-5E78B599DF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982" y="2406562"/>
            <a:ext cx="1458939" cy="3180246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CC95D56-9DEE-4DA5-8DFF-E266A1041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E104CE7A-117D-46A9-A73B-3201C45102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409AF278-4147-4B04-BCBE-72DA590FAD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1BE4C08C-60CA-4B4C-ADF7-A92F9AE5AB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B3D5A4D7-B16D-418F-A029-6448D3CB7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4E1C5F-EFAF-49E4-A87F-172F215666A6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B27FA1-BE79-4B60-92AF-1627D4EA250B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FBD8888-A62B-493E-9C01-7FB135DF0494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91">
            <a:extLst>
              <a:ext uri="{FF2B5EF4-FFF2-40B4-BE49-F238E27FC236}">
                <a16:creationId xmlns:a16="http://schemas.microsoft.com/office/drawing/2014/main" id="{5AF05460-9CFE-4065-8EA3-645FB01E1E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12BD72-272D-4369-975C-9921229547C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7EAF7295-5FF8-456F-89C1-F84AACD1264D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330F29-9EB3-4FBF-9585-8C54732C30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587FF0-B9A2-4E4D-9A2B-D9A63407F97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4372F3-1A0E-4E53-9B2C-527E2F692AB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28CBF-ECC1-49F7-BC0F-40B862E61A6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757AFF-768C-4357-B0E7-5CE1708D2D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3F6170-23FA-4FCA-AFBA-9753E33AD1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EC01D2-B968-4803-9720-E7433FBA12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C287D-9AFD-4FF3-848B-3CE30D82A88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EBF8EB3-1153-441E-B3D9-08C0171AFC1A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4AD7142-CD4D-4712-AC3E-5082FD0F2F8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DF80532-974E-40B8-B79E-25FCCDD8B3E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8168043-C048-4143-8130-E531E12C1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6C6EB-BDCE-4982-8F5E-4429EA7F3BC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4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CC9442-0F21-46E5-A9A0-3FD9FA52BCD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C95AE26-64CA-4DCF-A1E9-FEDFC5AD68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BC3659-994E-41D9-BFCE-A7255440FC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54D1A4-6FC8-43E0-A3A4-663B4553EDD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572" cy="6575753"/>
          </a:xfrm>
          <a:custGeom>
            <a:avLst/>
            <a:gdLst>
              <a:gd name="connsiteX0" fmla="*/ 3673737 w 12192572"/>
              <a:gd name="connsiteY0" fmla="*/ 5517849 h 6575753"/>
              <a:gd name="connsiteX1" fmla="*/ 3660078 w 12192572"/>
              <a:gd name="connsiteY1" fmla="*/ 5541801 h 6575753"/>
              <a:gd name="connsiteX2" fmla="*/ 3643242 w 12192572"/>
              <a:gd name="connsiteY2" fmla="*/ 5682527 h 6575753"/>
              <a:gd name="connsiteX3" fmla="*/ 3597498 w 12192572"/>
              <a:gd name="connsiteY3" fmla="*/ 6105594 h 6575753"/>
              <a:gd name="connsiteX4" fmla="*/ 3575452 w 12192572"/>
              <a:gd name="connsiteY4" fmla="*/ 6262457 h 6575753"/>
              <a:gd name="connsiteX5" fmla="*/ 3443112 w 12192572"/>
              <a:gd name="connsiteY5" fmla="*/ 6253118 h 6575753"/>
              <a:gd name="connsiteX6" fmla="*/ 3386631 w 12192572"/>
              <a:gd name="connsiteY6" fmla="*/ 6537047 h 6575753"/>
              <a:gd name="connsiteX7" fmla="*/ 3792608 w 12192572"/>
              <a:gd name="connsiteY7" fmla="*/ 6555662 h 6575753"/>
              <a:gd name="connsiteX8" fmla="*/ 3777042 w 12192572"/>
              <a:gd name="connsiteY8" fmla="*/ 6264681 h 6575753"/>
              <a:gd name="connsiteX9" fmla="*/ 3645465 w 12192572"/>
              <a:gd name="connsiteY9" fmla="*/ 6264681 h 6575753"/>
              <a:gd name="connsiteX10" fmla="*/ 3685682 w 12192572"/>
              <a:gd name="connsiteY10" fmla="*/ 5523631 h 6575753"/>
              <a:gd name="connsiteX11" fmla="*/ 3673737 w 12192572"/>
              <a:gd name="connsiteY11" fmla="*/ 5517849 h 6575753"/>
              <a:gd name="connsiteX12" fmla="*/ 3913257 w 12192572"/>
              <a:gd name="connsiteY12" fmla="*/ 5506477 h 6575753"/>
              <a:gd name="connsiteX13" fmla="*/ 3835366 w 12192572"/>
              <a:gd name="connsiteY13" fmla="*/ 5520899 h 6575753"/>
              <a:gd name="connsiteX14" fmla="*/ 3927235 w 12192572"/>
              <a:gd name="connsiteY14" fmla="*/ 6260297 h 6575753"/>
              <a:gd name="connsiteX15" fmla="*/ 3800613 w 12192572"/>
              <a:gd name="connsiteY15" fmla="*/ 6267476 h 6575753"/>
              <a:gd name="connsiteX16" fmla="*/ 3814971 w 12192572"/>
              <a:gd name="connsiteY16" fmla="*/ 6553820 h 6575753"/>
              <a:gd name="connsiteX17" fmla="*/ 4216946 w 12192572"/>
              <a:gd name="connsiteY17" fmla="*/ 6508775 h 6575753"/>
              <a:gd name="connsiteX18" fmla="*/ 3913257 w 12192572"/>
              <a:gd name="connsiteY18" fmla="*/ 5506477 h 6575753"/>
              <a:gd name="connsiteX19" fmla="*/ 4030857 w 12192572"/>
              <a:gd name="connsiteY19" fmla="*/ 5482842 h 6575753"/>
              <a:gd name="connsiteX20" fmla="*/ 3935303 w 12192572"/>
              <a:gd name="connsiteY20" fmla="*/ 5505651 h 6575753"/>
              <a:gd name="connsiteX21" fmla="*/ 4240262 w 12192572"/>
              <a:gd name="connsiteY21" fmla="*/ 6512269 h 6575753"/>
              <a:gd name="connsiteX22" fmla="*/ 4637662 w 12192572"/>
              <a:gd name="connsiteY22" fmla="*/ 6410108 h 6575753"/>
              <a:gd name="connsiteX23" fmla="*/ 4482641 w 12192572"/>
              <a:gd name="connsiteY23" fmla="*/ 6149178 h 6575753"/>
              <a:gd name="connsiteX24" fmla="*/ 4365994 w 12192572"/>
              <a:gd name="connsiteY24" fmla="*/ 6182532 h 6575753"/>
              <a:gd name="connsiteX25" fmla="*/ 4030857 w 12192572"/>
              <a:gd name="connsiteY25" fmla="*/ 5482842 h 6575753"/>
              <a:gd name="connsiteX26" fmla="*/ 3378563 w 12192572"/>
              <a:gd name="connsiteY26" fmla="*/ 5477379 h 6575753"/>
              <a:gd name="connsiteX27" fmla="*/ 2993679 w 12192572"/>
              <a:gd name="connsiteY27" fmla="*/ 6469067 h 6575753"/>
              <a:gd name="connsiteX28" fmla="*/ 3366301 w 12192572"/>
              <a:gd name="connsiteY28" fmla="*/ 6533172 h 6575753"/>
              <a:gd name="connsiteX29" fmla="*/ 3419732 w 12192572"/>
              <a:gd name="connsiteY29" fmla="*/ 6249877 h 6575753"/>
              <a:gd name="connsiteX30" fmla="*/ 3305246 w 12192572"/>
              <a:gd name="connsiteY30" fmla="*/ 6231135 h 6575753"/>
              <a:gd name="connsiteX31" fmla="*/ 3496925 w 12192572"/>
              <a:gd name="connsiteY31" fmla="*/ 5501204 h 6575753"/>
              <a:gd name="connsiteX32" fmla="*/ 3378563 w 12192572"/>
              <a:gd name="connsiteY32" fmla="*/ 5477379 h 6575753"/>
              <a:gd name="connsiteX33" fmla="*/ 3245270 w 12192572"/>
              <a:gd name="connsiteY33" fmla="*/ 5443198 h 6575753"/>
              <a:gd name="connsiteX34" fmla="*/ 3065027 w 12192572"/>
              <a:gd name="connsiteY34" fmla="*/ 5806988 h 6575753"/>
              <a:gd name="connsiteX35" fmla="*/ 2911468 w 12192572"/>
              <a:gd name="connsiteY35" fmla="*/ 6116966 h 6575753"/>
              <a:gd name="connsiteX36" fmla="*/ 2871696 w 12192572"/>
              <a:gd name="connsiteY36" fmla="*/ 6134184 h 6575753"/>
              <a:gd name="connsiteX37" fmla="*/ 2790755 w 12192572"/>
              <a:gd name="connsiteY37" fmla="*/ 6109469 h 6575753"/>
              <a:gd name="connsiteX38" fmla="*/ 2645582 w 12192572"/>
              <a:gd name="connsiteY38" fmla="*/ 6375927 h 6575753"/>
              <a:gd name="connsiteX39" fmla="*/ 2973349 w 12192572"/>
              <a:gd name="connsiteY39" fmla="*/ 6462650 h 6575753"/>
              <a:gd name="connsiteX40" fmla="*/ 3357470 w 12192572"/>
              <a:gd name="connsiteY40" fmla="*/ 5472931 h 6575753"/>
              <a:gd name="connsiteX41" fmla="*/ 3245270 w 12192572"/>
              <a:gd name="connsiteY41" fmla="*/ 5443198 h 6575753"/>
              <a:gd name="connsiteX42" fmla="*/ 4174505 w 12192572"/>
              <a:gd name="connsiteY42" fmla="*/ 5431929 h 6575753"/>
              <a:gd name="connsiteX43" fmla="*/ 4158813 w 12192572"/>
              <a:gd name="connsiteY43" fmla="*/ 5438115 h 6575753"/>
              <a:gd name="connsiteX44" fmla="*/ 4224316 w 12192572"/>
              <a:gd name="connsiteY44" fmla="*/ 5531636 h 6575753"/>
              <a:gd name="connsiteX45" fmla="*/ 4606403 w 12192572"/>
              <a:gd name="connsiteY45" fmla="*/ 6062900 h 6575753"/>
              <a:gd name="connsiteX46" fmla="*/ 4621334 w 12192572"/>
              <a:gd name="connsiteY46" fmla="*/ 6093015 h 6575753"/>
              <a:gd name="connsiteX47" fmla="*/ 4503226 w 12192572"/>
              <a:gd name="connsiteY47" fmla="*/ 6142634 h 6575753"/>
              <a:gd name="connsiteX48" fmla="*/ 4658819 w 12192572"/>
              <a:gd name="connsiteY48" fmla="*/ 6404453 h 6575753"/>
              <a:gd name="connsiteX49" fmla="*/ 5030614 w 12192572"/>
              <a:gd name="connsiteY49" fmla="*/ 6236408 h 6575753"/>
              <a:gd name="connsiteX50" fmla="*/ 4812187 w 12192572"/>
              <a:gd name="connsiteY50" fmla="*/ 6003814 h 6575753"/>
              <a:gd name="connsiteX51" fmla="*/ 4698210 w 12192572"/>
              <a:gd name="connsiteY51" fmla="*/ 6058579 h 6575753"/>
              <a:gd name="connsiteX52" fmla="*/ 4679212 w 12192572"/>
              <a:gd name="connsiteY52" fmla="*/ 6035708 h 6575753"/>
              <a:gd name="connsiteX53" fmla="*/ 4441409 w 12192572"/>
              <a:gd name="connsiteY53" fmla="*/ 5744218 h 6575753"/>
              <a:gd name="connsiteX54" fmla="*/ 4200173 w 12192572"/>
              <a:gd name="connsiteY54" fmla="*/ 5449297 h 6575753"/>
              <a:gd name="connsiteX55" fmla="*/ 4174505 w 12192572"/>
              <a:gd name="connsiteY55" fmla="*/ 5431929 h 6575753"/>
              <a:gd name="connsiteX56" fmla="*/ 3033769 w 12192572"/>
              <a:gd name="connsiteY56" fmla="*/ 5373820 h 6575753"/>
              <a:gd name="connsiteX57" fmla="*/ 2599838 w 12192572"/>
              <a:gd name="connsiteY57" fmla="*/ 6040854 h 6575753"/>
              <a:gd name="connsiteX58" fmla="*/ 2495516 w 12192572"/>
              <a:gd name="connsiteY58" fmla="*/ 6002416 h 6575753"/>
              <a:gd name="connsiteX59" fmla="*/ 2321309 w 12192572"/>
              <a:gd name="connsiteY59" fmla="*/ 6258518 h 6575753"/>
              <a:gd name="connsiteX60" fmla="*/ 2623726 w 12192572"/>
              <a:gd name="connsiteY60" fmla="*/ 6366080 h 6575753"/>
              <a:gd name="connsiteX61" fmla="*/ 2768582 w 12192572"/>
              <a:gd name="connsiteY61" fmla="*/ 6102862 h 6575753"/>
              <a:gd name="connsiteX62" fmla="*/ 2655556 w 12192572"/>
              <a:gd name="connsiteY62" fmla="*/ 6061502 h 6575753"/>
              <a:gd name="connsiteX63" fmla="*/ 3068585 w 12192572"/>
              <a:gd name="connsiteY63" fmla="*/ 5386082 h 6575753"/>
              <a:gd name="connsiteX64" fmla="*/ 3033769 w 12192572"/>
              <a:gd name="connsiteY64" fmla="*/ 5373820 h 6575753"/>
              <a:gd name="connsiteX65" fmla="*/ 4341383 w 12192572"/>
              <a:gd name="connsiteY65" fmla="*/ 5342395 h 6575753"/>
              <a:gd name="connsiteX66" fmla="*/ 4315739 w 12192572"/>
              <a:gd name="connsiteY66" fmla="*/ 5358572 h 6575753"/>
              <a:gd name="connsiteX67" fmla="*/ 4924069 w 12192572"/>
              <a:gd name="connsiteY67" fmla="*/ 5934372 h 6575753"/>
              <a:gd name="connsiteX68" fmla="*/ 4829595 w 12192572"/>
              <a:gd name="connsiteY68" fmla="*/ 5994284 h 6575753"/>
              <a:gd name="connsiteX69" fmla="*/ 5050120 w 12192572"/>
              <a:gd name="connsiteY69" fmla="*/ 6227196 h 6575753"/>
              <a:gd name="connsiteX70" fmla="*/ 5343324 w 12192572"/>
              <a:gd name="connsiteY70" fmla="*/ 6035898 h 6575753"/>
              <a:gd name="connsiteX71" fmla="*/ 5081123 w 12192572"/>
              <a:gd name="connsiteY71" fmla="*/ 5829924 h 6575753"/>
              <a:gd name="connsiteX72" fmla="*/ 4986141 w 12192572"/>
              <a:gd name="connsiteY72" fmla="*/ 5893711 h 6575753"/>
              <a:gd name="connsiteX73" fmla="*/ 4962253 w 12192572"/>
              <a:gd name="connsiteY73" fmla="*/ 5877192 h 6575753"/>
              <a:gd name="connsiteX74" fmla="*/ 4597001 w 12192572"/>
              <a:gd name="connsiteY74" fmla="*/ 5559845 h 6575753"/>
              <a:gd name="connsiteX75" fmla="*/ 4364978 w 12192572"/>
              <a:gd name="connsiteY75" fmla="*/ 5357619 h 6575753"/>
              <a:gd name="connsiteX76" fmla="*/ 4341383 w 12192572"/>
              <a:gd name="connsiteY76" fmla="*/ 5342395 h 6575753"/>
              <a:gd name="connsiteX77" fmla="*/ 2815660 w 12192572"/>
              <a:gd name="connsiteY77" fmla="*/ 5281506 h 6575753"/>
              <a:gd name="connsiteX78" fmla="*/ 2307077 w 12192572"/>
              <a:gd name="connsiteY78" fmla="*/ 5917091 h 6575753"/>
              <a:gd name="connsiteX79" fmla="*/ 2209681 w 12192572"/>
              <a:gd name="connsiteY79" fmla="*/ 5871792 h 6575753"/>
              <a:gd name="connsiteX80" fmla="*/ 2002309 w 12192572"/>
              <a:gd name="connsiteY80" fmla="*/ 6116776 h 6575753"/>
              <a:gd name="connsiteX81" fmla="*/ 2297103 w 12192572"/>
              <a:gd name="connsiteY81" fmla="*/ 6251021 h 6575753"/>
              <a:gd name="connsiteX82" fmla="*/ 2476457 w 12192572"/>
              <a:gd name="connsiteY82" fmla="*/ 5993903 h 6575753"/>
              <a:gd name="connsiteX83" fmla="*/ 2370674 w 12192572"/>
              <a:gd name="connsiteY83" fmla="*/ 5945300 h 6575753"/>
              <a:gd name="connsiteX84" fmla="*/ 2859243 w 12192572"/>
              <a:gd name="connsiteY84" fmla="*/ 5298660 h 6575753"/>
              <a:gd name="connsiteX85" fmla="*/ 2815660 w 12192572"/>
              <a:gd name="connsiteY85" fmla="*/ 5281506 h 6575753"/>
              <a:gd name="connsiteX86" fmla="*/ 4552972 w 12192572"/>
              <a:gd name="connsiteY86" fmla="*/ 5167401 h 6575753"/>
              <a:gd name="connsiteX87" fmla="*/ 4469871 w 12192572"/>
              <a:gd name="connsiteY87" fmla="*/ 5239638 h 6575753"/>
              <a:gd name="connsiteX88" fmla="*/ 5177502 w 12192572"/>
              <a:gd name="connsiteY88" fmla="*/ 5751651 h 6575753"/>
              <a:gd name="connsiteX89" fmla="*/ 5096434 w 12192572"/>
              <a:gd name="connsiteY89" fmla="*/ 5817789 h 6575753"/>
              <a:gd name="connsiteX90" fmla="*/ 5361685 w 12192572"/>
              <a:gd name="connsiteY90" fmla="*/ 6026114 h 6575753"/>
              <a:gd name="connsiteX91" fmla="*/ 5595995 w 12192572"/>
              <a:gd name="connsiteY91" fmla="*/ 5830115 h 6575753"/>
              <a:gd name="connsiteX92" fmla="*/ 4552972 w 12192572"/>
              <a:gd name="connsiteY92" fmla="*/ 5167401 h 6575753"/>
              <a:gd name="connsiteX93" fmla="*/ 2530777 w 12192572"/>
              <a:gd name="connsiteY93" fmla="*/ 5130425 h 6575753"/>
              <a:gd name="connsiteX94" fmla="*/ 1709803 w 12192572"/>
              <a:gd name="connsiteY94" fmla="*/ 5957308 h 6575753"/>
              <a:gd name="connsiteX95" fmla="*/ 1984266 w 12192572"/>
              <a:gd name="connsiteY95" fmla="*/ 6106610 h 6575753"/>
              <a:gd name="connsiteX96" fmla="*/ 2190240 w 12192572"/>
              <a:gd name="connsiteY96" fmla="*/ 5863533 h 6575753"/>
              <a:gd name="connsiteX97" fmla="*/ 2090811 w 12192572"/>
              <a:gd name="connsiteY97" fmla="*/ 5808704 h 6575753"/>
              <a:gd name="connsiteX98" fmla="*/ 2644184 w 12192572"/>
              <a:gd name="connsiteY98" fmla="*/ 5194593 h 6575753"/>
              <a:gd name="connsiteX99" fmla="*/ 2530777 w 12192572"/>
              <a:gd name="connsiteY99" fmla="*/ 5130425 h 6575753"/>
              <a:gd name="connsiteX100" fmla="*/ 4652528 w 12192572"/>
              <a:gd name="connsiteY100" fmla="*/ 5076675 h 6575753"/>
              <a:gd name="connsiteX101" fmla="*/ 4568347 w 12192572"/>
              <a:gd name="connsiteY101" fmla="*/ 5155583 h 6575753"/>
              <a:gd name="connsiteX102" fmla="*/ 5607812 w 12192572"/>
              <a:gd name="connsiteY102" fmla="*/ 5816264 h 6575753"/>
              <a:gd name="connsiteX103" fmla="*/ 5805464 w 12192572"/>
              <a:gd name="connsiteY103" fmla="*/ 5614420 h 6575753"/>
              <a:gd name="connsiteX104" fmla="*/ 5494469 w 12192572"/>
              <a:gd name="connsiteY104" fmla="*/ 5447073 h 6575753"/>
              <a:gd name="connsiteX105" fmla="*/ 5474647 w 12192572"/>
              <a:gd name="connsiteY105" fmla="*/ 5473249 h 6575753"/>
              <a:gd name="connsiteX106" fmla="*/ 5382842 w 12192572"/>
              <a:gd name="connsiteY106" fmla="*/ 5489069 h 6575753"/>
              <a:gd name="connsiteX107" fmla="*/ 4694460 w 12192572"/>
              <a:gd name="connsiteY107" fmla="*/ 5098213 h 6575753"/>
              <a:gd name="connsiteX108" fmla="*/ 4652528 w 12192572"/>
              <a:gd name="connsiteY108" fmla="*/ 5076675 h 6575753"/>
              <a:gd name="connsiteX109" fmla="*/ 2402822 w 12192572"/>
              <a:gd name="connsiteY109" fmla="*/ 5054375 h 6575753"/>
              <a:gd name="connsiteX110" fmla="*/ 1780642 w 12192572"/>
              <a:gd name="connsiteY110" fmla="*/ 5628524 h 6575753"/>
              <a:gd name="connsiteX111" fmla="*/ 1693411 w 12192572"/>
              <a:gd name="connsiteY111" fmla="*/ 5574076 h 6575753"/>
              <a:gd name="connsiteX112" fmla="*/ 1446013 w 12192572"/>
              <a:gd name="connsiteY112" fmla="*/ 5791423 h 6575753"/>
              <a:gd name="connsiteX113" fmla="*/ 1693411 w 12192572"/>
              <a:gd name="connsiteY113" fmla="*/ 5946444 h 6575753"/>
              <a:gd name="connsiteX114" fmla="*/ 2513179 w 12192572"/>
              <a:gd name="connsiteY114" fmla="*/ 5120259 h 6575753"/>
              <a:gd name="connsiteX115" fmla="*/ 2402822 w 12192572"/>
              <a:gd name="connsiteY115" fmla="*/ 5054375 h 6575753"/>
              <a:gd name="connsiteX116" fmla="*/ 2211683 w 12192572"/>
              <a:gd name="connsiteY116" fmla="*/ 4931931 h 6575753"/>
              <a:gd name="connsiteX117" fmla="*/ 2186555 w 12192572"/>
              <a:gd name="connsiteY117" fmla="*/ 4945353 h 6575753"/>
              <a:gd name="connsiteX118" fmla="*/ 1796335 w 12192572"/>
              <a:gd name="connsiteY118" fmla="*/ 5263780 h 6575753"/>
              <a:gd name="connsiteX119" fmla="*/ 1543791 w 12192572"/>
              <a:gd name="connsiteY119" fmla="*/ 5467849 h 6575753"/>
              <a:gd name="connsiteX120" fmla="*/ 1452621 w 12192572"/>
              <a:gd name="connsiteY120" fmla="*/ 5403172 h 6575753"/>
              <a:gd name="connsiteX121" fmla="*/ 1186671 w 12192572"/>
              <a:gd name="connsiteY121" fmla="*/ 5608511 h 6575753"/>
              <a:gd name="connsiteX122" fmla="*/ 1411832 w 12192572"/>
              <a:gd name="connsiteY122" fmla="*/ 5768424 h 6575753"/>
              <a:gd name="connsiteX123" fmla="*/ 1454209 w 12192572"/>
              <a:gd name="connsiteY123" fmla="*/ 5759021 h 6575753"/>
              <a:gd name="connsiteX124" fmla="*/ 1582228 w 12192572"/>
              <a:gd name="connsiteY124" fmla="*/ 5645678 h 6575753"/>
              <a:gd name="connsiteX125" fmla="*/ 1676448 w 12192572"/>
              <a:gd name="connsiteY125" fmla="*/ 5561878 h 6575753"/>
              <a:gd name="connsiteX126" fmla="*/ 1587184 w 12192572"/>
              <a:gd name="connsiteY126" fmla="*/ 5499552 h 6575753"/>
              <a:gd name="connsiteX127" fmla="*/ 2240050 w 12192572"/>
              <a:gd name="connsiteY127" fmla="*/ 4950054 h 6575753"/>
              <a:gd name="connsiteX128" fmla="*/ 2211683 w 12192572"/>
              <a:gd name="connsiteY128" fmla="*/ 4931931 h 6575753"/>
              <a:gd name="connsiteX129" fmla="*/ 4798845 w 12192572"/>
              <a:gd name="connsiteY129" fmla="*/ 4908249 h 6575753"/>
              <a:gd name="connsiteX130" fmla="*/ 4770001 w 12192572"/>
              <a:gd name="connsiteY130" fmla="*/ 4942748 h 6575753"/>
              <a:gd name="connsiteX131" fmla="*/ 5579413 w 12192572"/>
              <a:gd name="connsiteY131" fmla="*/ 5355141 h 6575753"/>
              <a:gd name="connsiteX132" fmla="*/ 5512830 w 12192572"/>
              <a:gd name="connsiteY132" fmla="*/ 5436209 h 6575753"/>
              <a:gd name="connsiteX133" fmla="*/ 5818361 w 12192572"/>
              <a:gd name="connsiteY133" fmla="*/ 5600633 h 6575753"/>
              <a:gd name="connsiteX134" fmla="*/ 5998286 w 12192572"/>
              <a:gd name="connsiteY134" fmla="*/ 5389512 h 6575753"/>
              <a:gd name="connsiteX135" fmla="*/ 5678969 w 12192572"/>
              <a:gd name="connsiteY135" fmla="*/ 5240210 h 6575753"/>
              <a:gd name="connsiteX136" fmla="*/ 5618614 w 12192572"/>
              <a:gd name="connsiteY136" fmla="*/ 5309080 h 6575753"/>
              <a:gd name="connsiteX137" fmla="*/ 4798845 w 12192572"/>
              <a:gd name="connsiteY137" fmla="*/ 4908249 h 6575753"/>
              <a:gd name="connsiteX138" fmla="*/ 1956502 w 12192572"/>
              <a:gd name="connsiteY138" fmla="*/ 4725274 h 6575753"/>
              <a:gd name="connsiteX139" fmla="*/ 947850 w 12192572"/>
              <a:gd name="connsiteY139" fmla="*/ 5409970 h 6575753"/>
              <a:gd name="connsiteX140" fmla="*/ 1175680 w 12192572"/>
              <a:gd name="connsiteY140" fmla="*/ 5593009 h 6575753"/>
              <a:gd name="connsiteX141" fmla="*/ 1436166 w 12192572"/>
              <a:gd name="connsiteY141" fmla="*/ 5391545 h 6575753"/>
              <a:gd name="connsiteX142" fmla="*/ 1363039 w 12192572"/>
              <a:gd name="connsiteY142" fmla="*/ 5329410 h 6575753"/>
              <a:gd name="connsiteX143" fmla="*/ 2061141 w 12192572"/>
              <a:gd name="connsiteY143" fmla="*/ 4811679 h 6575753"/>
              <a:gd name="connsiteX144" fmla="*/ 1956502 w 12192572"/>
              <a:gd name="connsiteY144" fmla="*/ 4725274 h 6575753"/>
              <a:gd name="connsiteX145" fmla="*/ 4985251 w 12192572"/>
              <a:gd name="connsiteY145" fmla="*/ 4665934 h 6575753"/>
              <a:gd name="connsiteX146" fmla="*/ 4911934 w 12192572"/>
              <a:gd name="connsiteY146" fmla="*/ 4766634 h 6575753"/>
              <a:gd name="connsiteX147" fmla="*/ 5750253 w 12192572"/>
              <a:gd name="connsiteY147" fmla="*/ 5143004 h 6575753"/>
              <a:gd name="connsiteX148" fmla="*/ 5690151 w 12192572"/>
              <a:gd name="connsiteY148" fmla="*/ 5225533 h 6575753"/>
              <a:gd name="connsiteX149" fmla="*/ 6012646 w 12192572"/>
              <a:gd name="connsiteY149" fmla="*/ 5376615 h 6575753"/>
              <a:gd name="connsiteX150" fmla="*/ 6172494 w 12192572"/>
              <a:gd name="connsiteY150" fmla="*/ 5165304 h 6575753"/>
              <a:gd name="connsiteX151" fmla="*/ 4985251 w 12192572"/>
              <a:gd name="connsiteY151" fmla="*/ 4665934 h 6575753"/>
              <a:gd name="connsiteX152" fmla="*/ 1850401 w 12192572"/>
              <a:gd name="connsiteY152" fmla="*/ 4631054 h 6575753"/>
              <a:gd name="connsiteX153" fmla="*/ 1097471 w 12192572"/>
              <a:gd name="connsiteY153" fmla="*/ 5100119 h 6575753"/>
              <a:gd name="connsiteX154" fmla="*/ 1023836 w 12192572"/>
              <a:gd name="connsiteY154" fmla="*/ 5034998 h 6575753"/>
              <a:gd name="connsiteX155" fmla="*/ 723896 w 12192572"/>
              <a:gd name="connsiteY155" fmla="*/ 5212382 h 6575753"/>
              <a:gd name="connsiteX156" fmla="*/ 918561 w 12192572"/>
              <a:gd name="connsiteY156" fmla="*/ 5385637 h 6575753"/>
              <a:gd name="connsiteX157" fmla="*/ 949248 w 12192572"/>
              <a:gd name="connsiteY157" fmla="*/ 5386526 h 6575753"/>
              <a:gd name="connsiteX158" fmla="*/ 977584 w 12192572"/>
              <a:gd name="connsiteY158" fmla="*/ 5367657 h 6575753"/>
              <a:gd name="connsiteX159" fmla="*/ 1770858 w 12192572"/>
              <a:gd name="connsiteY159" fmla="*/ 4829595 h 6575753"/>
              <a:gd name="connsiteX160" fmla="*/ 1942334 w 12192572"/>
              <a:gd name="connsiteY160" fmla="*/ 4712059 h 6575753"/>
              <a:gd name="connsiteX161" fmla="*/ 1850401 w 12192572"/>
              <a:gd name="connsiteY161" fmla="*/ 4631054 h 6575753"/>
              <a:gd name="connsiteX162" fmla="*/ 5069051 w 12192572"/>
              <a:gd name="connsiteY162" fmla="*/ 4545793 h 6575753"/>
              <a:gd name="connsiteX163" fmla="*/ 4996307 w 12192572"/>
              <a:gd name="connsiteY163" fmla="*/ 4651703 h 6575753"/>
              <a:gd name="connsiteX164" fmla="*/ 6181770 w 12192572"/>
              <a:gd name="connsiteY164" fmla="*/ 5150247 h 6575753"/>
              <a:gd name="connsiteX165" fmla="*/ 6323766 w 12192572"/>
              <a:gd name="connsiteY165" fmla="*/ 4938427 h 6575753"/>
              <a:gd name="connsiteX166" fmla="*/ 5988629 w 12192572"/>
              <a:gd name="connsiteY166" fmla="*/ 4809455 h 6575753"/>
              <a:gd name="connsiteX167" fmla="*/ 5932212 w 12192572"/>
              <a:gd name="connsiteY167" fmla="*/ 4888618 h 6575753"/>
              <a:gd name="connsiteX168" fmla="*/ 5069051 w 12192572"/>
              <a:gd name="connsiteY168" fmla="*/ 4545793 h 6575753"/>
              <a:gd name="connsiteX169" fmla="*/ 1698748 w 12192572"/>
              <a:gd name="connsiteY169" fmla="*/ 4478448 h 6575753"/>
              <a:gd name="connsiteX170" fmla="*/ 903186 w 12192572"/>
              <a:gd name="connsiteY170" fmla="*/ 4906724 h 6575753"/>
              <a:gd name="connsiteX171" fmla="*/ 830886 w 12192572"/>
              <a:gd name="connsiteY171" fmla="*/ 4828579 h 6575753"/>
              <a:gd name="connsiteX172" fmla="*/ 512077 w 12192572"/>
              <a:gd name="connsiteY172" fmla="*/ 4990842 h 6575753"/>
              <a:gd name="connsiteX173" fmla="*/ 710872 w 12192572"/>
              <a:gd name="connsiteY173" fmla="*/ 5199421 h 6575753"/>
              <a:gd name="connsiteX174" fmla="*/ 1009350 w 12192572"/>
              <a:gd name="connsiteY174" fmla="*/ 5021656 h 6575753"/>
              <a:gd name="connsiteX175" fmla="*/ 940544 w 12192572"/>
              <a:gd name="connsiteY175" fmla="*/ 4944146 h 6575753"/>
              <a:gd name="connsiteX176" fmla="*/ 1721937 w 12192572"/>
              <a:gd name="connsiteY176" fmla="*/ 4504814 h 6575753"/>
              <a:gd name="connsiteX177" fmla="*/ 1698748 w 12192572"/>
              <a:gd name="connsiteY177" fmla="*/ 4478448 h 6575753"/>
              <a:gd name="connsiteX178" fmla="*/ 5202280 w 12192572"/>
              <a:gd name="connsiteY178" fmla="*/ 4348840 h 6575753"/>
              <a:gd name="connsiteX179" fmla="*/ 5170577 w 12192572"/>
              <a:gd name="connsiteY179" fmla="*/ 4388930 h 6575753"/>
              <a:gd name="connsiteX180" fmla="*/ 6044856 w 12192572"/>
              <a:gd name="connsiteY180" fmla="*/ 4719048 h 6575753"/>
              <a:gd name="connsiteX181" fmla="*/ 5999112 w 12192572"/>
              <a:gd name="connsiteY181" fmla="*/ 4794207 h 6575753"/>
              <a:gd name="connsiteX182" fmla="*/ 6336346 w 12192572"/>
              <a:gd name="connsiteY182" fmla="*/ 4924577 h 6575753"/>
              <a:gd name="connsiteX183" fmla="*/ 6468685 w 12192572"/>
              <a:gd name="connsiteY183" fmla="*/ 4715808 h 6575753"/>
              <a:gd name="connsiteX184" fmla="*/ 6127703 w 12192572"/>
              <a:gd name="connsiteY184" fmla="*/ 4592236 h 6575753"/>
              <a:gd name="connsiteX185" fmla="*/ 6073382 w 12192572"/>
              <a:gd name="connsiteY185" fmla="*/ 4671080 h 6575753"/>
              <a:gd name="connsiteX186" fmla="*/ 5202280 w 12192572"/>
              <a:gd name="connsiteY186" fmla="*/ 4348840 h 6575753"/>
              <a:gd name="connsiteX187" fmla="*/ 1563613 w 12192572"/>
              <a:gd name="connsiteY187" fmla="*/ 4314469 h 6575753"/>
              <a:gd name="connsiteX188" fmla="*/ 723324 w 12192572"/>
              <a:gd name="connsiteY188" fmla="*/ 4693317 h 6575753"/>
              <a:gd name="connsiteX189" fmla="*/ 656615 w 12192572"/>
              <a:gd name="connsiteY189" fmla="*/ 4609390 h 6575753"/>
              <a:gd name="connsiteX190" fmla="*/ 323002 w 12192572"/>
              <a:gd name="connsiteY190" fmla="*/ 4748781 h 6575753"/>
              <a:gd name="connsiteX191" fmla="*/ 500260 w 12192572"/>
              <a:gd name="connsiteY191" fmla="*/ 4976357 h 6575753"/>
              <a:gd name="connsiteX192" fmla="*/ 660998 w 12192572"/>
              <a:gd name="connsiteY192" fmla="*/ 4894399 h 6575753"/>
              <a:gd name="connsiteX193" fmla="*/ 815511 w 12192572"/>
              <a:gd name="connsiteY193" fmla="*/ 4812950 h 6575753"/>
              <a:gd name="connsiteX194" fmla="*/ 762524 w 12192572"/>
              <a:gd name="connsiteY194" fmla="*/ 4741221 h 6575753"/>
              <a:gd name="connsiteX195" fmla="*/ 1584261 w 12192572"/>
              <a:gd name="connsiteY195" fmla="*/ 4348396 h 6575753"/>
              <a:gd name="connsiteX196" fmla="*/ 1563613 w 12192572"/>
              <a:gd name="connsiteY196" fmla="*/ 4314469 h 6575753"/>
              <a:gd name="connsiteX197" fmla="*/ 5334384 w 12192572"/>
              <a:gd name="connsiteY197" fmla="*/ 4156113 h 6575753"/>
              <a:gd name="connsiteX198" fmla="*/ 5305776 w 12192572"/>
              <a:gd name="connsiteY198" fmla="*/ 4188419 h 6575753"/>
              <a:gd name="connsiteX199" fmla="*/ 6179483 w 12192572"/>
              <a:gd name="connsiteY199" fmla="*/ 4501129 h 6575753"/>
              <a:gd name="connsiteX200" fmla="*/ 6136471 w 12192572"/>
              <a:gd name="connsiteY200" fmla="*/ 4576480 h 6575753"/>
              <a:gd name="connsiteX201" fmla="*/ 6478025 w 12192572"/>
              <a:gd name="connsiteY201" fmla="*/ 4700623 h 6575753"/>
              <a:gd name="connsiteX202" fmla="*/ 6596069 w 12192572"/>
              <a:gd name="connsiteY202" fmla="*/ 4502146 h 6575753"/>
              <a:gd name="connsiteX203" fmla="*/ 6255024 w 12192572"/>
              <a:gd name="connsiteY203" fmla="*/ 4383148 h 6575753"/>
              <a:gd name="connsiteX204" fmla="*/ 6203816 w 12192572"/>
              <a:gd name="connsiteY204" fmla="*/ 4460595 h 6575753"/>
              <a:gd name="connsiteX205" fmla="*/ 6183041 w 12192572"/>
              <a:gd name="connsiteY205" fmla="*/ 4454877 h 6575753"/>
              <a:gd name="connsiteX206" fmla="*/ 5634941 w 12192572"/>
              <a:gd name="connsiteY206" fmla="*/ 4261482 h 6575753"/>
              <a:gd name="connsiteX207" fmla="*/ 5353997 w 12192572"/>
              <a:gd name="connsiteY207" fmla="*/ 4162180 h 6575753"/>
              <a:gd name="connsiteX208" fmla="*/ 5334384 w 12192572"/>
              <a:gd name="connsiteY208" fmla="*/ 4156113 h 6575753"/>
              <a:gd name="connsiteX209" fmla="*/ 1417614 w 12192572"/>
              <a:gd name="connsiteY209" fmla="*/ 4096931 h 6575753"/>
              <a:gd name="connsiteX210" fmla="*/ 169951 w 12192572"/>
              <a:gd name="connsiteY210" fmla="*/ 4492044 h 6575753"/>
              <a:gd name="connsiteX211" fmla="*/ 317920 w 12192572"/>
              <a:gd name="connsiteY211" fmla="*/ 4731373 h 6575753"/>
              <a:gd name="connsiteX212" fmla="*/ 646386 w 12192572"/>
              <a:gd name="connsiteY212" fmla="*/ 4594777 h 6575753"/>
              <a:gd name="connsiteX213" fmla="*/ 597592 w 12192572"/>
              <a:gd name="connsiteY213" fmla="*/ 4516949 h 6575753"/>
              <a:gd name="connsiteX214" fmla="*/ 1470346 w 12192572"/>
              <a:gd name="connsiteY214" fmla="*/ 4182002 h 6575753"/>
              <a:gd name="connsiteX215" fmla="*/ 1417614 w 12192572"/>
              <a:gd name="connsiteY215" fmla="*/ 4096931 h 6575753"/>
              <a:gd name="connsiteX216" fmla="*/ 1350777 w 12192572"/>
              <a:gd name="connsiteY216" fmla="*/ 3952521 h 6575753"/>
              <a:gd name="connsiteX217" fmla="*/ 39899 w 12192572"/>
              <a:gd name="connsiteY217" fmla="*/ 4206209 h 6575753"/>
              <a:gd name="connsiteX218" fmla="*/ 163280 w 12192572"/>
              <a:gd name="connsiteY218" fmla="*/ 4475398 h 6575753"/>
              <a:gd name="connsiteX219" fmla="*/ 1409228 w 12192572"/>
              <a:gd name="connsiteY219" fmla="*/ 4082001 h 6575753"/>
              <a:gd name="connsiteX220" fmla="*/ 1350777 w 12192572"/>
              <a:gd name="connsiteY220" fmla="*/ 3952521 h 6575753"/>
              <a:gd name="connsiteX221" fmla="*/ 5498344 w 12192572"/>
              <a:gd name="connsiteY221" fmla="*/ 3848771 h 6575753"/>
              <a:gd name="connsiteX222" fmla="*/ 5420389 w 12192572"/>
              <a:gd name="connsiteY222" fmla="*/ 3983906 h 6575753"/>
              <a:gd name="connsiteX223" fmla="*/ 6304706 w 12192572"/>
              <a:gd name="connsiteY223" fmla="*/ 4292105 h 6575753"/>
              <a:gd name="connsiteX224" fmla="*/ 6264299 w 12192572"/>
              <a:gd name="connsiteY224" fmla="*/ 4367773 h 6575753"/>
              <a:gd name="connsiteX225" fmla="*/ 6606108 w 12192572"/>
              <a:gd name="connsiteY225" fmla="*/ 4486771 h 6575753"/>
              <a:gd name="connsiteX226" fmla="*/ 6729488 w 12192572"/>
              <a:gd name="connsiteY226" fmla="*/ 4278700 h 6575753"/>
              <a:gd name="connsiteX227" fmla="*/ 5498344 w 12192572"/>
              <a:gd name="connsiteY227" fmla="*/ 3848771 h 6575753"/>
              <a:gd name="connsiteX228" fmla="*/ 5586123 w 12192572"/>
              <a:gd name="connsiteY228" fmla="*/ 3724271 h 6575753"/>
              <a:gd name="connsiteX229" fmla="*/ 5566642 w 12192572"/>
              <a:gd name="connsiteY229" fmla="*/ 3737906 h 6575753"/>
              <a:gd name="connsiteX230" fmla="*/ 5509526 w 12192572"/>
              <a:gd name="connsiteY230" fmla="*/ 3834413 h 6575753"/>
              <a:gd name="connsiteX231" fmla="*/ 6739654 w 12192572"/>
              <a:gd name="connsiteY231" fmla="*/ 4264151 h 6575753"/>
              <a:gd name="connsiteX232" fmla="*/ 6849566 w 12192572"/>
              <a:gd name="connsiteY232" fmla="*/ 4083844 h 6575753"/>
              <a:gd name="connsiteX233" fmla="*/ 6510236 w 12192572"/>
              <a:gd name="connsiteY233" fmla="*/ 3958112 h 6575753"/>
              <a:gd name="connsiteX234" fmla="*/ 6458139 w 12192572"/>
              <a:gd name="connsiteY234" fmla="*/ 4030857 h 6575753"/>
              <a:gd name="connsiteX235" fmla="*/ 6419003 w 12192572"/>
              <a:gd name="connsiteY235" fmla="*/ 4018468 h 6575753"/>
              <a:gd name="connsiteX236" fmla="*/ 5774967 w 12192572"/>
              <a:gd name="connsiteY236" fmla="*/ 3788161 h 6575753"/>
              <a:gd name="connsiteX237" fmla="*/ 5609273 w 12192572"/>
              <a:gd name="connsiteY237" fmla="*/ 3729265 h 6575753"/>
              <a:gd name="connsiteX238" fmla="*/ 5586123 w 12192572"/>
              <a:gd name="connsiteY238" fmla="*/ 3724271 h 6575753"/>
              <a:gd name="connsiteX239" fmla="*/ 5722279 w 12192572"/>
              <a:gd name="connsiteY239" fmla="*/ 3511126 h 6575753"/>
              <a:gd name="connsiteX240" fmla="*/ 5691866 w 12192572"/>
              <a:gd name="connsiteY240" fmla="*/ 3545210 h 6575753"/>
              <a:gd name="connsiteX241" fmla="*/ 6560491 w 12192572"/>
              <a:gd name="connsiteY241" fmla="*/ 3868085 h 6575753"/>
              <a:gd name="connsiteX242" fmla="*/ 6520592 w 12192572"/>
              <a:gd name="connsiteY242" fmla="*/ 3943499 h 6575753"/>
              <a:gd name="connsiteX243" fmla="*/ 6860304 w 12192572"/>
              <a:gd name="connsiteY243" fmla="*/ 4068786 h 6575753"/>
              <a:gd name="connsiteX244" fmla="*/ 6975934 w 12192572"/>
              <a:gd name="connsiteY244" fmla="*/ 3878505 h 6575753"/>
              <a:gd name="connsiteX245" fmla="*/ 6639145 w 12192572"/>
              <a:gd name="connsiteY245" fmla="*/ 3753154 h 6575753"/>
              <a:gd name="connsiteX246" fmla="*/ 6585587 w 12192572"/>
              <a:gd name="connsiteY246" fmla="*/ 3829457 h 6575753"/>
              <a:gd name="connsiteX247" fmla="*/ 6471417 w 12192572"/>
              <a:gd name="connsiteY247" fmla="*/ 3788097 h 6575753"/>
              <a:gd name="connsiteX248" fmla="*/ 5743519 w 12192572"/>
              <a:gd name="connsiteY248" fmla="*/ 3518145 h 6575753"/>
              <a:gd name="connsiteX249" fmla="*/ 5722279 w 12192572"/>
              <a:gd name="connsiteY249" fmla="*/ 3511126 h 6575753"/>
              <a:gd name="connsiteX250" fmla="*/ 5902606 w 12192572"/>
              <a:gd name="connsiteY250" fmla="*/ 3200988 h 6575753"/>
              <a:gd name="connsiteX251" fmla="*/ 5817153 w 12192572"/>
              <a:gd name="connsiteY251" fmla="*/ 3336758 h 6575753"/>
              <a:gd name="connsiteX252" fmla="*/ 6689717 w 12192572"/>
              <a:gd name="connsiteY252" fmla="*/ 3663890 h 6575753"/>
              <a:gd name="connsiteX253" fmla="*/ 6648929 w 12192572"/>
              <a:gd name="connsiteY253" fmla="*/ 3738287 h 6575753"/>
              <a:gd name="connsiteX254" fmla="*/ 6987115 w 12192572"/>
              <a:gd name="connsiteY254" fmla="*/ 3863892 h 6575753"/>
              <a:gd name="connsiteX255" fmla="*/ 7113356 w 12192572"/>
              <a:gd name="connsiteY255" fmla="*/ 3662429 h 6575753"/>
              <a:gd name="connsiteX256" fmla="*/ 5902606 w 12192572"/>
              <a:gd name="connsiteY256" fmla="*/ 3200988 h 6575753"/>
              <a:gd name="connsiteX257" fmla="*/ 5986469 w 12192572"/>
              <a:gd name="connsiteY257" fmla="*/ 3072397 h 6575753"/>
              <a:gd name="connsiteX258" fmla="*/ 5913660 w 12192572"/>
              <a:gd name="connsiteY258" fmla="*/ 3186756 h 6575753"/>
              <a:gd name="connsiteX259" fmla="*/ 7124030 w 12192572"/>
              <a:gd name="connsiteY259" fmla="*/ 3647880 h 6575753"/>
              <a:gd name="connsiteX260" fmla="*/ 7242900 w 12192572"/>
              <a:gd name="connsiteY260" fmla="*/ 3466683 h 6575753"/>
              <a:gd name="connsiteX261" fmla="*/ 6910241 w 12192572"/>
              <a:gd name="connsiteY261" fmla="*/ 3335170 h 6575753"/>
              <a:gd name="connsiteX262" fmla="*/ 6854077 w 12192572"/>
              <a:gd name="connsiteY262" fmla="*/ 3409313 h 6575753"/>
              <a:gd name="connsiteX263" fmla="*/ 5986469 w 12192572"/>
              <a:gd name="connsiteY263" fmla="*/ 3072397 h 6575753"/>
              <a:gd name="connsiteX264" fmla="*/ 6131642 w 12192572"/>
              <a:gd name="connsiteY264" fmla="*/ 2861594 h 6575753"/>
              <a:gd name="connsiteX265" fmla="*/ 6105530 w 12192572"/>
              <a:gd name="connsiteY265" fmla="*/ 2900540 h 6575753"/>
              <a:gd name="connsiteX266" fmla="*/ 6965197 w 12192572"/>
              <a:gd name="connsiteY266" fmla="*/ 3249400 h 6575753"/>
              <a:gd name="connsiteX267" fmla="*/ 6919135 w 12192572"/>
              <a:gd name="connsiteY267" fmla="*/ 3319477 h 6575753"/>
              <a:gd name="connsiteX268" fmla="*/ 7253383 w 12192572"/>
              <a:gd name="connsiteY268" fmla="*/ 3452134 h 6575753"/>
              <a:gd name="connsiteX269" fmla="*/ 7369394 w 12192572"/>
              <a:gd name="connsiteY269" fmla="*/ 3283390 h 6575753"/>
              <a:gd name="connsiteX270" fmla="*/ 7039721 w 12192572"/>
              <a:gd name="connsiteY270" fmla="*/ 3145396 h 6575753"/>
              <a:gd name="connsiteX271" fmla="*/ 6990483 w 12192572"/>
              <a:gd name="connsiteY271" fmla="*/ 3212170 h 6575753"/>
              <a:gd name="connsiteX272" fmla="*/ 6131642 w 12192572"/>
              <a:gd name="connsiteY272" fmla="*/ 2861594 h 6575753"/>
              <a:gd name="connsiteX273" fmla="*/ 6283423 w 12192572"/>
              <a:gd name="connsiteY273" fmla="*/ 2649394 h 6575753"/>
              <a:gd name="connsiteX274" fmla="*/ 6255913 w 12192572"/>
              <a:gd name="connsiteY274" fmla="*/ 2689546 h 6575753"/>
              <a:gd name="connsiteX275" fmla="*/ 7101030 w 12192572"/>
              <a:gd name="connsiteY275" fmla="*/ 3052511 h 6575753"/>
              <a:gd name="connsiteX276" fmla="*/ 7051093 w 12192572"/>
              <a:gd name="connsiteY276" fmla="*/ 3131419 h 6575753"/>
              <a:gd name="connsiteX277" fmla="*/ 7380766 w 12192572"/>
              <a:gd name="connsiteY277" fmla="*/ 3268841 h 6575753"/>
              <a:gd name="connsiteX278" fmla="*/ 7510882 w 12192572"/>
              <a:gd name="connsiteY278" fmla="*/ 3091584 h 6575753"/>
              <a:gd name="connsiteX279" fmla="*/ 7186863 w 12192572"/>
              <a:gd name="connsiteY279" fmla="*/ 2946347 h 6575753"/>
              <a:gd name="connsiteX280" fmla="*/ 7127651 w 12192572"/>
              <a:gd name="connsiteY280" fmla="*/ 3017504 h 6575753"/>
              <a:gd name="connsiteX281" fmla="*/ 6283423 w 12192572"/>
              <a:gd name="connsiteY281" fmla="*/ 2649394 h 6575753"/>
              <a:gd name="connsiteX282" fmla="*/ 6527390 w 12192572"/>
              <a:gd name="connsiteY282" fmla="*/ 2339797 h 6575753"/>
              <a:gd name="connsiteX283" fmla="*/ 6490477 w 12192572"/>
              <a:gd name="connsiteY283" fmla="*/ 2381411 h 6575753"/>
              <a:gd name="connsiteX284" fmla="*/ 6414047 w 12192572"/>
              <a:gd name="connsiteY284" fmla="*/ 2476965 h 6575753"/>
              <a:gd name="connsiteX285" fmla="*/ 7246775 w 12192572"/>
              <a:gd name="connsiteY285" fmla="*/ 2862738 h 6575753"/>
              <a:gd name="connsiteX286" fmla="*/ 7198554 w 12192572"/>
              <a:gd name="connsiteY286" fmla="*/ 2931544 h 6575753"/>
              <a:gd name="connsiteX287" fmla="*/ 7521429 w 12192572"/>
              <a:gd name="connsiteY287" fmla="*/ 3076844 h 6575753"/>
              <a:gd name="connsiteX288" fmla="*/ 7617999 w 12192572"/>
              <a:gd name="connsiteY288" fmla="*/ 2958609 h 6575753"/>
              <a:gd name="connsiteX289" fmla="*/ 7662091 w 12192572"/>
              <a:gd name="connsiteY289" fmla="*/ 2900603 h 6575753"/>
              <a:gd name="connsiteX290" fmla="*/ 6527390 w 12192572"/>
              <a:gd name="connsiteY290" fmla="*/ 2339797 h 6575753"/>
              <a:gd name="connsiteX291" fmla="*/ 6636921 w 12192572"/>
              <a:gd name="connsiteY291" fmla="*/ 2210507 h 6575753"/>
              <a:gd name="connsiteX292" fmla="*/ 6537682 w 12192572"/>
              <a:gd name="connsiteY292" fmla="*/ 2325121 h 6575753"/>
              <a:gd name="connsiteX293" fmla="*/ 7674543 w 12192572"/>
              <a:gd name="connsiteY293" fmla="*/ 2886944 h 6575753"/>
              <a:gd name="connsiteX294" fmla="*/ 7804977 w 12192572"/>
              <a:gd name="connsiteY294" fmla="*/ 2741199 h 6575753"/>
              <a:gd name="connsiteX295" fmla="*/ 7769462 w 12192572"/>
              <a:gd name="connsiteY295" fmla="*/ 2719534 h 6575753"/>
              <a:gd name="connsiteX296" fmla="*/ 7563487 w 12192572"/>
              <a:gd name="connsiteY296" fmla="*/ 2607017 h 6575753"/>
              <a:gd name="connsiteX297" fmla="*/ 7448811 w 12192572"/>
              <a:gd name="connsiteY297" fmla="*/ 2624679 h 6575753"/>
              <a:gd name="connsiteX298" fmla="*/ 7435468 w 12192572"/>
              <a:gd name="connsiteY298" fmla="*/ 2629508 h 6575753"/>
              <a:gd name="connsiteX299" fmla="*/ 6636921 w 12192572"/>
              <a:gd name="connsiteY299" fmla="*/ 2210507 h 6575753"/>
              <a:gd name="connsiteX300" fmla="*/ 12073829 w 12192572"/>
              <a:gd name="connsiteY300" fmla="*/ 2097799 h 6575753"/>
              <a:gd name="connsiteX301" fmla="*/ 11228393 w 12192572"/>
              <a:gd name="connsiteY301" fmla="*/ 2463178 h 6575753"/>
              <a:gd name="connsiteX302" fmla="*/ 11201011 w 12192572"/>
              <a:gd name="connsiteY302" fmla="*/ 2431412 h 6575753"/>
              <a:gd name="connsiteX303" fmla="*/ 11174517 w 12192572"/>
              <a:gd name="connsiteY303" fmla="*/ 2402313 h 6575753"/>
              <a:gd name="connsiteX304" fmla="*/ 10857678 w 12192572"/>
              <a:gd name="connsiteY304" fmla="*/ 2551997 h 6575753"/>
              <a:gd name="connsiteX305" fmla="*/ 10951644 w 12192572"/>
              <a:gd name="connsiteY305" fmla="*/ 2684527 h 6575753"/>
              <a:gd name="connsiteX306" fmla="*/ 12157184 w 12192572"/>
              <a:gd name="connsiteY306" fmla="*/ 2234777 h 6575753"/>
              <a:gd name="connsiteX307" fmla="*/ 12073829 w 12192572"/>
              <a:gd name="connsiteY307" fmla="*/ 2097799 h 6575753"/>
              <a:gd name="connsiteX308" fmla="*/ 6829824 w 12192572"/>
              <a:gd name="connsiteY308" fmla="*/ 2009600 h 6575753"/>
              <a:gd name="connsiteX309" fmla="*/ 6800392 w 12192572"/>
              <a:gd name="connsiteY309" fmla="*/ 2046528 h 6575753"/>
              <a:gd name="connsiteX310" fmla="*/ 7573526 w 12192572"/>
              <a:gd name="connsiteY310" fmla="*/ 2487829 h 6575753"/>
              <a:gd name="connsiteX311" fmla="*/ 7510692 w 12192572"/>
              <a:gd name="connsiteY311" fmla="*/ 2557906 h 6575753"/>
              <a:gd name="connsiteX312" fmla="*/ 7818700 w 12192572"/>
              <a:gd name="connsiteY312" fmla="*/ 2726205 h 6575753"/>
              <a:gd name="connsiteX313" fmla="*/ 7966351 w 12192572"/>
              <a:gd name="connsiteY313" fmla="*/ 2573789 h 6575753"/>
              <a:gd name="connsiteX314" fmla="*/ 7671113 w 12192572"/>
              <a:gd name="connsiteY314" fmla="*/ 2395579 h 6575753"/>
              <a:gd name="connsiteX315" fmla="*/ 7606055 w 12192572"/>
              <a:gd name="connsiteY315" fmla="*/ 2456825 h 6575753"/>
              <a:gd name="connsiteX316" fmla="*/ 7553386 w 12192572"/>
              <a:gd name="connsiteY316" fmla="*/ 2427536 h 6575753"/>
              <a:gd name="connsiteX317" fmla="*/ 6870977 w 12192572"/>
              <a:gd name="connsiteY317" fmla="*/ 2025943 h 6575753"/>
              <a:gd name="connsiteX318" fmla="*/ 6829824 w 12192572"/>
              <a:gd name="connsiteY318" fmla="*/ 2009600 h 6575753"/>
              <a:gd name="connsiteX319" fmla="*/ 11810738 w 12192572"/>
              <a:gd name="connsiteY319" fmla="*/ 1777148 h 6575753"/>
              <a:gd name="connsiteX320" fmla="*/ 10727753 w 12192572"/>
              <a:gd name="connsiteY320" fmla="*/ 2405363 h 6575753"/>
              <a:gd name="connsiteX321" fmla="*/ 10845734 w 12192572"/>
              <a:gd name="connsiteY321" fmla="*/ 2537830 h 6575753"/>
              <a:gd name="connsiteX322" fmla="*/ 11162700 w 12192572"/>
              <a:gd name="connsiteY322" fmla="*/ 2387955 h 6575753"/>
              <a:gd name="connsiteX323" fmla="*/ 11113717 w 12192572"/>
              <a:gd name="connsiteY323" fmla="*/ 2319022 h 6575753"/>
              <a:gd name="connsiteX324" fmla="*/ 11921158 w 12192572"/>
              <a:gd name="connsiteY324" fmla="*/ 1906374 h 6575753"/>
              <a:gd name="connsiteX325" fmla="*/ 11852034 w 12192572"/>
              <a:gd name="connsiteY325" fmla="*/ 1828355 h 6575753"/>
              <a:gd name="connsiteX326" fmla="*/ 11810738 w 12192572"/>
              <a:gd name="connsiteY326" fmla="*/ 1777148 h 6575753"/>
              <a:gd name="connsiteX327" fmla="*/ 7134830 w 12192572"/>
              <a:gd name="connsiteY327" fmla="*/ 1725051 h 6575753"/>
              <a:gd name="connsiteX328" fmla="*/ 7003888 w 12192572"/>
              <a:gd name="connsiteY328" fmla="*/ 1839410 h 6575753"/>
              <a:gd name="connsiteX329" fmla="*/ 7750593 w 12192572"/>
              <a:gd name="connsiteY329" fmla="*/ 2322961 h 6575753"/>
              <a:gd name="connsiteX330" fmla="*/ 7682040 w 12192572"/>
              <a:gd name="connsiteY330" fmla="*/ 2377345 h 6575753"/>
              <a:gd name="connsiteX331" fmla="*/ 7980074 w 12192572"/>
              <a:gd name="connsiteY331" fmla="*/ 2561718 h 6575753"/>
              <a:gd name="connsiteX332" fmla="*/ 8129186 w 12192572"/>
              <a:gd name="connsiteY332" fmla="*/ 2427536 h 6575753"/>
              <a:gd name="connsiteX333" fmla="*/ 7134830 w 12192572"/>
              <a:gd name="connsiteY333" fmla="*/ 1725051 h 6575753"/>
              <a:gd name="connsiteX334" fmla="*/ 11651778 w 12192572"/>
              <a:gd name="connsiteY334" fmla="*/ 1631466 h 6575753"/>
              <a:gd name="connsiteX335" fmla="*/ 10915112 w 12192572"/>
              <a:gd name="connsiteY335" fmla="*/ 2121179 h 6575753"/>
              <a:gd name="connsiteX336" fmla="*/ 10848910 w 12192572"/>
              <a:gd name="connsiteY336" fmla="*/ 2068828 h 6575753"/>
              <a:gd name="connsiteX337" fmla="*/ 10574638 w 12192572"/>
              <a:gd name="connsiteY337" fmla="*/ 2265654 h 6575753"/>
              <a:gd name="connsiteX338" fmla="*/ 10714601 w 12192572"/>
              <a:gd name="connsiteY338" fmla="*/ 2392085 h 6575753"/>
              <a:gd name="connsiteX339" fmla="*/ 11793774 w 12192572"/>
              <a:gd name="connsiteY339" fmla="*/ 1766093 h 6575753"/>
              <a:gd name="connsiteX340" fmla="*/ 11651778 w 12192572"/>
              <a:gd name="connsiteY340" fmla="*/ 1631466 h 6575753"/>
              <a:gd name="connsiteX341" fmla="*/ 7282925 w 12192572"/>
              <a:gd name="connsiteY341" fmla="*/ 1606816 h 6575753"/>
              <a:gd name="connsiteX342" fmla="*/ 7149633 w 12192572"/>
              <a:gd name="connsiteY342" fmla="*/ 1712789 h 6575753"/>
              <a:gd name="connsiteX343" fmla="*/ 8143736 w 12192572"/>
              <a:gd name="connsiteY343" fmla="*/ 2415084 h 6575753"/>
              <a:gd name="connsiteX344" fmla="*/ 8300598 w 12192572"/>
              <a:gd name="connsiteY344" fmla="*/ 2293862 h 6575753"/>
              <a:gd name="connsiteX345" fmla="*/ 8045513 w 12192572"/>
              <a:gd name="connsiteY345" fmla="*/ 2083504 h 6575753"/>
              <a:gd name="connsiteX346" fmla="*/ 7968194 w 12192572"/>
              <a:gd name="connsiteY346" fmla="*/ 2137698 h 6575753"/>
              <a:gd name="connsiteX347" fmla="*/ 7282925 w 12192572"/>
              <a:gd name="connsiteY347" fmla="*/ 1606816 h 6575753"/>
              <a:gd name="connsiteX348" fmla="*/ 11399679 w 12192572"/>
              <a:gd name="connsiteY348" fmla="*/ 1427779 h 6575753"/>
              <a:gd name="connsiteX349" fmla="*/ 10731120 w 12192572"/>
              <a:gd name="connsiteY349" fmla="*/ 1973592 h 6575753"/>
              <a:gd name="connsiteX350" fmla="*/ 10651641 w 12192572"/>
              <a:gd name="connsiteY350" fmla="*/ 1921177 h 6575753"/>
              <a:gd name="connsiteX351" fmla="*/ 10406212 w 12192572"/>
              <a:gd name="connsiteY351" fmla="*/ 2139541 h 6575753"/>
              <a:gd name="connsiteX352" fmla="*/ 10558945 w 12192572"/>
              <a:gd name="connsiteY352" fmla="*/ 2253328 h 6575753"/>
              <a:gd name="connsiteX353" fmla="*/ 10832773 w 12192572"/>
              <a:gd name="connsiteY353" fmla="*/ 2057392 h 6575753"/>
              <a:gd name="connsiteX354" fmla="*/ 10766254 w 12192572"/>
              <a:gd name="connsiteY354" fmla="*/ 1997290 h 6575753"/>
              <a:gd name="connsiteX355" fmla="*/ 11449807 w 12192572"/>
              <a:gd name="connsiteY355" fmla="*/ 1468377 h 6575753"/>
              <a:gd name="connsiteX356" fmla="*/ 11399679 w 12192572"/>
              <a:gd name="connsiteY356" fmla="*/ 1427779 h 6575753"/>
              <a:gd name="connsiteX357" fmla="*/ 7554911 w 12192572"/>
              <a:gd name="connsiteY357" fmla="*/ 1417932 h 6575753"/>
              <a:gd name="connsiteX358" fmla="*/ 7492648 w 12192572"/>
              <a:gd name="connsiteY358" fmla="*/ 1459292 h 6575753"/>
              <a:gd name="connsiteX359" fmla="*/ 8131981 w 12192572"/>
              <a:gd name="connsiteY359" fmla="*/ 2021496 h 6575753"/>
              <a:gd name="connsiteX360" fmla="*/ 8060825 w 12192572"/>
              <a:gd name="connsiteY360" fmla="*/ 2071687 h 6575753"/>
              <a:gd name="connsiteX361" fmla="*/ 8317308 w 12192572"/>
              <a:gd name="connsiteY361" fmla="*/ 2282299 h 6575753"/>
              <a:gd name="connsiteX362" fmla="*/ 8480714 w 12192572"/>
              <a:gd name="connsiteY362" fmla="*/ 2174801 h 6575753"/>
              <a:gd name="connsiteX363" fmla="*/ 8255109 w 12192572"/>
              <a:gd name="connsiteY363" fmla="*/ 1944621 h 6575753"/>
              <a:gd name="connsiteX364" fmla="*/ 8175819 w 12192572"/>
              <a:gd name="connsiteY364" fmla="*/ 1991254 h 6575753"/>
              <a:gd name="connsiteX365" fmla="*/ 7554911 w 12192572"/>
              <a:gd name="connsiteY365" fmla="*/ 1417932 h 6575753"/>
              <a:gd name="connsiteX366" fmla="*/ 7841000 w 12192572"/>
              <a:gd name="connsiteY366" fmla="*/ 1250903 h 6575753"/>
              <a:gd name="connsiteX367" fmla="*/ 7786934 w 12192572"/>
              <a:gd name="connsiteY367" fmla="*/ 1281653 h 6575753"/>
              <a:gd name="connsiteX368" fmla="*/ 7820416 w 12192572"/>
              <a:gd name="connsiteY368" fmla="*/ 1320853 h 6575753"/>
              <a:gd name="connsiteX369" fmla="*/ 8328553 w 12192572"/>
              <a:gd name="connsiteY369" fmla="*/ 1862409 h 6575753"/>
              <a:gd name="connsiteX370" fmla="*/ 8347740 w 12192572"/>
              <a:gd name="connsiteY370" fmla="*/ 1890364 h 6575753"/>
              <a:gd name="connsiteX371" fmla="*/ 8284715 w 12192572"/>
              <a:gd name="connsiteY371" fmla="*/ 1929564 h 6575753"/>
              <a:gd name="connsiteX372" fmla="*/ 8507525 w 12192572"/>
              <a:gd name="connsiteY372" fmla="*/ 2159172 h 6575753"/>
              <a:gd name="connsiteX373" fmla="*/ 8677540 w 12192572"/>
              <a:gd name="connsiteY373" fmla="*/ 2068574 h 6575753"/>
              <a:gd name="connsiteX374" fmla="*/ 8477792 w 12192572"/>
              <a:gd name="connsiteY374" fmla="*/ 1824480 h 6575753"/>
              <a:gd name="connsiteX375" fmla="*/ 8389672 w 12192572"/>
              <a:gd name="connsiteY375" fmla="*/ 1865459 h 6575753"/>
              <a:gd name="connsiteX376" fmla="*/ 7841000 w 12192572"/>
              <a:gd name="connsiteY376" fmla="*/ 1250903 h 6575753"/>
              <a:gd name="connsiteX377" fmla="*/ 10991923 w 12192572"/>
              <a:gd name="connsiteY377" fmla="*/ 1180381 h 6575753"/>
              <a:gd name="connsiteX378" fmla="*/ 10233085 w 12192572"/>
              <a:gd name="connsiteY378" fmla="*/ 2035727 h 6575753"/>
              <a:gd name="connsiteX379" fmla="*/ 10389376 w 12192572"/>
              <a:gd name="connsiteY379" fmla="*/ 2128676 h 6575753"/>
              <a:gd name="connsiteX380" fmla="*/ 10634233 w 12192572"/>
              <a:gd name="connsiteY380" fmla="*/ 1910567 h 6575753"/>
              <a:gd name="connsiteX381" fmla="*/ 10567141 w 12192572"/>
              <a:gd name="connsiteY381" fmla="*/ 1863362 h 6575753"/>
              <a:gd name="connsiteX382" fmla="*/ 11172485 w 12192572"/>
              <a:gd name="connsiteY382" fmla="*/ 1279874 h 6575753"/>
              <a:gd name="connsiteX383" fmla="*/ 11084174 w 12192572"/>
              <a:gd name="connsiteY383" fmla="*/ 1227523 h 6575753"/>
              <a:gd name="connsiteX384" fmla="*/ 10991923 w 12192572"/>
              <a:gd name="connsiteY384" fmla="*/ 1180381 h 6575753"/>
              <a:gd name="connsiteX385" fmla="*/ 10785441 w 12192572"/>
              <a:gd name="connsiteY385" fmla="*/ 1080063 h 6575753"/>
              <a:gd name="connsiteX386" fmla="*/ 10304241 w 12192572"/>
              <a:gd name="connsiteY386" fmla="*/ 1727465 h 6575753"/>
              <a:gd name="connsiteX387" fmla="*/ 10222030 w 12192572"/>
              <a:gd name="connsiteY387" fmla="*/ 1695508 h 6575753"/>
              <a:gd name="connsiteX388" fmla="*/ 10052587 w 12192572"/>
              <a:gd name="connsiteY388" fmla="*/ 1951483 h 6575753"/>
              <a:gd name="connsiteX389" fmla="*/ 10215104 w 12192572"/>
              <a:gd name="connsiteY389" fmla="*/ 2026325 h 6575753"/>
              <a:gd name="connsiteX390" fmla="*/ 10976040 w 12192572"/>
              <a:gd name="connsiteY390" fmla="*/ 1168374 h 6575753"/>
              <a:gd name="connsiteX391" fmla="*/ 10785441 w 12192572"/>
              <a:gd name="connsiteY391" fmla="*/ 1080063 h 6575753"/>
              <a:gd name="connsiteX392" fmla="*/ 8287320 w 12192572"/>
              <a:gd name="connsiteY392" fmla="*/ 1047470 h 6575753"/>
              <a:gd name="connsiteX393" fmla="*/ 8088652 w 12192572"/>
              <a:gd name="connsiteY393" fmla="*/ 1131334 h 6575753"/>
              <a:gd name="connsiteX394" fmla="*/ 8576078 w 12192572"/>
              <a:gd name="connsiteY394" fmla="*/ 1776004 h 6575753"/>
              <a:gd name="connsiteX395" fmla="*/ 8498313 w 12192572"/>
              <a:gd name="connsiteY395" fmla="*/ 1817555 h 6575753"/>
              <a:gd name="connsiteX396" fmla="*/ 8696219 w 12192572"/>
              <a:gd name="connsiteY396" fmla="*/ 2059425 h 6575753"/>
              <a:gd name="connsiteX397" fmla="*/ 8883705 w 12192572"/>
              <a:gd name="connsiteY397" fmla="*/ 1977277 h 6575753"/>
              <a:gd name="connsiteX398" fmla="*/ 8287320 w 12192572"/>
              <a:gd name="connsiteY398" fmla="*/ 1047470 h 6575753"/>
              <a:gd name="connsiteX399" fmla="*/ 8503777 w 12192572"/>
              <a:gd name="connsiteY399" fmla="*/ 970976 h 6575753"/>
              <a:gd name="connsiteX400" fmla="*/ 8307015 w 12192572"/>
              <a:gd name="connsiteY400" fmla="*/ 1040545 h 6575753"/>
              <a:gd name="connsiteX401" fmla="*/ 8904417 w 12192572"/>
              <a:gd name="connsiteY401" fmla="*/ 1971368 h 6575753"/>
              <a:gd name="connsiteX402" fmla="*/ 9100924 w 12192572"/>
              <a:gd name="connsiteY402" fmla="*/ 1905612 h 6575753"/>
              <a:gd name="connsiteX403" fmla="*/ 8973795 w 12192572"/>
              <a:gd name="connsiteY403" fmla="*/ 1637566 h 6575753"/>
              <a:gd name="connsiteX404" fmla="*/ 8876144 w 12192572"/>
              <a:gd name="connsiteY404" fmla="*/ 1662852 h 6575753"/>
              <a:gd name="connsiteX405" fmla="*/ 8503777 w 12192572"/>
              <a:gd name="connsiteY405" fmla="*/ 970976 h 6575753"/>
              <a:gd name="connsiteX406" fmla="*/ 10422921 w 12192572"/>
              <a:gd name="connsiteY406" fmla="*/ 944356 h 6575753"/>
              <a:gd name="connsiteX407" fmla="*/ 10065421 w 12192572"/>
              <a:gd name="connsiteY407" fmla="*/ 1636930 h 6575753"/>
              <a:gd name="connsiteX408" fmla="*/ 9970248 w 12192572"/>
              <a:gd name="connsiteY408" fmla="*/ 1615011 h 6575753"/>
              <a:gd name="connsiteX409" fmla="*/ 9855316 w 12192572"/>
              <a:gd name="connsiteY409" fmla="*/ 1886806 h 6575753"/>
              <a:gd name="connsiteX410" fmla="*/ 10032383 w 12192572"/>
              <a:gd name="connsiteY410" fmla="*/ 1943477 h 6575753"/>
              <a:gd name="connsiteX411" fmla="*/ 10202144 w 12192572"/>
              <a:gd name="connsiteY411" fmla="*/ 1688392 h 6575753"/>
              <a:gd name="connsiteX412" fmla="*/ 10115294 w 12192572"/>
              <a:gd name="connsiteY412" fmla="*/ 1653385 h 6575753"/>
              <a:gd name="connsiteX413" fmla="*/ 10508818 w 12192572"/>
              <a:gd name="connsiteY413" fmla="*/ 972056 h 6575753"/>
              <a:gd name="connsiteX414" fmla="*/ 10422921 w 12192572"/>
              <a:gd name="connsiteY414" fmla="*/ 944356 h 6575753"/>
              <a:gd name="connsiteX415" fmla="*/ 8852955 w 12192572"/>
              <a:gd name="connsiteY415" fmla="*/ 878282 h 6575753"/>
              <a:gd name="connsiteX416" fmla="*/ 8781798 w 12192572"/>
              <a:gd name="connsiteY416" fmla="*/ 896134 h 6575753"/>
              <a:gd name="connsiteX417" fmla="*/ 9081293 w 12192572"/>
              <a:gd name="connsiteY417" fmla="*/ 1603385 h 6575753"/>
              <a:gd name="connsiteX418" fmla="*/ 8994634 w 12192572"/>
              <a:gd name="connsiteY418" fmla="*/ 1633245 h 6575753"/>
              <a:gd name="connsiteX419" fmla="*/ 9122717 w 12192572"/>
              <a:gd name="connsiteY419" fmla="*/ 1900529 h 6575753"/>
              <a:gd name="connsiteX420" fmla="*/ 9295781 w 12192572"/>
              <a:gd name="connsiteY420" fmla="*/ 1858534 h 6575753"/>
              <a:gd name="connsiteX421" fmla="*/ 9216110 w 12192572"/>
              <a:gd name="connsiteY421" fmla="*/ 1579496 h 6575753"/>
              <a:gd name="connsiteX422" fmla="*/ 9126084 w 12192572"/>
              <a:gd name="connsiteY422" fmla="*/ 1594871 h 6575753"/>
              <a:gd name="connsiteX423" fmla="*/ 8852955 w 12192572"/>
              <a:gd name="connsiteY423" fmla="*/ 878282 h 6575753"/>
              <a:gd name="connsiteX424" fmla="*/ 10039245 w 12192572"/>
              <a:gd name="connsiteY424" fmla="*/ 852487 h 6575753"/>
              <a:gd name="connsiteX425" fmla="*/ 9826282 w 12192572"/>
              <a:gd name="connsiteY425" fmla="*/ 1579877 h 6575753"/>
              <a:gd name="connsiteX426" fmla="*/ 9729966 w 12192572"/>
              <a:gd name="connsiteY426" fmla="*/ 1566853 h 6575753"/>
              <a:gd name="connsiteX427" fmla="*/ 9673104 w 12192572"/>
              <a:gd name="connsiteY427" fmla="*/ 1851418 h 6575753"/>
              <a:gd name="connsiteX428" fmla="*/ 9834096 w 12192572"/>
              <a:gd name="connsiteY428" fmla="*/ 1881596 h 6575753"/>
              <a:gd name="connsiteX429" fmla="*/ 9948964 w 12192572"/>
              <a:gd name="connsiteY429" fmla="*/ 1610437 h 6575753"/>
              <a:gd name="connsiteX430" fmla="*/ 9869611 w 12192572"/>
              <a:gd name="connsiteY430" fmla="*/ 1585087 h 6575753"/>
              <a:gd name="connsiteX431" fmla="*/ 10117327 w 12192572"/>
              <a:gd name="connsiteY431" fmla="*/ 866210 h 6575753"/>
              <a:gd name="connsiteX432" fmla="*/ 10039245 w 12192572"/>
              <a:gd name="connsiteY432" fmla="*/ 852487 h 6575753"/>
              <a:gd name="connsiteX433" fmla="*/ 9441335 w 12192572"/>
              <a:gd name="connsiteY433" fmla="*/ 805282 h 6575753"/>
              <a:gd name="connsiteX434" fmla="*/ 9179134 w 12192572"/>
              <a:gd name="connsiteY434" fmla="*/ 821991 h 6575753"/>
              <a:gd name="connsiteX435" fmla="*/ 9322909 w 12192572"/>
              <a:gd name="connsiteY435" fmla="*/ 1561898 h 6575753"/>
              <a:gd name="connsiteX436" fmla="*/ 9238219 w 12192572"/>
              <a:gd name="connsiteY436" fmla="*/ 1574350 h 6575753"/>
              <a:gd name="connsiteX437" fmla="*/ 9317128 w 12192572"/>
              <a:gd name="connsiteY437" fmla="*/ 1855293 h 6575753"/>
              <a:gd name="connsiteX438" fmla="*/ 9474816 w 12192572"/>
              <a:gd name="connsiteY438" fmla="*/ 1841697 h 6575753"/>
              <a:gd name="connsiteX439" fmla="*/ 9441335 w 12192572"/>
              <a:gd name="connsiteY439" fmla="*/ 805282 h 6575753"/>
              <a:gd name="connsiteX440" fmla="*/ 9463445 w 12192572"/>
              <a:gd name="connsiteY440" fmla="*/ 802169 h 6575753"/>
              <a:gd name="connsiteX441" fmla="*/ 9497307 w 12192572"/>
              <a:gd name="connsiteY441" fmla="*/ 1841570 h 6575753"/>
              <a:gd name="connsiteX442" fmla="*/ 9649914 w 12192572"/>
              <a:gd name="connsiteY442" fmla="*/ 1849575 h 6575753"/>
              <a:gd name="connsiteX443" fmla="*/ 9708555 w 12192572"/>
              <a:gd name="connsiteY443" fmla="*/ 1566980 h 6575753"/>
              <a:gd name="connsiteX444" fmla="*/ 9624692 w 12192572"/>
              <a:gd name="connsiteY444" fmla="*/ 1553575 h 6575753"/>
              <a:gd name="connsiteX445" fmla="*/ 9714972 w 12192572"/>
              <a:gd name="connsiteY445" fmla="*/ 813795 h 6575753"/>
              <a:gd name="connsiteX446" fmla="*/ 9463445 w 12192572"/>
              <a:gd name="connsiteY446" fmla="*/ 802169 h 6575753"/>
              <a:gd name="connsiteX447" fmla="*/ 0 w 12192572"/>
              <a:gd name="connsiteY447" fmla="*/ 0 h 6575753"/>
              <a:gd name="connsiteX448" fmla="*/ 12188442 w 12192572"/>
              <a:gd name="connsiteY448" fmla="*/ 0 h 6575753"/>
              <a:gd name="connsiteX449" fmla="*/ 12192382 w 12192572"/>
              <a:gd name="connsiteY449" fmla="*/ 53368 h 6575753"/>
              <a:gd name="connsiteX450" fmla="*/ 12192572 w 12192572"/>
              <a:gd name="connsiteY450" fmla="*/ 2180202 h 6575753"/>
              <a:gd name="connsiteX451" fmla="*/ 12192572 w 12192572"/>
              <a:gd name="connsiteY451" fmla="*/ 2239986 h 6575753"/>
              <a:gd name="connsiteX452" fmla="*/ 10942177 w 12192572"/>
              <a:gd name="connsiteY452" fmla="*/ 2706256 h 6575753"/>
              <a:gd name="connsiteX453" fmla="*/ 10907678 w 12192572"/>
              <a:gd name="connsiteY453" fmla="*/ 2658034 h 6575753"/>
              <a:gd name="connsiteX454" fmla="*/ 10340010 w 12192572"/>
              <a:gd name="connsiteY454" fmla="*/ 2120608 h 6575753"/>
              <a:gd name="connsiteX455" fmla="*/ 9797565 w 12192572"/>
              <a:gd name="connsiteY455" fmla="*/ 1892143 h 6575753"/>
              <a:gd name="connsiteX456" fmla="*/ 9125384 w 12192572"/>
              <a:gd name="connsiteY456" fmla="*/ 1917810 h 6575753"/>
              <a:gd name="connsiteX457" fmla="*/ 8115590 w 12192572"/>
              <a:gd name="connsiteY457" fmla="*/ 2466736 h 6575753"/>
              <a:gd name="connsiteX458" fmla="*/ 7500717 w 12192572"/>
              <a:gd name="connsiteY458" fmla="*/ 3140631 h 6575753"/>
              <a:gd name="connsiteX459" fmla="*/ 7011258 w 12192572"/>
              <a:gd name="connsiteY459" fmla="*/ 3864654 h 6575753"/>
              <a:gd name="connsiteX460" fmla="*/ 6526881 w 12192572"/>
              <a:gd name="connsiteY460" fmla="*/ 4661232 h 6575753"/>
              <a:gd name="connsiteX461" fmla="*/ 5752859 w 12192572"/>
              <a:gd name="connsiteY461" fmla="*/ 5701650 h 6575753"/>
              <a:gd name="connsiteX462" fmla="*/ 4779150 w 12192572"/>
              <a:gd name="connsiteY462" fmla="*/ 6377325 h 6575753"/>
              <a:gd name="connsiteX463" fmla="*/ 4186322 w 12192572"/>
              <a:gd name="connsiteY463" fmla="*/ 6539017 h 6575753"/>
              <a:gd name="connsiteX464" fmla="*/ 3654678 w 12192572"/>
              <a:gd name="connsiteY464" fmla="*/ 6574341 h 6575753"/>
              <a:gd name="connsiteX465" fmla="*/ 2896219 w 12192572"/>
              <a:gd name="connsiteY465" fmla="*/ 6463603 h 6575753"/>
              <a:gd name="connsiteX466" fmla="*/ 1473714 w 12192572"/>
              <a:gd name="connsiteY466" fmla="*/ 5830241 h 6575753"/>
              <a:gd name="connsiteX467" fmla="*/ 612141 w 12192572"/>
              <a:gd name="connsiteY467" fmla="*/ 5125215 h 6575753"/>
              <a:gd name="connsiteX468" fmla="*/ 144538 w 12192572"/>
              <a:gd name="connsiteY468" fmla="*/ 4489884 h 6575753"/>
              <a:gd name="connsiteX469" fmla="*/ 26176 w 12192572"/>
              <a:gd name="connsiteY469" fmla="*/ 4227874 h 6575753"/>
              <a:gd name="connsiteX470" fmla="*/ 191 w 12192572"/>
              <a:gd name="connsiteY470" fmla="*/ 4195471 h 6575753"/>
              <a:gd name="connsiteX471" fmla="*/ 0 w 12192572"/>
              <a:gd name="connsiteY471" fmla="*/ 0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12192572" h="6575753">
                <a:moveTo>
                  <a:pt x="3673737" y="5517849"/>
                </a:move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ubicBezTo>
                  <a:pt x="3681679" y="5521725"/>
                  <a:pt x="3677676" y="5519755"/>
                  <a:pt x="3673737" y="5517849"/>
                </a:cubicBezTo>
                <a:close/>
                <a:moveTo>
                  <a:pt x="3913257" y="5506477"/>
                </a:move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lose/>
                <a:moveTo>
                  <a:pt x="4030857" y="5482842"/>
                </a:move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ubicBezTo>
                  <a:pt x="4253413" y="5947460"/>
                  <a:pt x="4142230" y="5715374"/>
                  <a:pt x="4030857" y="5482842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4174505" y="5431929"/>
                </a:moveTo>
                <a:cubicBezTo>
                  <a:pt x="4170134" y="5432405"/>
                  <a:pt x="4164992" y="5434271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7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9" y="6404453"/>
                </a:cubicBez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2" y="6081769"/>
                  <a:pt x="4812187" y="6003814"/>
                </a:cubicBezTo>
                <a:cubicBezTo>
                  <a:pt x="4774512" y="6021921"/>
                  <a:pt x="4738298" y="6039265"/>
                  <a:pt x="4698210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4" y="5938565"/>
                  <a:pt x="4520697" y="5841360"/>
                  <a:pt x="4441409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3788" y="5441578"/>
                  <a:pt x="4187617" y="5430499"/>
                  <a:pt x="4174505" y="5431929"/>
                </a:cubicBezTo>
                <a:close/>
                <a:moveTo>
                  <a:pt x="3033769" y="5373820"/>
                </a:move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lose/>
                <a:moveTo>
                  <a:pt x="4341383" y="5342395"/>
                </a:moveTo>
                <a:cubicBezTo>
                  <a:pt x="4333402" y="5340894"/>
                  <a:pt x="4325079" y="5344627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9" y="6073827"/>
                  <a:pt x="4976230" y="6149241"/>
                  <a:pt x="5050120" y="6227196"/>
                </a:cubicBez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3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57005" y="5350631"/>
                  <a:pt x="4349365" y="5343896"/>
                  <a:pt x="4341383" y="5342395"/>
                </a:cubicBezTo>
                <a:close/>
                <a:moveTo>
                  <a:pt x="2815660" y="5281506"/>
                </a:move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lose/>
                <a:moveTo>
                  <a:pt x="4552972" y="5167401"/>
                </a:move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5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4652528" y="5076675"/>
                </a:moveTo>
                <a:cubicBezTo>
                  <a:pt x="4622414" y="5104884"/>
                  <a:pt x="4596938" y="5128836"/>
                  <a:pt x="4568347" y="5155583"/>
                </a:cubicBezTo>
                <a:cubicBezTo>
                  <a:pt x="4916064" y="5376552"/>
                  <a:pt x="5260541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ubicBezTo>
                  <a:pt x="5486465" y="5457810"/>
                  <a:pt x="5481381" y="5466324"/>
                  <a:pt x="5474647" y="5473249"/>
                </a:cubicBezTo>
                <a:cubicBezTo>
                  <a:pt x="5428649" y="5521153"/>
                  <a:pt x="5440340" y="5521598"/>
                  <a:pt x="5382842" y="5489069"/>
                </a:cubicBezTo>
                <a:cubicBezTo>
                  <a:pt x="5153169" y="5359144"/>
                  <a:pt x="4923943" y="5228456"/>
                  <a:pt x="4694460" y="5098213"/>
                </a:cubicBezTo>
                <a:cubicBezTo>
                  <a:pt x="4679340" y="5089636"/>
                  <a:pt x="4663521" y="5082266"/>
                  <a:pt x="4652528" y="5076675"/>
                </a:cubicBezTo>
                <a:close/>
                <a:moveTo>
                  <a:pt x="2402822" y="5054375"/>
                </a:move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lose/>
                <a:moveTo>
                  <a:pt x="2211683" y="4931931"/>
                </a:moveTo>
                <a:cubicBezTo>
                  <a:pt x="2203042" y="4932582"/>
                  <a:pt x="2194942" y="4938491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ubicBezTo>
                  <a:pt x="1808597" y="5312002"/>
                  <a:pt x="2026769" y="5133029"/>
                  <a:pt x="2240050" y="4950054"/>
                </a:cubicBezTo>
                <a:cubicBezTo>
                  <a:pt x="2229504" y="4935886"/>
                  <a:pt x="2220323" y="4931280"/>
                  <a:pt x="2211683" y="4931931"/>
                </a:cubicBezTo>
                <a:close/>
                <a:moveTo>
                  <a:pt x="4798845" y="4908249"/>
                </a:move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8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7" y="5289321"/>
                  <a:pt x="5678969" y="5240210"/>
                </a:cubicBezTo>
                <a:cubicBezTo>
                  <a:pt x="5658257" y="5263844"/>
                  <a:pt x="5640214" y="5284429"/>
                  <a:pt x="5618614" y="5309080"/>
                </a:cubicBezTo>
                <a:cubicBezTo>
                  <a:pt x="5343324" y="5174517"/>
                  <a:pt x="5071720" y="5041669"/>
                  <a:pt x="4798845" y="4908249"/>
                </a:cubicBezTo>
                <a:close/>
                <a:moveTo>
                  <a:pt x="1956502" y="4725274"/>
                </a:move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lose/>
                <a:moveTo>
                  <a:pt x="4985251" y="4665934"/>
                </a:move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4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6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ubicBezTo>
                  <a:pt x="5771664" y="4996687"/>
                  <a:pt x="5379220" y="4831628"/>
                  <a:pt x="4985251" y="4665934"/>
                </a:cubicBezTo>
                <a:close/>
                <a:moveTo>
                  <a:pt x="1850401" y="4631054"/>
                </a:move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8" y="4615552"/>
                  <a:pt x="4996307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2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4" y="4773813"/>
                  <a:pt x="5358889" y="4660915"/>
                  <a:pt x="5069051" y="4545793"/>
                </a:cubicBezTo>
                <a:close/>
                <a:moveTo>
                  <a:pt x="1698748" y="4478448"/>
                </a:move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lose/>
                <a:moveTo>
                  <a:pt x="5202280" y="4348840"/>
                </a:moveTo>
                <a:cubicBezTo>
                  <a:pt x="5192433" y="4361420"/>
                  <a:pt x="5183728" y="4372348"/>
                  <a:pt x="5170577" y="4388930"/>
                </a:cubicBez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lose/>
                <a:moveTo>
                  <a:pt x="1563613" y="4314469"/>
                </a:move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lose/>
                <a:moveTo>
                  <a:pt x="5334384" y="4156113"/>
                </a:moveTo>
                <a:cubicBezTo>
                  <a:pt x="5319523" y="4153123"/>
                  <a:pt x="5316688" y="4160497"/>
                  <a:pt x="5305776" y="4188419"/>
                </a:cubicBezTo>
                <a:cubicBezTo>
                  <a:pt x="5596504" y="4292487"/>
                  <a:pt x="5887104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20" y="4390454"/>
                  <a:pt x="5817662" y="4325969"/>
                  <a:pt x="5634941" y="4261482"/>
                </a:cubicBezTo>
                <a:cubicBezTo>
                  <a:pt x="5541293" y="4228382"/>
                  <a:pt x="5447773" y="4194963"/>
                  <a:pt x="5353997" y="4162180"/>
                </a:cubicBezTo>
                <a:cubicBezTo>
                  <a:pt x="5345627" y="4159258"/>
                  <a:pt x="5339337" y="4157109"/>
                  <a:pt x="5334384" y="4156113"/>
                </a:cubicBezTo>
                <a:close/>
                <a:moveTo>
                  <a:pt x="1417614" y="4096931"/>
                </a:move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lose/>
                <a:moveTo>
                  <a:pt x="1350777" y="3952521"/>
                </a:move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ubicBezTo>
                  <a:pt x="1388833" y="4036766"/>
                  <a:pt x="1370472" y="3996041"/>
                  <a:pt x="1350777" y="3952521"/>
                </a:cubicBezTo>
                <a:close/>
                <a:moveTo>
                  <a:pt x="5498344" y="3848771"/>
                </a:moveTo>
                <a:cubicBezTo>
                  <a:pt x="5471978" y="3894515"/>
                  <a:pt x="5447329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ubicBezTo>
                  <a:pt x="6316841" y="4134607"/>
                  <a:pt x="5909721" y="3992420"/>
                  <a:pt x="5498344" y="3848771"/>
                </a:cubicBezTo>
                <a:close/>
                <a:moveTo>
                  <a:pt x="5586123" y="3724271"/>
                </a:moveTo>
                <a:cubicBezTo>
                  <a:pt x="5578873" y="3724755"/>
                  <a:pt x="5572233" y="3728345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601236" y="3726407"/>
                  <a:pt x="5593374" y="3723786"/>
                  <a:pt x="5586123" y="3724271"/>
                </a:cubicBezTo>
                <a:close/>
                <a:moveTo>
                  <a:pt x="5722279" y="3511126"/>
                </a:moveTo>
                <a:cubicBezTo>
                  <a:pt x="5706209" y="3507495"/>
                  <a:pt x="5703255" y="3515239"/>
                  <a:pt x="5691866" y="3545210"/>
                </a:cubicBez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34450" y="3514810"/>
                  <a:pt x="5727636" y="3512336"/>
                  <a:pt x="5722279" y="3511126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5986469" y="3072397"/>
                </a:move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ubicBezTo>
                  <a:pt x="6563096" y="3296288"/>
                  <a:pt x="6275227" y="3184533"/>
                  <a:pt x="5986469" y="3072397"/>
                </a:cubicBezTo>
                <a:close/>
                <a:moveTo>
                  <a:pt x="6131642" y="2861594"/>
                </a:moveTo>
                <a:cubicBezTo>
                  <a:pt x="6123193" y="2874237"/>
                  <a:pt x="6116077" y="2884784"/>
                  <a:pt x="6105530" y="2900540"/>
                </a:cubicBez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lose/>
                <a:moveTo>
                  <a:pt x="6283423" y="2649394"/>
                </a:move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lose/>
                <a:moveTo>
                  <a:pt x="6527390" y="2339797"/>
                </a:move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lose/>
                <a:moveTo>
                  <a:pt x="6636921" y="2210507"/>
                </a:moveTo>
                <a:cubicBezTo>
                  <a:pt x="6603121" y="2249580"/>
                  <a:pt x="6572689" y="2284714"/>
                  <a:pt x="6537682" y="2325121"/>
                </a:cubicBez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lose/>
                <a:moveTo>
                  <a:pt x="12073829" y="2097799"/>
                </a:move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lose/>
                <a:moveTo>
                  <a:pt x="6829824" y="2009600"/>
                </a:moveTo>
                <a:cubicBezTo>
                  <a:pt x="6820992" y="2012205"/>
                  <a:pt x="6814115" y="202368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49439" y="2013269"/>
                  <a:pt x="6838654" y="2006995"/>
                  <a:pt x="6829824" y="2009600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7134830" y="1725051"/>
                </a:moveTo>
                <a:cubicBezTo>
                  <a:pt x="7091310" y="1763107"/>
                  <a:pt x="7049759" y="1799384"/>
                  <a:pt x="7003888" y="1839410"/>
                </a:cubicBez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lose/>
                <a:moveTo>
                  <a:pt x="11651778" y="1631466"/>
                </a:move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lose/>
                <a:moveTo>
                  <a:pt x="7282925" y="1606816"/>
                </a:moveTo>
                <a:cubicBezTo>
                  <a:pt x="7238071" y="1642457"/>
                  <a:pt x="7197410" y="1674796"/>
                  <a:pt x="7149633" y="1712789"/>
                </a:cubicBez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lose/>
                <a:moveTo>
                  <a:pt x="11399679" y="1427779"/>
                </a:moveTo>
                <a:cubicBezTo>
                  <a:pt x="11177250" y="1609357"/>
                  <a:pt x="10955710" y="1790236"/>
                  <a:pt x="10731120" y="1973592"/>
                </a:cubicBez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lose/>
                <a:moveTo>
                  <a:pt x="7554911" y="1417932"/>
                </a:moveTo>
                <a:cubicBezTo>
                  <a:pt x="7534580" y="1431464"/>
                  <a:pt x="7516346" y="1443535"/>
                  <a:pt x="7492648" y="1459292"/>
                </a:cubicBez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lose/>
                <a:moveTo>
                  <a:pt x="7841000" y="1250903"/>
                </a:moveTo>
                <a:cubicBezTo>
                  <a:pt x="7822068" y="1261767"/>
                  <a:pt x="7807073" y="1270217"/>
                  <a:pt x="7786934" y="1281653"/>
                </a:cubicBez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lose/>
                <a:moveTo>
                  <a:pt x="10991923" y="1180381"/>
                </a:moveTo>
                <a:cubicBezTo>
                  <a:pt x="10738808" y="1465645"/>
                  <a:pt x="10488296" y="1748050"/>
                  <a:pt x="10233085" y="2035727"/>
                </a:cubicBez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lose/>
                <a:moveTo>
                  <a:pt x="10785441" y="1080063"/>
                </a:move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ubicBezTo>
                  <a:pt x="10907043" y="1136416"/>
                  <a:pt x="10845861" y="1108081"/>
                  <a:pt x="10785441" y="1080063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8503777" y="970976"/>
                </a:move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ubicBezTo>
                  <a:pt x="8751365" y="1431019"/>
                  <a:pt x="8628302" y="1202364"/>
                  <a:pt x="8503777" y="970976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8852955" y="878282"/>
                </a:moveTo>
                <a:cubicBezTo>
                  <a:pt x="8826653" y="884889"/>
                  <a:pt x="8806639" y="889908"/>
                  <a:pt x="8781798" y="896134"/>
                </a:cubicBez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lose/>
                <a:moveTo>
                  <a:pt x="10039245" y="852487"/>
                </a:move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lose/>
                <a:moveTo>
                  <a:pt x="9441335" y="805282"/>
                </a:move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ubicBezTo>
                  <a:pt x="9463635" y="1494743"/>
                  <a:pt x="9452517" y="1151474"/>
                  <a:pt x="9441335" y="805282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0" y="0"/>
                </a:moveTo>
                <a:lnTo>
                  <a:pt x="12188442" y="0"/>
                </a:ln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4" y="5388941"/>
                  <a:pt x="5752859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FF09B2D-0546-42FB-A0D6-28E21B535124}"/>
              </a:ext>
            </a:extLst>
          </p:cNvPr>
          <p:cNvGrpSpPr/>
          <p:nvPr/>
        </p:nvGrpSpPr>
        <p:grpSpPr>
          <a:xfrm rot="12940366">
            <a:off x="-36413" y="4946688"/>
            <a:ext cx="3051706" cy="1036501"/>
            <a:chOff x="3038273" y="2225871"/>
            <a:chExt cx="9121646" cy="309813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C03C346-C115-4A71-80F5-30820C73B3DF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Graphic 225">
              <a:extLst>
                <a:ext uri="{FF2B5EF4-FFF2-40B4-BE49-F238E27FC236}">
                  <a16:creationId xmlns:a16="http://schemas.microsoft.com/office/drawing/2014/main" id="{CBEA892D-38DC-4F52-9AFC-D584CDFC6273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225">
              <a:extLst>
                <a:ext uri="{FF2B5EF4-FFF2-40B4-BE49-F238E27FC236}">
                  <a16:creationId xmlns:a16="http://schemas.microsoft.com/office/drawing/2014/main" id="{41898AD1-BF22-40EF-8640-85107DE1507C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225">
              <a:extLst>
                <a:ext uri="{FF2B5EF4-FFF2-40B4-BE49-F238E27FC236}">
                  <a16:creationId xmlns:a16="http://schemas.microsoft.com/office/drawing/2014/main" id="{D1719789-6530-4604-9FCA-2BB7AB232E3D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DE1C7C8-3A17-44CF-91E8-BD49C16D93BC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8" name="Graphic 225">
              <a:extLst>
                <a:ext uri="{FF2B5EF4-FFF2-40B4-BE49-F238E27FC236}">
                  <a16:creationId xmlns:a16="http://schemas.microsoft.com/office/drawing/2014/main" id="{F21FFEC8-CC01-4FE3-912B-48C4FCB8303C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25">
              <a:extLst>
                <a:ext uri="{FF2B5EF4-FFF2-40B4-BE49-F238E27FC236}">
                  <a16:creationId xmlns:a16="http://schemas.microsoft.com/office/drawing/2014/main" id="{7B6E5B00-B7BC-4215-AF82-F608803ADDAD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225">
              <a:extLst>
                <a:ext uri="{FF2B5EF4-FFF2-40B4-BE49-F238E27FC236}">
                  <a16:creationId xmlns:a16="http://schemas.microsoft.com/office/drawing/2014/main" id="{8F20164A-975D-4EA8-831F-296F03BF7D9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225">
              <a:extLst>
                <a:ext uri="{FF2B5EF4-FFF2-40B4-BE49-F238E27FC236}">
                  <a16:creationId xmlns:a16="http://schemas.microsoft.com/office/drawing/2014/main" id="{ED18F7D9-DE13-4560-A7BD-810DC6695D05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225">
              <a:extLst>
                <a:ext uri="{FF2B5EF4-FFF2-40B4-BE49-F238E27FC236}">
                  <a16:creationId xmlns:a16="http://schemas.microsoft.com/office/drawing/2014/main" id="{AF4FB4F1-A182-4707-84CB-B20E61DCB6A8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225">
              <a:extLst>
                <a:ext uri="{FF2B5EF4-FFF2-40B4-BE49-F238E27FC236}">
                  <a16:creationId xmlns:a16="http://schemas.microsoft.com/office/drawing/2014/main" id="{CE88D9A5-25BF-4A03-9705-5318B3D5D4D8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225">
              <a:extLst>
                <a:ext uri="{FF2B5EF4-FFF2-40B4-BE49-F238E27FC236}">
                  <a16:creationId xmlns:a16="http://schemas.microsoft.com/office/drawing/2014/main" id="{021D66E8-AF69-4DC6-9DB3-587322D45EA2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25">
              <a:extLst>
                <a:ext uri="{FF2B5EF4-FFF2-40B4-BE49-F238E27FC236}">
                  <a16:creationId xmlns:a16="http://schemas.microsoft.com/office/drawing/2014/main" id="{44FD0E6B-F546-4FF5-9CD8-B535180751EF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225">
              <a:extLst>
                <a:ext uri="{FF2B5EF4-FFF2-40B4-BE49-F238E27FC236}">
                  <a16:creationId xmlns:a16="http://schemas.microsoft.com/office/drawing/2014/main" id="{E6E46880-C7C5-4077-84C6-8006D39D735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70A5E63-EA19-431B-9CF4-C8A2D40A1B48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97EB04-2B14-4DB9-AE45-68BE4CCAA744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D60456D-5CB8-4A48-9507-DD98DD9AB2E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B90EF5-F7B8-45C4-A665-72934010F7D3}"/>
              </a:ext>
            </a:extLst>
          </p:cNvPr>
          <p:cNvGrpSpPr/>
          <p:nvPr/>
        </p:nvGrpSpPr>
        <p:grpSpPr>
          <a:xfrm rot="2930618">
            <a:off x="4917617" y="5282302"/>
            <a:ext cx="871829" cy="1605844"/>
            <a:chOff x="6201020" y="320372"/>
            <a:chExt cx="871829" cy="160584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BEFAB42-BDB9-4C6B-AA7D-07C7C97AEEB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17F5366A-83FC-4CF4-86DF-7C72E64671D7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A618844C-C567-4B66-9B8A-F0CCF36E67E2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2C2B41E-8132-47EA-AA78-49BFB3EC252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33EB3569-AC22-4ABA-989E-64D698752FBE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7A36F6D-FB3C-48E1-AE87-E18156B49B9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DF27F9BD-CCAB-4BF7-9867-625E78CEB9B7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421DDCE-75A4-446C-94CF-9CBE8B3E0C4A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4956F30-FD36-4C3F-B00A-37079F3E34FC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FB9DA7C-1F47-4E74-9B6F-6CB6367D745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8CAA824-7164-4D54-B49E-1FBC9A1218B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5FEADE-BF7A-4F8A-B2B9-77CE4F4AB1A5}"/>
              </a:ext>
            </a:extLst>
          </p:cNvPr>
          <p:cNvGrpSpPr/>
          <p:nvPr/>
        </p:nvGrpSpPr>
        <p:grpSpPr>
          <a:xfrm rot="20960709">
            <a:off x="6256563" y="234442"/>
            <a:ext cx="1160188" cy="782477"/>
            <a:chOff x="2351625" y="1014889"/>
            <a:chExt cx="7401212" cy="4991671"/>
          </a:xfrm>
        </p:grpSpPr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4800D9-EF98-4D2C-A96E-1BDB2B5A2842}"/>
              </a:ext>
            </a:extLst>
          </p:cNvPr>
          <p:cNvGrpSpPr/>
          <p:nvPr/>
        </p:nvGrpSpPr>
        <p:grpSpPr>
          <a:xfrm rot="2483349">
            <a:off x="10092493" y="343813"/>
            <a:ext cx="920492" cy="873742"/>
            <a:chOff x="705213" y="376535"/>
            <a:chExt cx="1779858" cy="16894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827E42-133D-4ABD-A46E-EF61B1D33FA9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8C3B08-0CC0-4086-9B7C-01C09AD2882C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6FB7DD-C76B-43AB-B1D1-F93023F538D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7CF326-9A9B-468C-A6B3-BB9F7B0DE68C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3316CA-436F-4948-97FD-88AE9F63C98F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9EBF05-63A4-45BF-B518-AD9265A5E479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1F064F-BB43-4776-AC47-BD9D24646FAE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E4A015-C73A-4536-A1CA-946159DA9C24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5E6A5B-D6F8-4D71-922F-E210800EF551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E984AB-8FD0-4B0F-9A11-A1A0A504B617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30D776-D066-4109-8113-D053B563160F}"/>
              </a:ext>
            </a:extLst>
          </p:cNvPr>
          <p:cNvGrpSpPr/>
          <p:nvPr/>
        </p:nvGrpSpPr>
        <p:grpSpPr>
          <a:xfrm rot="19528475">
            <a:off x="3195798" y="148119"/>
            <a:ext cx="552086" cy="865861"/>
            <a:chOff x="3443794" y="982314"/>
            <a:chExt cx="552086" cy="8658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866C73-8B76-4E8C-9319-8DD97E17EE12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AC2E3A-74B4-44D8-AD97-0C1F5981B4CF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4D355D-16BE-40D3-99FE-72D239F6F64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B1D6DB-609F-4FBB-B88A-DE8299DCF94D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3A86CC-8B4C-4A26-BEB7-91B9450926C0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E3A287D-2395-4266-BAE3-20E5172D76F9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D73EF3-1559-4E50-9A08-526F30B86245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AE030F-994B-4100-BE92-C448FA33FFE0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EED0A0-EE46-4B8B-AFB2-6712BF3C3E54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319F09-E647-431F-A80A-8C5DEEE86508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119F30-D99A-4470-94FE-E316C9D0BF3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60187E-658B-410E-8CEB-B8BF42E2C9FF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35C5B9-CD4C-46FE-BC81-D23661E1830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E45E9D-D115-423C-B7DA-90113250F39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9FE252B-C6DD-4120-8FEA-C249EC7270AC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22D8AB-83CF-4A5A-B2FE-30595619ED1D}"/>
              </a:ext>
            </a:extLst>
          </p:cNvPr>
          <p:cNvGrpSpPr/>
          <p:nvPr/>
        </p:nvGrpSpPr>
        <p:grpSpPr>
          <a:xfrm rot="20066092">
            <a:off x="8035581" y="5598435"/>
            <a:ext cx="1486441" cy="723477"/>
            <a:chOff x="5787255" y="4292778"/>
            <a:chExt cx="3758184" cy="2112264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EF9E70BE-0254-42B9-A680-8A5F13F631B4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10CD86D-9CAC-4CB9-90E3-C2CF663A2440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FFA92BC-0407-4BD5-9B0F-A0190E476094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E85BB9B7-4ED9-46D6-9A43-FA7CC34656BE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AB781F-947F-4D69-955A-3A9694115DE6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Graphic 127">
                <a:extLst>
                  <a:ext uri="{FF2B5EF4-FFF2-40B4-BE49-F238E27FC236}">
                    <a16:creationId xmlns:a16="http://schemas.microsoft.com/office/drawing/2014/main" id="{A166DF6E-D4E6-465B-9DA2-46D0657D96FF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852545-DAC6-4F7D-8373-157385ABDE50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F86EB-517F-4DF9-BF0F-4670E92BB5B0}"/>
              </a:ext>
            </a:extLst>
          </p:cNvPr>
          <p:cNvGrpSpPr/>
          <p:nvPr/>
        </p:nvGrpSpPr>
        <p:grpSpPr>
          <a:xfrm>
            <a:off x="11204725" y="5490786"/>
            <a:ext cx="470803" cy="1012722"/>
            <a:chOff x="10019575" y="3052626"/>
            <a:chExt cx="1673786" cy="3600405"/>
          </a:xfrm>
        </p:grpSpPr>
        <p:sp>
          <p:nvSpPr>
            <p:cNvPr id="141" name="Graphic 570">
              <a:extLst>
                <a:ext uri="{FF2B5EF4-FFF2-40B4-BE49-F238E27FC236}">
                  <a16:creationId xmlns:a16="http://schemas.microsoft.com/office/drawing/2014/main" id="{6DE6BE39-A1B5-450E-8E69-19E6A694CBAC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570">
              <a:extLst>
                <a:ext uri="{FF2B5EF4-FFF2-40B4-BE49-F238E27FC236}">
                  <a16:creationId xmlns:a16="http://schemas.microsoft.com/office/drawing/2014/main" id="{65BF63DC-DB39-4A2B-B4A8-C83805230FA9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570">
              <a:extLst>
                <a:ext uri="{FF2B5EF4-FFF2-40B4-BE49-F238E27FC236}">
                  <a16:creationId xmlns:a16="http://schemas.microsoft.com/office/drawing/2014/main" id="{E2DE91CF-9C69-4E1D-A13C-66CA13FEFC5D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570">
              <a:extLst>
                <a:ext uri="{FF2B5EF4-FFF2-40B4-BE49-F238E27FC236}">
                  <a16:creationId xmlns:a16="http://schemas.microsoft.com/office/drawing/2014/main" id="{49A7EA83-8543-4491-AD83-6D13CA8AA0E7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48E288B-116F-46E2-9D51-77A297EA47A3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Graphic 570">
              <a:extLst>
                <a:ext uri="{FF2B5EF4-FFF2-40B4-BE49-F238E27FC236}">
                  <a16:creationId xmlns:a16="http://schemas.microsoft.com/office/drawing/2014/main" id="{15107870-108F-40BA-9977-C9314263ED1E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Graphic 570">
              <a:extLst>
                <a:ext uri="{FF2B5EF4-FFF2-40B4-BE49-F238E27FC236}">
                  <a16:creationId xmlns:a16="http://schemas.microsoft.com/office/drawing/2014/main" id="{3B1EDA12-3028-4A90-9B71-F83DDB0631CC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A4539-ABB8-406B-85E3-90BFE4567CB5}"/>
              </a:ext>
            </a:extLst>
          </p:cNvPr>
          <p:cNvGrpSpPr/>
          <p:nvPr/>
        </p:nvGrpSpPr>
        <p:grpSpPr>
          <a:xfrm rot="17416223">
            <a:off x="535111" y="347166"/>
            <a:ext cx="1008837" cy="946927"/>
            <a:chOff x="10180901" y="4095157"/>
            <a:chExt cx="1068467" cy="10028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C55EAF-8F2F-4F56-AA5D-37AF9EBA9C71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08BFD60-473E-439D-A223-E7790C981A01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88" name="Graphic 5">
                <a:extLst>
                  <a:ext uri="{FF2B5EF4-FFF2-40B4-BE49-F238E27FC236}">
                    <a16:creationId xmlns:a16="http://schemas.microsoft.com/office/drawing/2014/main" id="{038F2612-FC35-4182-8567-3B9147E6B6A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Graphic 5">
                <a:extLst>
                  <a:ext uri="{FF2B5EF4-FFF2-40B4-BE49-F238E27FC236}">
                    <a16:creationId xmlns:a16="http://schemas.microsoft.com/office/drawing/2014/main" id="{E9952640-392A-4008-8D91-16A79F0E5B2F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5">
                <a:extLst>
                  <a:ext uri="{FF2B5EF4-FFF2-40B4-BE49-F238E27FC236}">
                    <a16:creationId xmlns:a16="http://schemas.microsoft.com/office/drawing/2014/main" id="{CEDAAA05-8D24-4D4A-9ABA-8BB8C40A3B0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Graphic 5">
                <a:extLst>
                  <a:ext uri="{FF2B5EF4-FFF2-40B4-BE49-F238E27FC236}">
                    <a16:creationId xmlns:a16="http://schemas.microsoft.com/office/drawing/2014/main" id="{2AB12634-6D03-4F07-B912-914A89D0F624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4" name="TextBox 2">
            <a:extLst>
              <a:ext uri="{FF2B5EF4-FFF2-40B4-BE49-F238E27FC236}">
                <a16:creationId xmlns:a16="http://schemas.microsoft.com/office/drawing/2014/main" id="{BE6A248C-3FF1-45E2-995A-8D64B59F5A0E}"/>
              </a:ext>
            </a:extLst>
          </p:cNvPr>
          <p:cNvSpPr txBox="1"/>
          <p:nvPr/>
        </p:nvSpPr>
        <p:spPr>
          <a:xfrm>
            <a:off x="2018537" y="2169899"/>
            <a:ext cx="877584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000" b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4000" b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6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F47260C-F185-4DCE-A82D-227DBF3C0FE5}"/>
              </a:ext>
            </a:extLst>
          </p:cNvPr>
          <p:cNvSpPr/>
          <p:nvPr/>
        </p:nvSpPr>
        <p:spPr>
          <a:xfrm>
            <a:off x="6341332" y="179192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75922AAE-B9ED-48D9-997E-DA25183C3C07}"/>
              </a:ext>
            </a:extLst>
          </p:cNvPr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32AE11C9-FBE0-4AAE-BE32-A5A559BBCBD8}"/>
              </a:ext>
            </a:extLst>
          </p:cNvPr>
          <p:cNvSpPr/>
          <p:nvPr/>
        </p:nvSpPr>
        <p:spPr>
          <a:xfrm rot="18900000">
            <a:off x="10458272" y="1556792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685C21E7-B75A-474A-981B-3D09E23A6615}"/>
              </a:ext>
            </a:extLst>
          </p:cNvPr>
          <p:cNvSpPr/>
          <p:nvPr/>
        </p:nvSpPr>
        <p:spPr>
          <a:xfrm>
            <a:off x="6341332" y="404433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3" name="Chevron 15">
            <a:extLst>
              <a:ext uri="{FF2B5EF4-FFF2-40B4-BE49-F238E27FC236}">
                <a16:creationId xmlns:a16="http://schemas.microsoft.com/office/drawing/2014/main" id="{FBF8F298-AE4F-41BF-8921-9FD7F84CC70F}"/>
              </a:ext>
            </a:extLst>
          </p:cNvPr>
          <p:cNvSpPr/>
          <p:nvPr/>
        </p:nvSpPr>
        <p:spPr>
          <a:xfrm rot="13500000">
            <a:off x="6040902" y="371287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Chevron 16">
            <a:extLst>
              <a:ext uri="{FF2B5EF4-FFF2-40B4-BE49-F238E27FC236}">
                <a16:creationId xmlns:a16="http://schemas.microsoft.com/office/drawing/2014/main" id="{1BED08DD-F3AB-47A5-915D-B7DE1AC4D09E}"/>
              </a:ext>
            </a:extLst>
          </p:cNvPr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EF082C8-F785-481E-9E4C-94265B258694}"/>
              </a:ext>
            </a:extLst>
          </p:cNvPr>
          <p:cNvSpPr txBox="1"/>
          <p:nvPr/>
        </p:nvSpPr>
        <p:spPr>
          <a:xfrm>
            <a:off x="2498127" y="194007"/>
            <a:ext cx="8017004" cy="111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35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9642EE-EE25-43E5-BC11-3CE22A098016}"/>
              </a:ext>
            </a:extLst>
          </p:cNvPr>
          <p:cNvSpPr txBox="1"/>
          <p:nvPr/>
        </p:nvSpPr>
        <p:spPr>
          <a:xfrm>
            <a:off x="6354204" y="2241899"/>
            <a:ext cx="4752000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vi-VN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3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A17FE9-6290-4A9A-9BD4-57D8CCDA8249}"/>
              </a:ext>
            </a:extLst>
          </p:cNvPr>
          <p:cNvSpPr txBox="1"/>
          <p:nvPr/>
        </p:nvSpPr>
        <p:spPr>
          <a:xfrm>
            <a:off x="6506629" y="4722871"/>
            <a:ext cx="4046405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Bạn Cùng Trường Đi Học Minh Họa Vector Phẳng. Vài Học Sinh Trong Đồng Phục  Nắm Tay Nhân Vật Hoạt Hình, Tải Vector - Free.Vector6.com">
            <a:extLst>
              <a:ext uri="{FF2B5EF4-FFF2-40B4-BE49-F238E27FC236}">
                <a16:creationId xmlns:a16="http://schemas.microsoft.com/office/drawing/2014/main" id="{906DA194-9CAA-41AA-8B67-04E6C780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6" y="3437740"/>
            <a:ext cx="4522882" cy="34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7CD830BD-37F9-431B-9E6A-DA409FF8A8EA}"/>
              </a:ext>
            </a:extLst>
          </p:cNvPr>
          <p:cNvSpPr/>
          <p:nvPr/>
        </p:nvSpPr>
        <p:spPr>
          <a:xfrm>
            <a:off x="1101125" y="1808831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39" name="Chevron 7">
            <a:extLst>
              <a:ext uri="{FF2B5EF4-FFF2-40B4-BE49-F238E27FC236}">
                <a16:creationId xmlns:a16="http://schemas.microsoft.com/office/drawing/2014/main" id="{D0DAC439-647F-4F8A-96F0-E8954C81EBA9}"/>
              </a:ext>
            </a:extLst>
          </p:cNvPr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Chevron 8">
            <a:extLst>
              <a:ext uri="{FF2B5EF4-FFF2-40B4-BE49-F238E27FC236}">
                <a16:creationId xmlns:a16="http://schemas.microsoft.com/office/drawing/2014/main" id="{95ADDA9A-44D9-406C-8BB4-8D96511A8B09}"/>
              </a:ext>
            </a:extLst>
          </p:cNvPr>
          <p:cNvSpPr/>
          <p:nvPr/>
        </p:nvSpPr>
        <p:spPr>
          <a:xfrm rot="13500000">
            <a:off x="770882" y="1573700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EFB959-2ED9-42C2-83A8-92765F6216BA}"/>
              </a:ext>
            </a:extLst>
          </p:cNvPr>
          <p:cNvSpPr txBox="1"/>
          <p:nvPr/>
        </p:nvSpPr>
        <p:spPr>
          <a:xfrm>
            <a:off x="1511234" y="2246589"/>
            <a:ext cx="393178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 algn="ctr">
              <a:lnSpc>
                <a:spcPct val="150000"/>
              </a:lnSpc>
            </a:pPr>
            <a:r>
              <a:rPr lang="vi-VN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3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Kết quả hình ảnh cho cute sticker food | Stiker, Desain stiker, Desain">
            <a:extLst>
              <a:ext uri="{FF2B5EF4-FFF2-40B4-BE49-F238E27FC236}">
                <a16:creationId xmlns:a16="http://schemas.microsoft.com/office/drawing/2014/main" id="{E25559F4-3C56-47D9-8521-289A8FB4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18" y="127857"/>
            <a:ext cx="2635682" cy="15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ầu Vồng Những Đám Mây Màu Sắc - Miễn Phí vector hình ảnh trên Pixabay">
            <a:extLst>
              <a:ext uri="{FF2B5EF4-FFF2-40B4-BE49-F238E27FC236}">
                <a16:creationId xmlns:a16="http://schemas.microsoft.com/office/drawing/2014/main" id="{41A4FC99-61A2-4BBC-BF96-DD238BD6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" y="175487"/>
            <a:ext cx="2918691" cy="14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/>
      <p:bldP spid="32" grpId="0"/>
      <p:bldP spid="38" grpId="0" animBg="1"/>
      <p:bldP spid="39" grpId="0" animBg="1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834EF-464F-4B5F-A617-A3B18C5A055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 rot="21294467">
            <a:off x="130626" y="191425"/>
            <a:ext cx="11991973" cy="3476625"/>
          </a:xfrm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55DBC-14EF-46DB-BB85-6FB8490520EE}"/>
              </a:ext>
            </a:extLst>
          </p:cNvPr>
          <p:cNvSpPr txBox="1"/>
          <p:nvPr/>
        </p:nvSpPr>
        <p:spPr>
          <a:xfrm>
            <a:off x="1596326" y="2248541"/>
            <a:ext cx="10198950" cy="8092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Trẻ Em, Trẻ Con, Em Nhỏ, Đứa Trẻ, Đứa Bé, Tải hình PNG 5 - Free.Vector6.com">
            <a:extLst>
              <a:ext uri="{FF2B5EF4-FFF2-40B4-BE49-F238E27FC236}">
                <a16:creationId xmlns:a16="http://schemas.microsoft.com/office/drawing/2014/main" id="{D68B9EA7-3B47-44D4-A6C6-A54E8B42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05" y="2757440"/>
            <a:ext cx="4812146" cy="44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aphic 20">
            <a:extLst>
              <a:ext uri="{FF2B5EF4-FFF2-40B4-BE49-F238E27FC236}">
                <a16:creationId xmlns:a16="http://schemas.microsoft.com/office/drawing/2014/main" id="{17F850D4-BF20-4608-8989-861028F0F8EE}"/>
              </a:ext>
            </a:extLst>
          </p:cNvPr>
          <p:cNvGrpSpPr/>
          <p:nvPr/>
        </p:nvGrpSpPr>
        <p:grpSpPr>
          <a:xfrm>
            <a:off x="5445696" y="174716"/>
            <a:ext cx="1300608" cy="1569895"/>
            <a:chOff x="5014912" y="2124075"/>
            <a:chExt cx="2162175" cy="26098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03E687-1E4B-4194-ACF3-71E228B41B5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88C083-1CB8-4543-BA59-B21C6F91358F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81A21D-9663-483F-BC47-8462A6F2EBD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6D11F0-231B-4A4E-81A9-380CCCE795F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95249F-E218-460B-8C0F-657217D3841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FF461E-DFAA-4F43-861E-DF1AA61A58F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BA18B7-996B-4E79-B2E0-775372C0F10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3849F8-78A3-431D-B6C0-2D2ABC99AD8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8D553F-C28E-4682-A597-E8712DED835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B91450-6B40-4541-94C9-6CA273BC49B2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49800-608F-4BA9-A2D9-2713AD944D2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8A6FFB-87CE-4EFB-A3B2-2FCEEE28FFC5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E3EE84-0B50-410A-B3AE-A00F2688D052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7DF73C1-A922-4E88-AC07-C7D06D52449A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1">
            <a:extLst>
              <a:ext uri="{FF2B5EF4-FFF2-40B4-BE49-F238E27FC236}">
                <a16:creationId xmlns:a16="http://schemas.microsoft.com/office/drawing/2014/main" id="{BD092209-703F-4F36-A6F1-7B0ADF8F8177}"/>
              </a:ext>
            </a:extLst>
          </p:cNvPr>
          <p:cNvGrpSpPr/>
          <p:nvPr/>
        </p:nvGrpSpPr>
        <p:grpSpPr>
          <a:xfrm>
            <a:off x="889751" y="158190"/>
            <a:ext cx="1068560" cy="1616877"/>
            <a:chOff x="6081713" y="3426067"/>
            <a:chExt cx="1776412" cy="26879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F4BB10E-B12B-4B35-80C5-CD89B8529A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6DF5F8-ED63-4DBB-AD85-BD61D6FBC30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ECBF7A-A1E7-4465-92D1-0FF9024AA08C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EEBC08-8450-472E-A613-B8D9618DEAC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CFC5AB2-A8F5-4E14-9A42-006C157336C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15285E-EEB0-4CEB-BC01-1D88E43DE2EC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2375B6A-AE03-4F2B-AA1F-0AADCB03A19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3E1BC20-E15A-4D55-AF9E-C99513910B7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51C77-3DCC-4267-B010-F68349A9EE1C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CD847D3-B137-4962-932B-DB27069A2B75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A8B3AA5-F413-411A-B56A-F8D48C98E8E5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5F8480F-EFA8-484F-98A0-BB47C23D8C0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7646A18-3222-4ED6-9825-9672DF6BF6CA}"/>
                </a:ext>
              </a:extLst>
            </p:cNvPr>
            <p:cNvSpPr/>
            <p:nvPr/>
          </p:nvSpPr>
          <p:spPr>
            <a:xfrm>
              <a:off x="6352382" y="4351897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73">
            <a:extLst>
              <a:ext uri="{FF2B5EF4-FFF2-40B4-BE49-F238E27FC236}">
                <a16:creationId xmlns:a16="http://schemas.microsoft.com/office/drawing/2014/main" id="{E0DAA640-768C-4A42-B951-CA8182E696A7}"/>
              </a:ext>
            </a:extLst>
          </p:cNvPr>
          <p:cNvGrpSpPr/>
          <p:nvPr/>
        </p:nvGrpSpPr>
        <p:grpSpPr>
          <a:xfrm>
            <a:off x="9614991" y="175379"/>
            <a:ext cx="1065695" cy="1575624"/>
            <a:chOff x="5210175" y="2119312"/>
            <a:chExt cx="1771650" cy="261937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98F2C1B-79BE-450F-9103-DA9B0608CA23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DBCD8A4-F5C3-4A23-94F2-189206EFD3D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01EE8B5-4B50-4F2B-B6E5-EE7E1D7F89B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644BA5-308A-4DB7-9DEC-B8206D1B97E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8C71F26-BC6D-4C4B-8262-893F7CCF36B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48375F-BEB9-4CC7-A6F5-C58E7DF513A5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43F1D24-C14C-45E4-B41A-6726D0144067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ED1AB62-DE6B-49A5-9634-22E4E7EEF005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208791-0147-45ED-93EA-3063D65B9F82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6EA6B68-3C26-4DAD-A2CE-DCA7F623E4AC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2CFB9D4-DC7F-455A-9509-9CF07BBA90B4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44444E-6 L 1.2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AA0F08-5DD3-405F-91F2-CD3C7AF9FC7C}"/>
              </a:ext>
            </a:extLst>
          </p:cNvPr>
          <p:cNvSpPr/>
          <p:nvPr/>
        </p:nvSpPr>
        <p:spPr>
          <a:xfrm>
            <a:off x="-311076" y="174098"/>
            <a:ext cx="12117277" cy="1961015"/>
          </a:xfrm>
          <a:custGeom>
            <a:avLst/>
            <a:gdLst>
              <a:gd name="connsiteX0" fmla="*/ 3633770 w 12117277"/>
              <a:gd name="connsiteY0" fmla="*/ 4715679 h 5755773"/>
              <a:gd name="connsiteX1" fmla="*/ 3645778 w 12117277"/>
              <a:gd name="connsiteY1" fmla="*/ 4721460 h 5755773"/>
              <a:gd name="connsiteX2" fmla="*/ 3605499 w 12117277"/>
              <a:gd name="connsiteY2" fmla="*/ 5462510 h 5755773"/>
              <a:gd name="connsiteX3" fmla="*/ 3737075 w 12117277"/>
              <a:gd name="connsiteY3" fmla="*/ 5462510 h 5755773"/>
              <a:gd name="connsiteX4" fmla="*/ 3752641 w 12117277"/>
              <a:gd name="connsiteY4" fmla="*/ 5753492 h 5755773"/>
              <a:gd name="connsiteX5" fmla="*/ 3346665 w 12117277"/>
              <a:gd name="connsiteY5" fmla="*/ 5734877 h 5755773"/>
              <a:gd name="connsiteX6" fmla="*/ 3403147 w 12117277"/>
              <a:gd name="connsiteY6" fmla="*/ 5450947 h 5755773"/>
              <a:gd name="connsiteX7" fmla="*/ 3535486 w 12117277"/>
              <a:gd name="connsiteY7" fmla="*/ 5460287 h 5755773"/>
              <a:gd name="connsiteX8" fmla="*/ 3557530 w 12117277"/>
              <a:gd name="connsiteY8" fmla="*/ 5303424 h 5755773"/>
              <a:gd name="connsiteX9" fmla="*/ 3603274 w 12117277"/>
              <a:gd name="connsiteY9" fmla="*/ 4880357 h 5755773"/>
              <a:gd name="connsiteX10" fmla="*/ 3620111 w 12117277"/>
              <a:gd name="connsiteY10" fmla="*/ 4739631 h 5755773"/>
              <a:gd name="connsiteX11" fmla="*/ 3633770 w 12117277"/>
              <a:gd name="connsiteY11" fmla="*/ 4715679 h 5755773"/>
              <a:gd name="connsiteX12" fmla="*/ 3873358 w 12117277"/>
              <a:gd name="connsiteY12" fmla="*/ 4704369 h 5755773"/>
              <a:gd name="connsiteX13" fmla="*/ 4177041 w 12117277"/>
              <a:gd name="connsiteY13" fmla="*/ 5706667 h 5755773"/>
              <a:gd name="connsiteX14" fmla="*/ 3775071 w 12117277"/>
              <a:gd name="connsiteY14" fmla="*/ 5751649 h 5755773"/>
              <a:gd name="connsiteX15" fmla="*/ 3760716 w 12117277"/>
              <a:gd name="connsiteY15" fmla="*/ 5465369 h 5755773"/>
              <a:gd name="connsiteX16" fmla="*/ 3887335 w 12117277"/>
              <a:gd name="connsiteY16" fmla="*/ 5458189 h 5755773"/>
              <a:gd name="connsiteX17" fmla="*/ 3795466 w 12117277"/>
              <a:gd name="connsiteY17" fmla="*/ 4718791 h 5755773"/>
              <a:gd name="connsiteX18" fmla="*/ 3873358 w 12117277"/>
              <a:gd name="connsiteY18" fmla="*/ 4704369 h 5755773"/>
              <a:gd name="connsiteX19" fmla="*/ 3990958 w 12117277"/>
              <a:gd name="connsiteY19" fmla="*/ 4680608 h 5755773"/>
              <a:gd name="connsiteX20" fmla="*/ 4326089 w 12117277"/>
              <a:gd name="connsiteY20" fmla="*/ 5380362 h 5755773"/>
              <a:gd name="connsiteX21" fmla="*/ 4442736 w 12117277"/>
              <a:gd name="connsiteY21" fmla="*/ 5346943 h 5755773"/>
              <a:gd name="connsiteX22" fmla="*/ 4597757 w 12117277"/>
              <a:gd name="connsiteY22" fmla="*/ 5607874 h 5755773"/>
              <a:gd name="connsiteX23" fmla="*/ 4200357 w 12117277"/>
              <a:gd name="connsiteY23" fmla="*/ 5710035 h 5755773"/>
              <a:gd name="connsiteX24" fmla="*/ 3895402 w 12117277"/>
              <a:gd name="connsiteY24" fmla="*/ 4703417 h 5755773"/>
              <a:gd name="connsiteX25" fmla="*/ 3990958 w 12117277"/>
              <a:gd name="connsiteY25" fmla="*/ 4680608 h 5755773"/>
              <a:gd name="connsiteX26" fmla="*/ 3338664 w 12117277"/>
              <a:gd name="connsiteY26" fmla="*/ 4675208 h 5755773"/>
              <a:gd name="connsiteX27" fmla="*/ 3456962 w 12117277"/>
              <a:gd name="connsiteY27" fmla="*/ 4699097 h 5755773"/>
              <a:gd name="connsiteX28" fmla="*/ 3265283 w 12117277"/>
              <a:gd name="connsiteY28" fmla="*/ 5429028 h 5755773"/>
              <a:gd name="connsiteX29" fmla="*/ 3379771 w 12117277"/>
              <a:gd name="connsiteY29" fmla="*/ 5447770 h 5755773"/>
              <a:gd name="connsiteX30" fmla="*/ 3326339 w 12117277"/>
              <a:gd name="connsiteY30" fmla="*/ 5731064 h 5755773"/>
              <a:gd name="connsiteX31" fmla="*/ 2953718 w 12117277"/>
              <a:gd name="connsiteY31" fmla="*/ 5666959 h 5755773"/>
              <a:gd name="connsiteX32" fmla="*/ 3338664 w 12117277"/>
              <a:gd name="connsiteY32" fmla="*/ 4675208 h 5755773"/>
              <a:gd name="connsiteX33" fmla="*/ 3205371 w 12117277"/>
              <a:gd name="connsiteY33" fmla="*/ 4641027 h 5755773"/>
              <a:gd name="connsiteX34" fmla="*/ 3317634 w 12117277"/>
              <a:gd name="connsiteY34" fmla="*/ 4670760 h 5755773"/>
              <a:gd name="connsiteX35" fmla="*/ 2933514 w 12117277"/>
              <a:gd name="connsiteY35" fmla="*/ 5660479 h 5755773"/>
              <a:gd name="connsiteX36" fmla="*/ 2605747 w 12117277"/>
              <a:gd name="connsiteY36" fmla="*/ 5573756 h 5755773"/>
              <a:gd name="connsiteX37" fmla="*/ 2750920 w 12117277"/>
              <a:gd name="connsiteY37" fmla="*/ 5307299 h 5755773"/>
              <a:gd name="connsiteX38" fmla="*/ 2831861 w 12117277"/>
              <a:gd name="connsiteY38" fmla="*/ 5332013 h 5755773"/>
              <a:gd name="connsiteX39" fmla="*/ 2871633 w 12117277"/>
              <a:gd name="connsiteY39" fmla="*/ 5314795 h 5755773"/>
              <a:gd name="connsiteX40" fmla="*/ 3025191 w 12117277"/>
              <a:gd name="connsiteY40" fmla="*/ 5004818 h 5755773"/>
              <a:gd name="connsiteX41" fmla="*/ 3205371 w 12117277"/>
              <a:gd name="connsiteY41" fmla="*/ 4641027 h 5755773"/>
              <a:gd name="connsiteX42" fmla="*/ 4134673 w 12117277"/>
              <a:gd name="connsiteY42" fmla="*/ 4629822 h 5755773"/>
              <a:gd name="connsiteX43" fmla="*/ 4160330 w 12117277"/>
              <a:gd name="connsiteY43" fmla="*/ 4647190 h 5755773"/>
              <a:gd name="connsiteX44" fmla="*/ 4401566 w 12117277"/>
              <a:gd name="connsiteY44" fmla="*/ 4942111 h 5755773"/>
              <a:gd name="connsiteX45" fmla="*/ 4639372 w 12117277"/>
              <a:gd name="connsiteY45" fmla="*/ 5233601 h 5755773"/>
              <a:gd name="connsiteX46" fmla="*/ 4658366 w 12117277"/>
              <a:gd name="connsiteY46" fmla="*/ 5256472 h 5755773"/>
              <a:gd name="connsiteX47" fmla="*/ 4772346 w 12117277"/>
              <a:gd name="connsiteY47" fmla="*/ 5201707 h 5755773"/>
              <a:gd name="connsiteX48" fmla="*/ 4990773 w 12117277"/>
              <a:gd name="connsiteY48" fmla="*/ 5434301 h 5755773"/>
              <a:gd name="connsiteX49" fmla="*/ 4618912 w 12117277"/>
              <a:gd name="connsiteY49" fmla="*/ 5602283 h 5755773"/>
              <a:gd name="connsiteX50" fmla="*/ 4463384 w 12117277"/>
              <a:gd name="connsiteY50" fmla="*/ 5340527 h 5755773"/>
              <a:gd name="connsiteX51" fmla="*/ 4581493 w 12117277"/>
              <a:gd name="connsiteY51" fmla="*/ 5290907 h 5755773"/>
              <a:gd name="connsiteX52" fmla="*/ 4566561 w 12117277"/>
              <a:gd name="connsiteY52" fmla="*/ 5260793 h 5755773"/>
              <a:gd name="connsiteX53" fmla="*/ 4184473 w 12117277"/>
              <a:gd name="connsiteY53" fmla="*/ 4729529 h 5755773"/>
              <a:gd name="connsiteX54" fmla="*/ 4118973 w 12117277"/>
              <a:gd name="connsiteY54" fmla="*/ 4636008 h 5755773"/>
              <a:gd name="connsiteX55" fmla="*/ 4134673 w 12117277"/>
              <a:gd name="connsiteY55" fmla="*/ 4629822 h 5755773"/>
              <a:gd name="connsiteX56" fmla="*/ 2993865 w 12117277"/>
              <a:gd name="connsiteY56" fmla="*/ 4571649 h 5755773"/>
              <a:gd name="connsiteX57" fmla="*/ 3028680 w 12117277"/>
              <a:gd name="connsiteY57" fmla="*/ 4583911 h 5755773"/>
              <a:gd name="connsiteX58" fmla="*/ 2615652 w 12117277"/>
              <a:gd name="connsiteY58" fmla="*/ 5259331 h 5755773"/>
              <a:gd name="connsiteX59" fmla="*/ 2728677 w 12117277"/>
              <a:gd name="connsiteY59" fmla="*/ 5300691 h 5755773"/>
              <a:gd name="connsiteX60" fmla="*/ 2583823 w 12117277"/>
              <a:gd name="connsiteY60" fmla="*/ 5563909 h 5755773"/>
              <a:gd name="connsiteX61" fmla="*/ 2281405 w 12117277"/>
              <a:gd name="connsiteY61" fmla="*/ 5456347 h 5755773"/>
              <a:gd name="connsiteX62" fmla="*/ 2455613 w 12117277"/>
              <a:gd name="connsiteY62" fmla="*/ 5200245 h 5755773"/>
              <a:gd name="connsiteX63" fmla="*/ 2559934 w 12117277"/>
              <a:gd name="connsiteY63" fmla="*/ 5238683 h 5755773"/>
              <a:gd name="connsiteX64" fmla="*/ 2993865 w 12117277"/>
              <a:gd name="connsiteY64" fmla="*/ 4571649 h 5755773"/>
              <a:gd name="connsiteX65" fmla="*/ 4301414 w 12117277"/>
              <a:gd name="connsiteY65" fmla="*/ 4540287 h 5755773"/>
              <a:gd name="connsiteX66" fmla="*/ 4325009 w 12117277"/>
              <a:gd name="connsiteY66" fmla="*/ 4555511 h 5755773"/>
              <a:gd name="connsiteX67" fmla="*/ 4557031 w 12117277"/>
              <a:gd name="connsiteY67" fmla="*/ 4757737 h 5755773"/>
              <a:gd name="connsiteX68" fmla="*/ 4922283 w 12117277"/>
              <a:gd name="connsiteY68" fmla="*/ 5075085 h 5755773"/>
              <a:gd name="connsiteX69" fmla="*/ 4946174 w 12117277"/>
              <a:gd name="connsiteY69" fmla="*/ 5091604 h 5755773"/>
              <a:gd name="connsiteX70" fmla="*/ 5041155 w 12117277"/>
              <a:gd name="connsiteY70" fmla="*/ 5027817 h 5755773"/>
              <a:gd name="connsiteX71" fmla="*/ 5303355 w 12117277"/>
              <a:gd name="connsiteY71" fmla="*/ 5233791 h 5755773"/>
              <a:gd name="connsiteX72" fmla="*/ 5010213 w 12117277"/>
              <a:gd name="connsiteY72" fmla="*/ 5425026 h 5755773"/>
              <a:gd name="connsiteX73" fmla="*/ 4789624 w 12117277"/>
              <a:gd name="connsiteY73" fmla="*/ 5192177 h 5755773"/>
              <a:gd name="connsiteX74" fmla="*/ 4884101 w 12117277"/>
              <a:gd name="connsiteY74" fmla="*/ 5132265 h 5755773"/>
              <a:gd name="connsiteX75" fmla="*/ 4275770 w 12117277"/>
              <a:gd name="connsiteY75" fmla="*/ 4556465 h 5755773"/>
              <a:gd name="connsiteX76" fmla="*/ 4301414 w 12117277"/>
              <a:gd name="connsiteY76" fmla="*/ 4540287 h 5755773"/>
              <a:gd name="connsiteX77" fmla="*/ 2775694 w 12117277"/>
              <a:gd name="connsiteY77" fmla="*/ 4479335 h 5755773"/>
              <a:gd name="connsiteX78" fmla="*/ 2819277 w 12117277"/>
              <a:gd name="connsiteY78" fmla="*/ 4496489 h 5755773"/>
              <a:gd name="connsiteX79" fmla="*/ 2330708 w 12117277"/>
              <a:gd name="connsiteY79" fmla="*/ 5143129 h 5755773"/>
              <a:gd name="connsiteX80" fmla="*/ 2436490 w 12117277"/>
              <a:gd name="connsiteY80" fmla="*/ 5191732 h 5755773"/>
              <a:gd name="connsiteX81" fmla="*/ 2257200 w 12117277"/>
              <a:gd name="connsiteY81" fmla="*/ 5448850 h 5755773"/>
              <a:gd name="connsiteX82" fmla="*/ 1962342 w 12117277"/>
              <a:gd name="connsiteY82" fmla="*/ 5314605 h 5755773"/>
              <a:gd name="connsiteX83" fmla="*/ 2169715 w 12117277"/>
              <a:gd name="connsiteY83" fmla="*/ 5069621 h 5755773"/>
              <a:gd name="connsiteX84" fmla="*/ 2267111 w 12117277"/>
              <a:gd name="connsiteY84" fmla="*/ 5114920 h 5755773"/>
              <a:gd name="connsiteX85" fmla="*/ 2775694 w 12117277"/>
              <a:gd name="connsiteY85" fmla="*/ 4479335 h 5755773"/>
              <a:gd name="connsiteX86" fmla="*/ 4513070 w 12117277"/>
              <a:gd name="connsiteY86" fmla="*/ 4365293 h 5755773"/>
              <a:gd name="connsiteX87" fmla="*/ 5556089 w 12117277"/>
              <a:gd name="connsiteY87" fmla="*/ 5028007 h 5755773"/>
              <a:gd name="connsiteX88" fmla="*/ 5321781 w 12117277"/>
              <a:gd name="connsiteY88" fmla="*/ 5224007 h 5755773"/>
              <a:gd name="connsiteX89" fmla="*/ 5056531 w 12117277"/>
              <a:gd name="connsiteY89" fmla="*/ 5015618 h 5755773"/>
              <a:gd name="connsiteX90" fmla="*/ 5137598 w 12117277"/>
              <a:gd name="connsiteY90" fmla="*/ 4949543 h 5755773"/>
              <a:gd name="connsiteX91" fmla="*/ 4429967 w 12117277"/>
              <a:gd name="connsiteY91" fmla="*/ 4437530 h 5755773"/>
              <a:gd name="connsiteX92" fmla="*/ 4513070 w 12117277"/>
              <a:gd name="connsiteY92" fmla="*/ 4365293 h 5755773"/>
              <a:gd name="connsiteX93" fmla="*/ 2490879 w 12117277"/>
              <a:gd name="connsiteY93" fmla="*/ 4328254 h 5755773"/>
              <a:gd name="connsiteX94" fmla="*/ 2604286 w 12117277"/>
              <a:gd name="connsiteY94" fmla="*/ 4392422 h 5755773"/>
              <a:gd name="connsiteX95" fmla="*/ 2050911 w 12117277"/>
              <a:gd name="connsiteY95" fmla="*/ 5006533 h 5755773"/>
              <a:gd name="connsiteX96" fmla="*/ 2150341 w 12117277"/>
              <a:gd name="connsiteY96" fmla="*/ 5061362 h 5755773"/>
              <a:gd name="connsiteX97" fmla="*/ 1944366 w 12117277"/>
              <a:gd name="connsiteY97" fmla="*/ 5304440 h 5755773"/>
              <a:gd name="connsiteX98" fmla="*/ 1669903 w 12117277"/>
              <a:gd name="connsiteY98" fmla="*/ 5155137 h 5755773"/>
              <a:gd name="connsiteX99" fmla="*/ 2490879 w 12117277"/>
              <a:gd name="connsiteY99" fmla="*/ 4328254 h 5755773"/>
              <a:gd name="connsiteX100" fmla="*/ 4612687 w 12117277"/>
              <a:gd name="connsiteY100" fmla="*/ 4274505 h 5755773"/>
              <a:gd name="connsiteX101" fmla="*/ 4654619 w 12117277"/>
              <a:gd name="connsiteY101" fmla="*/ 4296043 h 5755773"/>
              <a:gd name="connsiteX102" fmla="*/ 5343001 w 12117277"/>
              <a:gd name="connsiteY102" fmla="*/ 4686898 h 5755773"/>
              <a:gd name="connsiteX103" fmla="*/ 5434807 w 12117277"/>
              <a:gd name="connsiteY103" fmla="*/ 4671078 h 5755773"/>
              <a:gd name="connsiteX104" fmla="*/ 5454565 w 12117277"/>
              <a:gd name="connsiteY104" fmla="*/ 4644903 h 5755773"/>
              <a:gd name="connsiteX105" fmla="*/ 5765622 w 12117277"/>
              <a:gd name="connsiteY105" fmla="*/ 4812249 h 5755773"/>
              <a:gd name="connsiteX106" fmla="*/ 5567972 w 12117277"/>
              <a:gd name="connsiteY106" fmla="*/ 5014094 h 5755773"/>
              <a:gd name="connsiteX107" fmla="*/ 4528507 w 12117277"/>
              <a:gd name="connsiteY107" fmla="*/ 4353413 h 5755773"/>
              <a:gd name="connsiteX108" fmla="*/ 4612687 w 12117277"/>
              <a:gd name="connsiteY108" fmla="*/ 4274505 h 5755773"/>
              <a:gd name="connsiteX109" fmla="*/ 2362858 w 12117277"/>
              <a:gd name="connsiteY109" fmla="*/ 4252141 h 5755773"/>
              <a:gd name="connsiteX110" fmla="*/ 2473216 w 12117277"/>
              <a:gd name="connsiteY110" fmla="*/ 4318025 h 5755773"/>
              <a:gd name="connsiteX111" fmla="*/ 1653446 w 12117277"/>
              <a:gd name="connsiteY111" fmla="*/ 5144209 h 5755773"/>
              <a:gd name="connsiteX112" fmla="*/ 1406112 w 12117277"/>
              <a:gd name="connsiteY112" fmla="*/ 4989252 h 5755773"/>
              <a:gd name="connsiteX113" fmla="*/ 1653446 w 12117277"/>
              <a:gd name="connsiteY113" fmla="*/ 4771842 h 5755773"/>
              <a:gd name="connsiteX114" fmla="*/ 1740677 w 12117277"/>
              <a:gd name="connsiteY114" fmla="*/ 4826290 h 5755773"/>
              <a:gd name="connsiteX115" fmla="*/ 2362858 w 12117277"/>
              <a:gd name="connsiteY115" fmla="*/ 4252141 h 5755773"/>
              <a:gd name="connsiteX116" fmla="*/ 2171779 w 12117277"/>
              <a:gd name="connsiteY116" fmla="*/ 4129761 h 5755773"/>
              <a:gd name="connsiteX117" fmla="*/ 2200146 w 12117277"/>
              <a:gd name="connsiteY117" fmla="*/ 4147883 h 5755773"/>
              <a:gd name="connsiteX118" fmla="*/ 1547280 w 12117277"/>
              <a:gd name="connsiteY118" fmla="*/ 4697381 h 5755773"/>
              <a:gd name="connsiteX119" fmla="*/ 1636544 w 12117277"/>
              <a:gd name="connsiteY119" fmla="*/ 4759707 h 5755773"/>
              <a:gd name="connsiteX120" fmla="*/ 1542324 w 12117277"/>
              <a:gd name="connsiteY120" fmla="*/ 4843507 h 5755773"/>
              <a:gd name="connsiteX121" fmla="*/ 1414305 w 12117277"/>
              <a:gd name="connsiteY121" fmla="*/ 4956850 h 5755773"/>
              <a:gd name="connsiteX122" fmla="*/ 1371928 w 12117277"/>
              <a:gd name="connsiteY122" fmla="*/ 4966253 h 5755773"/>
              <a:gd name="connsiteX123" fmla="*/ 1146767 w 12117277"/>
              <a:gd name="connsiteY123" fmla="*/ 4806341 h 5755773"/>
              <a:gd name="connsiteX124" fmla="*/ 1412717 w 12117277"/>
              <a:gd name="connsiteY124" fmla="*/ 4601002 h 5755773"/>
              <a:gd name="connsiteX125" fmla="*/ 1503887 w 12117277"/>
              <a:gd name="connsiteY125" fmla="*/ 4665678 h 5755773"/>
              <a:gd name="connsiteX126" fmla="*/ 1756431 w 12117277"/>
              <a:gd name="connsiteY126" fmla="*/ 4461610 h 5755773"/>
              <a:gd name="connsiteX127" fmla="*/ 2146652 w 12117277"/>
              <a:gd name="connsiteY127" fmla="*/ 4143182 h 5755773"/>
              <a:gd name="connsiteX128" fmla="*/ 2171779 w 12117277"/>
              <a:gd name="connsiteY128" fmla="*/ 4129761 h 5755773"/>
              <a:gd name="connsiteX129" fmla="*/ 4758938 w 12117277"/>
              <a:gd name="connsiteY129" fmla="*/ 4106078 h 5755773"/>
              <a:gd name="connsiteX130" fmla="*/ 5578708 w 12117277"/>
              <a:gd name="connsiteY130" fmla="*/ 4506908 h 5755773"/>
              <a:gd name="connsiteX131" fmla="*/ 5639063 w 12117277"/>
              <a:gd name="connsiteY131" fmla="*/ 4438038 h 5755773"/>
              <a:gd name="connsiteX132" fmla="*/ 5958379 w 12117277"/>
              <a:gd name="connsiteY132" fmla="*/ 4587341 h 5755773"/>
              <a:gd name="connsiteX133" fmla="*/ 5778455 w 12117277"/>
              <a:gd name="connsiteY133" fmla="*/ 4798462 h 5755773"/>
              <a:gd name="connsiteX134" fmla="*/ 5472924 w 12117277"/>
              <a:gd name="connsiteY134" fmla="*/ 4634038 h 5755773"/>
              <a:gd name="connsiteX135" fmla="*/ 5539508 w 12117277"/>
              <a:gd name="connsiteY135" fmla="*/ 4552970 h 5755773"/>
              <a:gd name="connsiteX136" fmla="*/ 4730095 w 12117277"/>
              <a:gd name="connsiteY136" fmla="*/ 4140576 h 5755773"/>
              <a:gd name="connsiteX137" fmla="*/ 4758938 w 12117277"/>
              <a:gd name="connsiteY137" fmla="*/ 4106078 h 5755773"/>
              <a:gd name="connsiteX138" fmla="*/ 1916538 w 12117277"/>
              <a:gd name="connsiteY138" fmla="*/ 3923167 h 5755773"/>
              <a:gd name="connsiteX139" fmla="*/ 2021177 w 12117277"/>
              <a:gd name="connsiteY139" fmla="*/ 4009572 h 5755773"/>
              <a:gd name="connsiteX140" fmla="*/ 1323139 w 12117277"/>
              <a:gd name="connsiteY140" fmla="*/ 4527240 h 5755773"/>
              <a:gd name="connsiteX141" fmla="*/ 1396202 w 12117277"/>
              <a:gd name="connsiteY141" fmla="*/ 4589439 h 5755773"/>
              <a:gd name="connsiteX142" fmla="*/ 1135717 w 12117277"/>
              <a:gd name="connsiteY142" fmla="*/ 4790902 h 5755773"/>
              <a:gd name="connsiteX143" fmla="*/ 907887 w 12117277"/>
              <a:gd name="connsiteY143" fmla="*/ 4607863 h 5755773"/>
              <a:gd name="connsiteX144" fmla="*/ 1916538 w 12117277"/>
              <a:gd name="connsiteY144" fmla="*/ 3923167 h 5755773"/>
              <a:gd name="connsiteX145" fmla="*/ 4945348 w 12117277"/>
              <a:gd name="connsiteY145" fmla="*/ 3863763 h 5755773"/>
              <a:gd name="connsiteX146" fmla="*/ 6132587 w 12117277"/>
              <a:gd name="connsiteY146" fmla="*/ 4363133 h 5755773"/>
              <a:gd name="connsiteX147" fmla="*/ 5972738 w 12117277"/>
              <a:gd name="connsiteY147" fmla="*/ 4574444 h 5755773"/>
              <a:gd name="connsiteX148" fmla="*/ 5650246 w 12117277"/>
              <a:gd name="connsiteY148" fmla="*/ 4423363 h 5755773"/>
              <a:gd name="connsiteX149" fmla="*/ 5710347 w 12117277"/>
              <a:gd name="connsiteY149" fmla="*/ 4340833 h 5755773"/>
              <a:gd name="connsiteX150" fmla="*/ 4872030 w 12117277"/>
              <a:gd name="connsiteY150" fmla="*/ 3964463 h 5755773"/>
              <a:gd name="connsiteX151" fmla="*/ 4945348 w 12117277"/>
              <a:gd name="connsiteY151" fmla="*/ 3863763 h 5755773"/>
              <a:gd name="connsiteX152" fmla="*/ 1810501 w 12117277"/>
              <a:gd name="connsiteY152" fmla="*/ 3828884 h 5755773"/>
              <a:gd name="connsiteX153" fmla="*/ 1902433 w 12117277"/>
              <a:gd name="connsiteY153" fmla="*/ 3909889 h 5755773"/>
              <a:gd name="connsiteX154" fmla="*/ 1730957 w 12117277"/>
              <a:gd name="connsiteY154" fmla="*/ 4027425 h 5755773"/>
              <a:gd name="connsiteX155" fmla="*/ 937684 w 12117277"/>
              <a:gd name="connsiteY155" fmla="*/ 4565487 h 5755773"/>
              <a:gd name="connsiteX156" fmla="*/ 909348 w 12117277"/>
              <a:gd name="connsiteY156" fmla="*/ 4584356 h 5755773"/>
              <a:gd name="connsiteX157" fmla="*/ 878661 w 12117277"/>
              <a:gd name="connsiteY157" fmla="*/ 4583467 h 5755773"/>
              <a:gd name="connsiteX158" fmla="*/ 683996 w 12117277"/>
              <a:gd name="connsiteY158" fmla="*/ 4410212 h 5755773"/>
              <a:gd name="connsiteX159" fmla="*/ 983936 w 12117277"/>
              <a:gd name="connsiteY159" fmla="*/ 4232828 h 5755773"/>
              <a:gd name="connsiteX160" fmla="*/ 1057571 w 12117277"/>
              <a:gd name="connsiteY160" fmla="*/ 4297949 h 5755773"/>
              <a:gd name="connsiteX161" fmla="*/ 1810501 w 12117277"/>
              <a:gd name="connsiteY161" fmla="*/ 3828884 h 5755773"/>
              <a:gd name="connsiteX162" fmla="*/ 5029147 w 12117277"/>
              <a:gd name="connsiteY162" fmla="*/ 3743622 h 5755773"/>
              <a:gd name="connsiteX163" fmla="*/ 5892243 w 12117277"/>
              <a:gd name="connsiteY163" fmla="*/ 4086383 h 5755773"/>
              <a:gd name="connsiteX164" fmla="*/ 5948660 w 12117277"/>
              <a:gd name="connsiteY164" fmla="*/ 4007221 h 5755773"/>
              <a:gd name="connsiteX165" fmla="*/ 6283796 w 12117277"/>
              <a:gd name="connsiteY165" fmla="*/ 4136193 h 5755773"/>
              <a:gd name="connsiteX166" fmla="*/ 6141800 w 12117277"/>
              <a:gd name="connsiteY166" fmla="*/ 4348012 h 5755773"/>
              <a:gd name="connsiteX167" fmla="*/ 4956403 w 12117277"/>
              <a:gd name="connsiteY167" fmla="*/ 3849532 h 5755773"/>
              <a:gd name="connsiteX168" fmla="*/ 5029147 w 12117277"/>
              <a:gd name="connsiteY168" fmla="*/ 3743622 h 5755773"/>
              <a:gd name="connsiteX169" fmla="*/ 1658843 w 12117277"/>
              <a:gd name="connsiteY169" fmla="*/ 3676277 h 5755773"/>
              <a:gd name="connsiteX170" fmla="*/ 1682033 w 12117277"/>
              <a:gd name="connsiteY170" fmla="*/ 3702643 h 5755773"/>
              <a:gd name="connsiteX171" fmla="*/ 900639 w 12117277"/>
              <a:gd name="connsiteY171" fmla="*/ 4141975 h 5755773"/>
              <a:gd name="connsiteX172" fmla="*/ 969445 w 12117277"/>
              <a:gd name="connsiteY172" fmla="*/ 4219485 h 5755773"/>
              <a:gd name="connsiteX173" fmla="*/ 670967 w 12117277"/>
              <a:gd name="connsiteY173" fmla="*/ 4397250 h 5755773"/>
              <a:gd name="connsiteX174" fmla="*/ 472172 w 12117277"/>
              <a:gd name="connsiteY174" fmla="*/ 4188671 h 5755773"/>
              <a:gd name="connsiteX175" fmla="*/ 790981 w 12117277"/>
              <a:gd name="connsiteY175" fmla="*/ 4026408 h 5755773"/>
              <a:gd name="connsiteX176" fmla="*/ 863282 w 12117277"/>
              <a:gd name="connsiteY176" fmla="*/ 4104553 h 5755773"/>
              <a:gd name="connsiteX177" fmla="*/ 1658843 w 12117277"/>
              <a:gd name="connsiteY177" fmla="*/ 3676277 h 5755773"/>
              <a:gd name="connsiteX178" fmla="*/ 5162441 w 12117277"/>
              <a:gd name="connsiteY178" fmla="*/ 3546733 h 5755773"/>
              <a:gd name="connsiteX179" fmla="*/ 6033540 w 12117277"/>
              <a:gd name="connsiteY179" fmla="*/ 3868973 h 5755773"/>
              <a:gd name="connsiteX180" fmla="*/ 6087860 w 12117277"/>
              <a:gd name="connsiteY180" fmla="*/ 3790128 h 5755773"/>
              <a:gd name="connsiteX181" fmla="*/ 6428842 w 12117277"/>
              <a:gd name="connsiteY181" fmla="*/ 3913700 h 5755773"/>
              <a:gd name="connsiteX182" fmla="*/ 6296503 w 12117277"/>
              <a:gd name="connsiteY182" fmla="*/ 4122470 h 5755773"/>
              <a:gd name="connsiteX183" fmla="*/ 5959269 w 12117277"/>
              <a:gd name="connsiteY183" fmla="*/ 3992100 h 5755773"/>
              <a:gd name="connsiteX184" fmla="*/ 6005013 w 12117277"/>
              <a:gd name="connsiteY184" fmla="*/ 3916940 h 5755773"/>
              <a:gd name="connsiteX185" fmla="*/ 5130673 w 12117277"/>
              <a:gd name="connsiteY185" fmla="*/ 3586759 h 5755773"/>
              <a:gd name="connsiteX186" fmla="*/ 5162441 w 12117277"/>
              <a:gd name="connsiteY186" fmla="*/ 3546733 h 5755773"/>
              <a:gd name="connsiteX187" fmla="*/ 1523710 w 12117277"/>
              <a:gd name="connsiteY187" fmla="*/ 3512298 h 5755773"/>
              <a:gd name="connsiteX188" fmla="*/ 1544358 w 12117277"/>
              <a:gd name="connsiteY188" fmla="*/ 3546224 h 5755773"/>
              <a:gd name="connsiteX189" fmla="*/ 722621 w 12117277"/>
              <a:gd name="connsiteY189" fmla="*/ 3939050 h 5755773"/>
              <a:gd name="connsiteX190" fmla="*/ 775608 w 12117277"/>
              <a:gd name="connsiteY190" fmla="*/ 4010778 h 5755773"/>
              <a:gd name="connsiteX191" fmla="*/ 621095 w 12117277"/>
              <a:gd name="connsiteY191" fmla="*/ 4092228 h 5755773"/>
              <a:gd name="connsiteX192" fmla="*/ 460356 w 12117277"/>
              <a:gd name="connsiteY192" fmla="*/ 4174186 h 5755773"/>
              <a:gd name="connsiteX193" fmla="*/ 283099 w 12117277"/>
              <a:gd name="connsiteY193" fmla="*/ 3946610 h 5755773"/>
              <a:gd name="connsiteX194" fmla="*/ 616711 w 12117277"/>
              <a:gd name="connsiteY194" fmla="*/ 3807219 h 5755773"/>
              <a:gd name="connsiteX195" fmla="*/ 683421 w 12117277"/>
              <a:gd name="connsiteY195" fmla="*/ 3891145 h 5755773"/>
              <a:gd name="connsiteX196" fmla="*/ 1523710 w 12117277"/>
              <a:gd name="connsiteY196" fmla="*/ 3512298 h 5755773"/>
              <a:gd name="connsiteX197" fmla="*/ 5294479 w 12117277"/>
              <a:gd name="connsiteY197" fmla="*/ 3353943 h 5755773"/>
              <a:gd name="connsiteX198" fmla="*/ 5314092 w 12117277"/>
              <a:gd name="connsiteY198" fmla="*/ 3360010 h 5755773"/>
              <a:gd name="connsiteX199" fmla="*/ 5595035 w 12117277"/>
              <a:gd name="connsiteY199" fmla="*/ 3459312 h 5755773"/>
              <a:gd name="connsiteX200" fmla="*/ 6143134 w 12117277"/>
              <a:gd name="connsiteY200" fmla="*/ 3652707 h 5755773"/>
              <a:gd name="connsiteX201" fmla="*/ 6163909 w 12117277"/>
              <a:gd name="connsiteY201" fmla="*/ 3658425 h 5755773"/>
              <a:gd name="connsiteX202" fmla="*/ 6215117 w 12117277"/>
              <a:gd name="connsiteY202" fmla="*/ 3580978 h 5755773"/>
              <a:gd name="connsiteX203" fmla="*/ 6556162 w 12117277"/>
              <a:gd name="connsiteY203" fmla="*/ 3699975 h 5755773"/>
              <a:gd name="connsiteX204" fmla="*/ 6438118 w 12117277"/>
              <a:gd name="connsiteY204" fmla="*/ 3898453 h 5755773"/>
              <a:gd name="connsiteX205" fmla="*/ 6096564 w 12117277"/>
              <a:gd name="connsiteY205" fmla="*/ 3774309 h 5755773"/>
              <a:gd name="connsiteX206" fmla="*/ 6139576 w 12117277"/>
              <a:gd name="connsiteY206" fmla="*/ 3698958 h 5755773"/>
              <a:gd name="connsiteX207" fmla="*/ 5265870 w 12117277"/>
              <a:gd name="connsiteY207" fmla="*/ 3386249 h 5755773"/>
              <a:gd name="connsiteX208" fmla="*/ 5294479 w 12117277"/>
              <a:gd name="connsiteY208" fmla="*/ 3353943 h 5755773"/>
              <a:gd name="connsiteX209" fmla="*/ 1377714 w 12117277"/>
              <a:gd name="connsiteY209" fmla="*/ 3294761 h 5755773"/>
              <a:gd name="connsiteX210" fmla="*/ 1430446 w 12117277"/>
              <a:gd name="connsiteY210" fmla="*/ 3379832 h 5755773"/>
              <a:gd name="connsiteX211" fmla="*/ 557693 w 12117277"/>
              <a:gd name="connsiteY211" fmla="*/ 3714779 h 5755773"/>
              <a:gd name="connsiteX212" fmla="*/ 606487 w 12117277"/>
              <a:gd name="connsiteY212" fmla="*/ 3792607 h 5755773"/>
              <a:gd name="connsiteX213" fmla="*/ 278021 w 12117277"/>
              <a:gd name="connsiteY213" fmla="*/ 3929203 h 5755773"/>
              <a:gd name="connsiteX214" fmla="*/ 130052 w 12117277"/>
              <a:gd name="connsiteY214" fmla="*/ 3689873 h 5755773"/>
              <a:gd name="connsiteX215" fmla="*/ 1377714 w 12117277"/>
              <a:gd name="connsiteY215" fmla="*/ 3294761 h 5755773"/>
              <a:gd name="connsiteX216" fmla="*/ 1310878 w 12117277"/>
              <a:gd name="connsiteY216" fmla="*/ 3150350 h 5755773"/>
              <a:gd name="connsiteX217" fmla="*/ 1369329 w 12117277"/>
              <a:gd name="connsiteY217" fmla="*/ 3279830 h 5755773"/>
              <a:gd name="connsiteX218" fmla="*/ 123381 w 12117277"/>
              <a:gd name="connsiteY218" fmla="*/ 3673227 h 5755773"/>
              <a:gd name="connsiteX219" fmla="*/ 0 w 12117277"/>
              <a:gd name="connsiteY219" fmla="*/ 3404038 h 5755773"/>
              <a:gd name="connsiteX220" fmla="*/ 1310878 w 12117277"/>
              <a:gd name="connsiteY220" fmla="*/ 3150350 h 5755773"/>
              <a:gd name="connsiteX221" fmla="*/ 5458504 w 12117277"/>
              <a:gd name="connsiteY221" fmla="*/ 3046664 h 5755773"/>
              <a:gd name="connsiteX222" fmla="*/ 6689582 w 12117277"/>
              <a:gd name="connsiteY222" fmla="*/ 3476529 h 5755773"/>
              <a:gd name="connsiteX223" fmla="*/ 6566265 w 12117277"/>
              <a:gd name="connsiteY223" fmla="*/ 3684663 h 5755773"/>
              <a:gd name="connsiteX224" fmla="*/ 6224456 w 12117277"/>
              <a:gd name="connsiteY224" fmla="*/ 3565666 h 5755773"/>
              <a:gd name="connsiteX225" fmla="*/ 6264863 w 12117277"/>
              <a:gd name="connsiteY225" fmla="*/ 3489998 h 5755773"/>
              <a:gd name="connsiteX226" fmla="*/ 5380549 w 12117277"/>
              <a:gd name="connsiteY226" fmla="*/ 3181799 h 5755773"/>
              <a:gd name="connsiteX227" fmla="*/ 5458504 w 12117277"/>
              <a:gd name="connsiteY227" fmla="*/ 3046664 h 5755773"/>
              <a:gd name="connsiteX228" fmla="*/ 5546196 w 12117277"/>
              <a:gd name="connsiteY228" fmla="*/ 2922036 h 5755773"/>
              <a:gd name="connsiteX229" fmla="*/ 5569369 w 12117277"/>
              <a:gd name="connsiteY229" fmla="*/ 2927031 h 5755773"/>
              <a:gd name="connsiteX230" fmla="*/ 5735062 w 12117277"/>
              <a:gd name="connsiteY230" fmla="*/ 2985927 h 5755773"/>
              <a:gd name="connsiteX231" fmla="*/ 6379096 w 12117277"/>
              <a:gd name="connsiteY231" fmla="*/ 3216234 h 5755773"/>
              <a:gd name="connsiteX232" fmla="*/ 6418233 w 12117277"/>
              <a:gd name="connsiteY232" fmla="*/ 3228623 h 5755773"/>
              <a:gd name="connsiteX233" fmla="*/ 6470329 w 12117277"/>
              <a:gd name="connsiteY233" fmla="*/ 3155878 h 5755773"/>
              <a:gd name="connsiteX234" fmla="*/ 6809660 w 12117277"/>
              <a:gd name="connsiteY234" fmla="*/ 3281610 h 5755773"/>
              <a:gd name="connsiteX235" fmla="*/ 6699748 w 12117277"/>
              <a:gd name="connsiteY235" fmla="*/ 3461916 h 5755773"/>
              <a:gd name="connsiteX236" fmla="*/ 5469622 w 12117277"/>
              <a:gd name="connsiteY236" fmla="*/ 3032242 h 5755773"/>
              <a:gd name="connsiteX237" fmla="*/ 5526737 w 12117277"/>
              <a:gd name="connsiteY237" fmla="*/ 2935672 h 5755773"/>
              <a:gd name="connsiteX238" fmla="*/ 5546196 w 12117277"/>
              <a:gd name="connsiteY238" fmla="*/ 2922036 h 5755773"/>
              <a:gd name="connsiteX239" fmla="*/ 5682319 w 12117277"/>
              <a:gd name="connsiteY239" fmla="*/ 2708973 h 5755773"/>
              <a:gd name="connsiteX240" fmla="*/ 5703550 w 12117277"/>
              <a:gd name="connsiteY240" fmla="*/ 2716038 h 5755773"/>
              <a:gd name="connsiteX241" fmla="*/ 6431448 w 12117277"/>
              <a:gd name="connsiteY241" fmla="*/ 2985990 h 5755773"/>
              <a:gd name="connsiteX242" fmla="*/ 6545617 w 12117277"/>
              <a:gd name="connsiteY242" fmla="*/ 3027350 h 5755773"/>
              <a:gd name="connsiteX243" fmla="*/ 6599175 w 12117277"/>
              <a:gd name="connsiteY243" fmla="*/ 2951047 h 5755773"/>
              <a:gd name="connsiteX244" fmla="*/ 6935964 w 12117277"/>
              <a:gd name="connsiteY244" fmla="*/ 3076397 h 5755773"/>
              <a:gd name="connsiteX245" fmla="*/ 6820334 w 12117277"/>
              <a:gd name="connsiteY245" fmla="*/ 3266679 h 5755773"/>
              <a:gd name="connsiteX246" fmla="*/ 6480622 w 12117277"/>
              <a:gd name="connsiteY246" fmla="*/ 3141392 h 5755773"/>
              <a:gd name="connsiteX247" fmla="*/ 6520521 w 12117277"/>
              <a:gd name="connsiteY247" fmla="*/ 3065978 h 5755773"/>
              <a:gd name="connsiteX248" fmla="*/ 5651960 w 12117277"/>
              <a:gd name="connsiteY248" fmla="*/ 2743039 h 5755773"/>
              <a:gd name="connsiteX249" fmla="*/ 5682319 w 12117277"/>
              <a:gd name="connsiteY249" fmla="*/ 2708973 h 5755773"/>
              <a:gd name="connsiteX250" fmla="*/ 5862700 w 12117277"/>
              <a:gd name="connsiteY250" fmla="*/ 2398818 h 5755773"/>
              <a:gd name="connsiteX251" fmla="*/ 7073449 w 12117277"/>
              <a:gd name="connsiteY251" fmla="*/ 2860258 h 5755773"/>
              <a:gd name="connsiteX252" fmla="*/ 6947209 w 12117277"/>
              <a:gd name="connsiteY252" fmla="*/ 3061721 h 5755773"/>
              <a:gd name="connsiteX253" fmla="*/ 6609023 w 12117277"/>
              <a:gd name="connsiteY253" fmla="*/ 2936117 h 5755773"/>
              <a:gd name="connsiteX254" fmla="*/ 6649810 w 12117277"/>
              <a:gd name="connsiteY254" fmla="*/ 2861720 h 5755773"/>
              <a:gd name="connsiteX255" fmla="*/ 5777249 w 12117277"/>
              <a:gd name="connsiteY255" fmla="*/ 2534587 h 5755773"/>
              <a:gd name="connsiteX256" fmla="*/ 5862700 w 12117277"/>
              <a:gd name="connsiteY256" fmla="*/ 2398818 h 5755773"/>
              <a:gd name="connsiteX257" fmla="*/ 5946626 w 12117277"/>
              <a:gd name="connsiteY257" fmla="*/ 2270227 h 5755773"/>
              <a:gd name="connsiteX258" fmla="*/ 6814170 w 12117277"/>
              <a:gd name="connsiteY258" fmla="*/ 2607142 h 5755773"/>
              <a:gd name="connsiteX259" fmla="*/ 6870397 w 12117277"/>
              <a:gd name="connsiteY259" fmla="*/ 2532999 h 5755773"/>
              <a:gd name="connsiteX260" fmla="*/ 7203057 w 12117277"/>
              <a:gd name="connsiteY260" fmla="*/ 2664513 h 5755773"/>
              <a:gd name="connsiteX261" fmla="*/ 7084186 w 12117277"/>
              <a:gd name="connsiteY261" fmla="*/ 2845709 h 5755773"/>
              <a:gd name="connsiteX262" fmla="*/ 5873818 w 12117277"/>
              <a:gd name="connsiteY262" fmla="*/ 2384586 h 5755773"/>
              <a:gd name="connsiteX263" fmla="*/ 5946626 w 12117277"/>
              <a:gd name="connsiteY263" fmla="*/ 2270227 h 5755773"/>
              <a:gd name="connsiteX264" fmla="*/ 6091735 w 12117277"/>
              <a:gd name="connsiteY264" fmla="*/ 2059551 h 5755773"/>
              <a:gd name="connsiteX265" fmla="*/ 6950576 w 12117277"/>
              <a:gd name="connsiteY265" fmla="*/ 2410127 h 5755773"/>
              <a:gd name="connsiteX266" fmla="*/ 6999814 w 12117277"/>
              <a:gd name="connsiteY266" fmla="*/ 2343353 h 5755773"/>
              <a:gd name="connsiteX267" fmla="*/ 7329487 w 12117277"/>
              <a:gd name="connsiteY267" fmla="*/ 2481347 h 5755773"/>
              <a:gd name="connsiteX268" fmla="*/ 7213476 w 12117277"/>
              <a:gd name="connsiteY268" fmla="*/ 2650091 h 5755773"/>
              <a:gd name="connsiteX269" fmla="*/ 6879228 w 12117277"/>
              <a:gd name="connsiteY269" fmla="*/ 2517434 h 5755773"/>
              <a:gd name="connsiteX270" fmla="*/ 6925290 w 12117277"/>
              <a:gd name="connsiteY270" fmla="*/ 2447357 h 5755773"/>
              <a:gd name="connsiteX271" fmla="*/ 6065623 w 12117277"/>
              <a:gd name="connsiteY271" fmla="*/ 2098370 h 5755773"/>
              <a:gd name="connsiteX272" fmla="*/ 6091735 w 12117277"/>
              <a:gd name="connsiteY272" fmla="*/ 2059551 h 5755773"/>
              <a:gd name="connsiteX273" fmla="*/ 6243643 w 12117277"/>
              <a:gd name="connsiteY273" fmla="*/ 1847223 h 5755773"/>
              <a:gd name="connsiteX274" fmla="*/ 7087871 w 12117277"/>
              <a:gd name="connsiteY274" fmla="*/ 2215334 h 5755773"/>
              <a:gd name="connsiteX275" fmla="*/ 7147083 w 12117277"/>
              <a:gd name="connsiteY275" fmla="*/ 2144177 h 5755773"/>
              <a:gd name="connsiteX276" fmla="*/ 7470975 w 12117277"/>
              <a:gd name="connsiteY276" fmla="*/ 2289413 h 5755773"/>
              <a:gd name="connsiteX277" fmla="*/ 7340986 w 12117277"/>
              <a:gd name="connsiteY277" fmla="*/ 2466671 h 5755773"/>
              <a:gd name="connsiteX278" fmla="*/ 7011313 w 12117277"/>
              <a:gd name="connsiteY278" fmla="*/ 2329249 h 5755773"/>
              <a:gd name="connsiteX279" fmla="*/ 7061250 w 12117277"/>
              <a:gd name="connsiteY279" fmla="*/ 2250340 h 5755773"/>
              <a:gd name="connsiteX280" fmla="*/ 6216133 w 12117277"/>
              <a:gd name="connsiteY280" fmla="*/ 1887376 h 5755773"/>
              <a:gd name="connsiteX281" fmla="*/ 6243643 w 12117277"/>
              <a:gd name="connsiteY281" fmla="*/ 1847223 h 5755773"/>
              <a:gd name="connsiteX282" fmla="*/ 6487483 w 12117277"/>
              <a:gd name="connsiteY282" fmla="*/ 1537626 h 5755773"/>
              <a:gd name="connsiteX283" fmla="*/ 7622184 w 12117277"/>
              <a:gd name="connsiteY283" fmla="*/ 2098433 h 5755773"/>
              <a:gd name="connsiteX284" fmla="*/ 7578093 w 12117277"/>
              <a:gd name="connsiteY284" fmla="*/ 2156438 h 5755773"/>
              <a:gd name="connsiteX285" fmla="*/ 7481522 w 12117277"/>
              <a:gd name="connsiteY285" fmla="*/ 2274673 h 5755773"/>
              <a:gd name="connsiteX286" fmla="*/ 7158647 w 12117277"/>
              <a:gd name="connsiteY286" fmla="*/ 2129374 h 5755773"/>
              <a:gd name="connsiteX287" fmla="*/ 7206868 w 12117277"/>
              <a:gd name="connsiteY287" fmla="*/ 2060568 h 5755773"/>
              <a:gd name="connsiteX288" fmla="*/ 6374140 w 12117277"/>
              <a:gd name="connsiteY288" fmla="*/ 1674794 h 5755773"/>
              <a:gd name="connsiteX289" fmla="*/ 6450570 w 12117277"/>
              <a:gd name="connsiteY289" fmla="*/ 1579240 h 5755773"/>
              <a:gd name="connsiteX290" fmla="*/ 6487483 w 12117277"/>
              <a:gd name="connsiteY290" fmla="*/ 1537626 h 5755773"/>
              <a:gd name="connsiteX291" fmla="*/ 6597015 w 12117277"/>
              <a:gd name="connsiteY291" fmla="*/ 1408273 h 5755773"/>
              <a:gd name="connsiteX292" fmla="*/ 7395562 w 12117277"/>
              <a:gd name="connsiteY292" fmla="*/ 1827274 h 5755773"/>
              <a:gd name="connsiteX293" fmla="*/ 7408904 w 12117277"/>
              <a:gd name="connsiteY293" fmla="*/ 1822445 h 5755773"/>
              <a:gd name="connsiteX294" fmla="*/ 7523581 w 12117277"/>
              <a:gd name="connsiteY294" fmla="*/ 1804783 h 5755773"/>
              <a:gd name="connsiteX295" fmla="*/ 7729556 w 12117277"/>
              <a:gd name="connsiteY295" fmla="*/ 1917300 h 5755773"/>
              <a:gd name="connsiteX296" fmla="*/ 7765070 w 12117277"/>
              <a:gd name="connsiteY296" fmla="*/ 1938965 h 5755773"/>
              <a:gd name="connsiteX297" fmla="*/ 7634637 w 12117277"/>
              <a:gd name="connsiteY297" fmla="*/ 2084711 h 5755773"/>
              <a:gd name="connsiteX298" fmla="*/ 6497776 w 12117277"/>
              <a:gd name="connsiteY298" fmla="*/ 1522950 h 5755773"/>
              <a:gd name="connsiteX299" fmla="*/ 6597015 w 12117277"/>
              <a:gd name="connsiteY299" fmla="*/ 1408273 h 5755773"/>
              <a:gd name="connsiteX300" fmla="*/ 12033922 w 12117277"/>
              <a:gd name="connsiteY300" fmla="*/ 1295629 h 5755773"/>
              <a:gd name="connsiteX301" fmla="*/ 12117277 w 12117277"/>
              <a:gd name="connsiteY301" fmla="*/ 1432606 h 5755773"/>
              <a:gd name="connsiteX302" fmla="*/ 10911737 w 12117277"/>
              <a:gd name="connsiteY302" fmla="*/ 1882357 h 5755773"/>
              <a:gd name="connsiteX303" fmla="*/ 10817771 w 12117277"/>
              <a:gd name="connsiteY303" fmla="*/ 1749827 h 5755773"/>
              <a:gd name="connsiteX304" fmla="*/ 11134611 w 12117277"/>
              <a:gd name="connsiteY304" fmla="*/ 1600143 h 5755773"/>
              <a:gd name="connsiteX305" fmla="*/ 11161104 w 12117277"/>
              <a:gd name="connsiteY305" fmla="*/ 1629242 h 5755773"/>
              <a:gd name="connsiteX306" fmla="*/ 11188486 w 12117277"/>
              <a:gd name="connsiteY306" fmla="*/ 1661008 h 5755773"/>
              <a:gd name="connsiteX307" fmla="*/ 12033922 w 12117277"/>
              <a:gd name="connsiteY307" fmla="*/ 1295629 h 5755773"/>
              <a:gd name="connsiteX308" fmla="*/ 6789917 w 12117277"/>
              <a:gd name="connsiteY308" fmla="*/ 1207429 h 5755773"/>
              <a:gd name="connsiteX309" fmla="*/ 6831070 w 12117277"/>
              <a:gd name="connsiteY309" fmla="*/ 1223773 h 5755773"/>
              <a:gd name="connsiteX310" fmla="*/ 7513479 w 12117277"/>
              <a:gd name="connsiteY310" fmla="*/ 1625366 h 5755773"/>
              <a:gd name="connsiteX311" fmla="*/ 7566149 w 12117277"/>
              <a:gd name="connsiteY311" fmla="*/ 1654655 h 5755773"/>
              <a:gd name="connsiteX312" fmla="*/ 7631206 w 12117277"/>
              <a:gd name="connsiteY312" fmla="*/ 1593409 h 5755773"/>
              <a:gd name="connsiteX313" fmla="*/ 7926444 w 12117277"/>
              <a:gd name="connsiteY313" fmla="*/ 1771619 h 5755773"/>
              <a:gd name="connsiteX314" fmla="*/ 7778794 w 12117277"/>
              <a:gd name="connsiteY314" fmla="*/ 1924035 h 5755773"/>
              <a:gd name="connsiteX315" fmla="*/ 7470785 w 12117277"/>
              <a:gd name="connsiteY315" fmla="*/ 1755736 h 5755773"/>
              <a:gd name="connsiteX316" fmla="*/ 7533620 w 12117277"/>
              <a:gd name="connsiteY316" fmla="*/ 1685659 h 5755773"/>
              <a:gd name="connsiteX317" fmla="*/ 6760485 w 12117277"/>
              <a:gd name="connsiteY317" fmla="*/ 1244358 h 5755773"/>
              <a:gd name="connsiteX318" fmla="*/ 6789917 w 12117277"/>
              <a:gd name="connsiteY318" fmla="*/ 1207429 h 5755773"/>
              <a:gd name="connsiteX319" fmla="*/ 11770831 w 12117277"/>
              <a:gd name="connsiteY319" fmla="*/ 974979 h 5755773"/>
              <a:gd name="connsiteX320" fmla="*/ 11812064 w 12117277"/>
              <a:gd name="connsiteY320" fmla="*/ 1026123 h 5755773"/>
              <a:gd name="connsiteX321" fmla="*/ 11881188 w 12117277"/>
              <a:gd name="connsiteY321" fmla="*/ 1104142 h 5755773"/>
              <a:gd name="connsiteX322" fmla="*/ 11073747 w 12117277"/>
              <a:gd name="connsiteY322" fmla="*/ 1516787 h 5755773"/>
              <a:gd name="connsiteX323" fmla="*/ 11122730 w 12117277"/>
              <a:gd name="connsiteY323" fmla="*/ 1585721 h 5755773"/>
              <a:gd name="connsiteX324" fmla="*/ 10805764 w 12117277"/>
              <a:gd name="connsiteY324" fmla="*/ 1735595 h 5755773"/>
              <a:gd name="connsiteX325" fmla="*/ 10687783 w 12117277"/>
              <a:gd name="connsiteY325" fmla="*/ 1603129 h 5755773"/>
              <a:gd name="connsiteX326" fmla="*/ 11770831 w 12117277"/>
              <a:gd name="connsiteY326" fmla="*/ 974979 h 5755773"/>
              <a:gd name="connsiteX327" fmla="*/ 7094924 w 12117277"/>
              <a:gd name="connsiteY327" fmla="*/ 922883 h 5755773"/>
              <a:gd name="connsiteX328" fmla="*/ 8089280 w 12117277"/>
              <a:gd name="connsiteY328" fmla="*/ 1625366 h 5755773"/>
              <a:gd name="connsiteX329" fmla="*/ 7940168 w 12117277"/>
              <a:gd name="connsiteY329" fmla="*/ 1759547 h 5755773"/>
              <a:gd name="connsiteX330" fmla="*/ 7642134 w 12117277"/>
              <a:gd name="connsiteY330" fmla="*/ 1575174 h 5755773"/>
              <a:gd name="connsiteX331" fmla="*/ 7710687 w 12117277"/>
              <a:gd name="connsiteY331" fmla="*/ 1520790 h 5755773"/>
              <a:gd name="connsiteX332" fmla="*/ 6963982 w 12117277"/>
              <a:gd name="connsiteY332" fmla="*/ 1037243 h 5755773"/>
              <a:gd name="connsiteX333" fmla="*/ 7094924 w 12117277"/>
              <a:gd name="connsiteY333" fmla="*/ 922883 h 5755773"/>
              <a:gd name="connsiteX334" fmla="*/ 11611872 w 12117277"/>
              <a:gd name="connsiteY334" fmla="*/ 829362 h 5755773"/>
              <a:gd name="connsiteX335" fmla="*/ 11753868 w 12117277"/>
              <a:gd name="connsiteY335" fmla="*/ 963989 h 5755773"/>
              <a:gd name="connsiteX336" fmla="*/ 10674695 w 12117277"/>
              <a:gd name="connsiteY336" fmla="*/ 1589914 h 5755773"/>
              <a:gd name="connsiteX337" fmla="*/ 10534732 w 12117277"/>
              <a:gd name="connsiteY337" fmla="*/ 1463546 h 5755773"/>
              <a:gd name="connsiteX338" fmla="*/ 10809004 w 12117277"/>
              <a:gd name="connsiteY338" fmla="*/ 1266725 h 5755773"/>
              <a:gd name="connsiteX339" fmla="*/ 10875206 w 12117277"/>
              <a:gd name="connsiteY339" fmla="*/ 1319073 h 5755773"/>
              <a:gd name="connsiteX340" fmla="*/ 11611872 w 12117277"/>
              <a:gd name="connsiteY340" fmla="*/ 829362 h 5755773"/>
              <a:gd name="connsiteX341" fmla="*/ 7242955 w 12117277"/>
              <a:gd name="connsiteY341" fmla="*/ 804647 h 5755773"/>
              <a:gd name="connsiteX342" fmla="*/ 7928223 w 12117277"/>
              <a:gd name="connsiteY342" fmla="*/ 1335528 h 5755773"/>
              <a:gd name="connsiteX343" fmla="*/ 8005543 w 12117277"/>
              <a:gd name="connsiteY343" fmla="*/ 1281336 h 5755773"/>
              <a:gd name="connsiteX344" fmla="*/ 8260628 w 12117277"/>
              <a:gd name="connsiteY344" fmla="*/ 1491692 h 5755773"/>
              <a:gd name="connsiteX345" fmla="*/ 8103765 w 12117277"/>
              <a:gd name="connsiteY345" fmla="*/ 1612914 h 5755773"/>
              <a:gd name="connsiteX346" fmla="*/ 7109726 w 12117277"/>
              <a:gd name="connsiteY346" fmla="*/ 910620 h 5755773"/>
              <a:gd name="connsiteX347" fmla="*/ 7242955 w 12117277"/>
              <a:gd name="connsiteY347" fmla="*/ 804647 h 5755773"/>
              <a:gd name="connsiteX348" fmla="*/ 11359709 w 12117277"/>
              <a:gd name="connsiteY348" fmla="*/ 625545 h 5755773"/>
              <a:gd name="connsiteX349" fmla="*/ 11409837 w 12117277"/>
              <a:gd name="connsiteY349" fmla="*/ 666143 h 5755773"/>
              <a:gd name="connsiteX350" fmla="*/ 10726284 w 12117277"/>
              <a:gd name="connsiteY350" fmla="*/ 1195056 h 5755773"/>
              <a:gd name="connsiteX351" fmla="*/ 10792803 w 12117277"/>
              <a:gd name="connsiteY351" fmla="*/ 1255158 h 5755773"/>
              <a:gd name="connsiteX352" fmla="*/ 10518975 w 12117277"/>
              <a:gd name="connsiteY352" fmla="*/ 1451094 h 5755773"/>
              <a:gd name="connsiteX353" fmla="*/ 10366242 w 12117277"/>
              <a:gd name="connsiteY353" fmla="*/ 1337306 h 5755773"/>
              <a:gd name="connsiteX354" fmla="*/ 10611670 w 12117277"/>
              <a:gd name="connsiteY354" fmla="*/ 1118943 h 5755773"/>
              <a:gd name="connsiteX355" fmla="*/ 10691214 w 12117277"/>
              <a:gd name="connsiteY355" fmla="*/ 1171421 h 5755773"/>
              <a:gd name="connsiteX356" fmla="*/ 11359709 w 12117277"/>
              <a:gd name="connsiteY356" fmla="*/ 625545 h 5755773"/>
              <a:gd name="connsiteX357" fmla="*/ 7515004 w 12117277"/>
              <a:gd name="connsiteY357" fmla="*/ 615762 h 5755773"/>
              <a:gd name="connsiteX358" fmla="*/ 8135913 w 12117277"/>
              <a:gd name="connsiteY358" fmla="*/ 1189085 h 5755773"/>
              <a:gd name="connsiteX359" fmla="*/ 8215202 w 12117277"/>
              <a:gd name="connsiteY359" fmla="*/ 1142451 h 5755773"/>
              <a:gd name="connsiteX360" fmla="*/ 8440808 w 12117277"/>
              <a:gd name="connsiteY360" fmla="*/ 1372631 h 5755773"/>
              <a:gd name="connsiteX361" fmla="*/ 8277401 w 12117277"/>
              <a:gd name="connsiteY361" fmla="*/ 1480129 h 5755773"/>
              <a:gd name="connsiteX362" fmla="*/ 8020918 w 12117277"/>
              <a:gd name="connsiteY362" fmla="*/ 1269518 h 5755773"/>
              <a:gd name="connsiteX363" fmla="*/ 8092075 w 12117277"/>
              <a:gd name="connsiteY363" fmla="*/ 1219326 h 5755773"/>
              <a:gd name="connsiteX364" fmla="*/ 7452741 w 12117277"/>
              <a:gd name="connsiteY364" fmla="*/ 657122 h 5755773"/>
              <a:gd name="connsiteX365" fmla="*/ 7515004 w 12117277"/>
              <a:gd name="connsiteY365" fmla="*/ 615762 h 5755773"/>
              <a:gd name="connsiteX366" fmla="*/ 7801094 w 12117277"/>
              <a:gd name="connsiteY366" fmla="*/ 448860 h 5755773"/>
              <a:gd name="connsiteX367" fmla="*/ 8349765 w 12117277"/>
              <a:gd name="connsiteY367" fmla="*/ 1063416 h 5755773"/>
              <a:gd name="connsiteX368" fmla="*/ 8437886 w 12117277"/>
              <a:gd name="connsiteY368" fmla="*/ 1022437 h 5755773"/>
              <a:gd name="connsiteX369" fmla="*/ 8637633 w 12117277"/>
              <a:gd name="connsiteY369" fmla="*/ 1266531 h 5755773"/>
              <a:gd name="connsiteX370" fmla="*/ 8467619 w 12117277"/>
              <a:gd name="connsiteY370" fmla="*/ 1357129 h 5755773"/>
              <a:gd name="connsiteX371" fmla="*/ 8244809 w 12117277"/>
              <a:gd name="connsiteY371" fmla="*/ 1127521 h 5755773"/>
              <a:gd name="connsiteX372" fmla="*/ 8307834 w 12117277"/>
              <a:gd name="connsiteY372" fmla="*/ 1088321 h 5755773"/>
              <a:gd name="connsiteX373" fmla="*/ 8288647 w 12117277"/>
              <a:gd name="connsiteY373" fmla="*/ 1060366 h 5755773"/>
              <a:gd name="connsiteX374" fmla="*/ 7780509 w 12117277"/>
              <a:gd name="connsiteY374" fmla="*/ 518810 h 5755773"/>
              <a:gd name="connsiteX375" fmla="*/ 7747027 w 12117277"/>
              <a:gd name="connsiteY375" fmla="*/ 479483 h 5755773"/>
              <a:gd name="connsiteX376" fmla="*/ 7801094 w 12117277"/>
              <a:gd name="connsiteY376" fmla="*/ 448860 h 5755773"/>
              <a:gd name="connsiteX377" fmla="*/ 10952080 w 12117277"/>
              <a:gd name="connsiteY377" fmla="*/ 378214 h 5755773"/>
              <a:gd name="connsiteX378" fmla="*/ 11044331 w 12117277"/>
              <a:gd name="connsiteY378" fmla="*/ 425356 h 5755773"/>
              <a:gd name="connsiteX379" fmla="*/ 11132642 w 12117277"/>
              <a:gd name="connsiteY379" fmla="*/ 477706 h 5755773"/>
              <a:gd name="connsiteX380" fmla="*/ 10527298 w 12117277"/>
              <a:gd name="connsiteY380" fmla="*/ 1061195 h 5755773"/>
              <a:gd name="connsiteX381" fmla="*/ 10594389 w 12117277"/>
              <a:gd name="connsiteY381" fmla="*/ 1108400 h 5755773"/>
              <a:gd name="connsiteX382" fmla="*/ 10349533 w 12117277"/>
              <a:gd name="connsiteY382" fmla="*/ 1326506 h 5755773"/>
              <a:gd name="connsiteX383" fmla="*/ 10193178 w 12117277"/>
              <a:gd name="connsiteY383" fmla="*/ 1233560 h 5755773"/>
              <a:gd name="connsiteX384" fmla="*/ 10952080 w 12117277"/>
              <a:gd name="connsiteY384" fmla="*/ 378214 h 5755773"/>
              <a:gd name="connsiteX385" fmla="*/ 10745534 w 12117277"/>
              <a:gd name="connsiteY385" fmla="*/ 277832 h 5755773"/>
              <a:gd name="connsiteX386" fmla="*/ 10936133 w 12117277"/>
              <a:gd name="connsiteY386" fmla="*/ 366205 h 5755773"/>
              <a:gd name="connsiteX387" fmla="*/ 10175197 w 12117277"/>
              <a:gd name="connsiteY387" fmla="*/ 1224093 h 5755773"/>
              <a:gd name="connsiteX388" fmla="*/ 10012680 w 12117277"/>
              <a:gd name="connsiteY388" fmla="*/ 1149251 h 5755773"/>
              <a:gd name="connsiteX389" fmla="*/ 10182123 w 12117277"/>
              <a:gd name="connsiteY389" fmla="*/ 893276 h 5755773"/>
              <a:gd name="connsiteX390" fmla="*/ 10264334 w 12117277"/>
              <a:gd name="connsiteY390" fmla="*/ 925233 h 5755773"/>
              <a:gd name="connsiteX391" fmla="*/ 10745534 w 12117277"/>
              <a:gd name="connsiteY391" fmla="*/ 277832 h 5755773"/>
              <a:gd name="connsiteX392" fmla="*/ 8247413 w 12117277"/>
              <a:gd name="connsiteY392" fmla="*/ 245303 h 5755773"/>
              <a:gd name="connsiteX393" fmla="*/ 8843798 w 12117277"/>
              <a:gd name="connsiteY393" fmla="*/ 1175111 h 5755773"/>
              <a:gd name="connsiteX394" fmla="*/ 8656312 w 12117277"/>
              <a:gd name="connsiteY394" fmla="*/ 1257259 h 5755773"/>
              <a:gd name="connsiteX395" fmla="*/ 8458406 w 12117277"/>
              <a:gd name="connsiteY395" fmla="*/ 1015388 h 5755773"/>
              <a:gd name="connsiteX396" fmla="*/ 8536171 w 12117277"/>
              <a:gd name="connsiteY396" fmla="*/ 973837 h 5755773"/>
              <a:gd name="connsiteX397" fmla="*/ 8048745 w 12117277"/>
              <a:gd name="connsiteY397" fmla="*/ 329168 h 5755773"/>
              <a:gd name="connsiteX398" fmla="*/ 8247413 w 12117277"/>
              <a:gd name="connsiteY398" fmla="*/ 245303 h 5755773"/>
              <a:gd name="connsiteX399" fmla="*/ 8463807 w 12117277"/>
              <a:gd name="connsiteY399" fmla="*/ 168808 h 5755773"/>
              <a:gd name="connsiteX400" fmla="*/ 8836238 w 12117277"/>
              <a:gd name="connsiteY400" fmla="*/ 860684 h 5755773"/>
              <a:gd name="connsiteX401" fmla="*/ 8933825 w 12117277"/>
              <a:gd name="connsiteY401" fmla="*/ 835398 h 5755773"/>
              <a:gd name="connsiteX402" fmla="*/ 9060954 w 12117277"/>
              <a:gd name="connsiteY402" fmla="*/ 1103445 h 5755773"/>
              <a:gd name="connsiteX403" fmla="*/ 8864447 w 12117277"/>
              <a:gd name="connsiteY403" fmla="*/ 1169201 h 5755773"/>
              <a:gd name="connsiteX404" fmla="*/ 8267045 w 12117277"/>
              <a:gd name="connsiteY404" fmla="*/ 238377 h 5755773"/>
              <a:gd name="connsiteX405" fmla="*/ 8463807 w 12117277"/>
              <a:gd name="connsiteY405" fmla="*/ 168808 h 5755773"/>
              <a:gd name="connsiteX406" fmla="*/ 10383015 w 12117277"/>
              <a:gd name="connsiteY406" fmla="*/ 142186 h 5755773"/>
              <a:gd name="connsiteX407" fmla="*/ 10468911 w 12117277"/>
              <a:gd name="connsiteY407" fmla="*/ 169885 h 5755773"/>
              <a:gd name="connsiteX408" fmla="*/ 10075388 w 12117277"/>
              <a:gd name="connsiteY408" fmla="*/ 851215 h 5755773"/>
              <a:gd name="connsiteX409" fmla="*/ 10162238 w 12117277"/>
              <a:gd name="connsiteY409" fmla="*/ 886222 h 5755773"/>
              <a:gd name="connsiteX410" fmla="*/ 9992477 w 12117277"/>
              <a:gd name="connsiteY410" fmla="*/ 1141307 h 5755773"/>
              <a:gd name="connsiteX411" fmla="*/ 9815410 w 12117277"/>
              <a:gd name="connsiteY411" fmla="*/ 1084635 h 5755773"/>
              <a:gd name="connsiteX412" fmla="*/ 9930342 w 12117277"/>
              <a:gd name="connsiteY412" fmla="*/ 812841 h 5755773"/>
              <a:gd name="connsiteX413" fmla="*/ 10025514 w 12117277"/>
              <a:gd name="connsiteY413" fmla="*/ 834760 h 5755773"/>
              <a:gd name="connsiteX414" fmla="*/ 10383015 w 12117277"/>
              <a:gd name="connsiteY414" fmla="*/ 142186 h 5755773"/>
              <a:gd name="connsiteX415" fmla="*/ 8812985 w 12117277"/>
              <a:gd name="connsiteY415" fmla="*/ 76111 h 5755773"/>
              <a:gd name="connsiteX416" fmla="*/ 9086114 w 12117277"/>
              <a:gd name="connsiteY416" fmla="*/ 792701 h 5755773"/>
              <a:gd name="connsiteX417" fmla="*/ 9176140 w 12117277"/>
              <a:gd name="connsiteY417" fmla="*/ 777326 h 5755773"/>
              <a:gd name="connsiteX418" fmla="*/ 9255810 w 12117277"/>
              <a:gd name="connsiteY418" fmla="*/ 1056363 h 5755773"/>
              <a:gd name="connsiteX419" fmla="*/ 9082746 w 12117277"/>
              <a:gd name="connsiteY419" fmla="*/ 1098359 h 5755773"/>
              <a:gd name="connsiteX420" fmla="*/ 8954663 w 12117277"/>
              <a:gd name="connsiteY420" fmla="*/ 831075 h 5755773"/>
              <a:gd name="connsiteX421" fmla="*/ 9041323 w 12117277"/>
              <a:gd name="connsiteY421" fmla="*/ 801214 h 5755773"/>
              <a:gd name="connsiteX422" fmla="*/ 8741891 w 12117277"/>
              <a:gd name="connsiteY422" fmla="*/ 93964 h 5755773"/>
              <a:gd name="connsiteX423" fmla="*/ 8812985 w 12117277"/>
              <a:gd name="connsiteY423" fmla="*/ 76111 h 5755773"/>
              <a:gd name="connsiteX424" fmla="*/ 9999338 w 12117277"/>
              <a:gd name="connsiteY424" fmla="*/ 50253 h 5755773"/>
              <a:gd name="connsiteX425" fmla="*/ 10077420 w 12117277"/>
              <a:gd name="connsiteY425" fmla="*/ 63976 h 5755773"/>
              <a:gd name="connsiteX426" fmla="*/ 9829704 w 12117277"/>
              <a:gd name="connsiteY426" fmla="*/ 782853 h 5755773"/>
              <a:gd name="connsiteX427" fmla="*/ 9909057 w 12117277"/>
              <a:gd name="connsiteY427" fmla="*/ 808203 h 5755773"/>
              <a:gd name="connsiteX428" fmla="*/ 9794190 w 12117277"/>
              <a:gd name="connsiteY428" fmla="*/ 1079362 h 5755773"/>
              <a:gd name="connsiteX429" fmla="*/ 9633197 w 12117277"/>
              <a:gd name="connsiteY429" fmla="*/ 1049184 h 5755773"/>
              <a:gd name="connsiteX430" fmla="*/ 9690059 w 12117277"/>
              <a:gd name="connsiteY430" fmla="*/ 764683 h 5755773"/>
              <a:gd name="connsiteX431" fmla="*/ 9786375 w 12117277"/>
              <a:gd name="connsiteY431" fmla="*/ 777643 h 5755773"/>
              <a:gd name="connsiteX432" fmla="*/ 9999338 w 12117277"/>
              <a:gd name="connsiteY432" fmla="*/ 50253 h 5755773"/>
              <a:gd name="connsiteX433" fmla="*/ 9401365 w 12117277"/>
              <a:gd name="connsiteY433" fmla="*/ 2987 h 5755773"/>
              <a:gd name="connsiteX434" fmla="*/ 9434910 w 12117277"/>
              <a:gd name="connsiteY434" fmla="*/ 1039529 h 5755773"/>
              <a:gd name="connsiteX435" fmla="*/ 9277158 w 12117277"/>
              <a:gd name="connsiteY435" fmla="*/ 1052998 h 5755773"/>
              <a:gd name="connsiteX436" fmla="*/ 9198249 w 12117277"/>
              <a:gd name="connsiteY436" fmla="*/ 772055 h 5755773"/>
              <a:gd name="connsiteX437" fmla="*/ 9282939 w 12117277"/>
              <a:gd name="connsiteY437" fmla="*/ 759604 h 5755773"/>
              <a:gd name="connsiteX438" fmla="*/ 9139164 w 12117277"/>
              <a:gd name="connsiteY438" fmla="*/ 19696 h 5755773"/>
              <a:gd name="connsiteX439" fmla="*/ 9401365 w 12117277"/>
              <a:gd name="connsiteY439" fmla="*/ 2987 h 5755773"/>
              <a:gd name="connsiteX440" fmla="*/ 9423538 w 12117277"/>
              <a:gd name="connsiteY440" fmla="*/ 0 h 5755773"/>
              <a:gd name="connsiteX441" fmla="*/ 9675065 w 12117277"/>
              <a:gd name="connsiteY441" fmla="*/ 11627 h 5755773"/>
              <a:gd name="connsiteX442" fmla="*/ 9584785 w 12117277"/>
              <a:gd name="connsiteY442" fmla="*/ 751407 h 5755773"/>
              <a:gd name="connsiteX443" fmla="*/ 9668648 w 12117277"/>
              <a:gd name="connsiteY443" fmla="*/ 764812 h 5755773"/>
              <a:gd name="connsiteX444" fmla="*/ 9610007 w 12117277"/>
              <a:gd name="connsiteY444" fmla="*/ 1047408 h 5755773"/>
              <a:gd name="connsiteX445" fmla="*/ 9457401 w 12117277"/>
              <a:gd name="connsiteY445" fmla="*/ 1039402 h 5755773"/>
              <a:gd name="connsiteX446" fmla="*/ 9423538 w 12117277"/>
              <a:gd name="connsiteY446" fmla="*/ 0 h 57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</a:cxnLst>
            <a:rect l="l" t="t" r="r" b="b"/>
            <a:pathLst>
              <a:path w="12117277" h="5755773">
                <a:moveTo>
                  <a:pt x="3633770" y="4715679"/>
                </a:moveTo>
                <a:cubicBezTo>
                  <a:pt x="3637773" y="4717585"/>
                  <a:pt x="3641775" y="4719554"/>
                  <a:pt x="3645778" y="4721460"/>
                </a:cubicBezTo>
                <a:cubicBezTo>
                  <a:pt x="3632436" y="4966698"/>
                  <a:pt x="3619158" y="5211999"/>
                  <a:pt x="3605499" y="5462510"/>
                </a:cubicBezTo>
                <a:cubicBezTo>
                  <a:pt x="3650861" y="5462510"/>
                  <a:pt x="3691013" y="5462510"/>
                  <a:pt x="3737075" y="5462510"/>
                </a:cubicBezTo>
                <a:cubicBezTo>
                  <a:pt x="3742348" y="5560733"/>
                  <a:pt x="3747304" y="5654317"/>
                  <a:pt x="3752641" y="5753492"/>
                </a:cubicBezTo>
                <a:cubicBezTo>
                  <a:pt x="3616808" y="5760862"/>
                  <a:pt x="3484849" y="5749236"/>
                  <a:pt x="3346665" y="5734877"/>
                </a:cubicBezTo>
                <a:cubicBezTo>
                  <a:pt x="3365852" y="5638434"/>
                  <a:pt x="3384086" y="5546692"/>
                  <a:pt x="3403147" y="5450947"/>
                </a:cubicBezTo>
                <a:cubicBezTo>
                  <a:pt x="3449207" y="5454188"/>
                  <a:pt x="3490758" y="5457174"/>
                  <a:pt x="3535486" y="5460287"/>
                </a:cubicBezTo>
                <a:cubicBezTo>
                  <a:pt x="3543235" y="5405775"/>
                  <a:pt x="3551750" y="5354759"/>
                  <a:pt x="3557530" y="5303424"/>
                </a:cubicBezTo>
                <a:cubicBezTo>
                  <a:pt x="3573414" y="5162444"/>
                  <a:pt x="3587963" y="5021337"/>
                  <a:pt x="3603274" y="4880357"/>
                </a:cubicBezTo>
                <a:cubicBezTo>
                  <a:pt x="3608357" y="4833406"/>
                  <a:pt x="3613568" y="4786455"/>
                  <a:pt x="3620111" y="4739631"/>
                </a:cubicBezTo>
                <a:cubicBezTo>
                  <a:pt x="3621318" y="4731181"/>
                  <a:pt x="3629069" y="4723621"/>
                  <a:pt x="3633770" y="4715679"/>
                </a:cubicBezTo>
                <a:close/>
                <a:moveTo>
                  <a:pt x="3873358" y="4704369"/>
                </a:moveTo>
                <a:cubicBezTo>
                  <a:pt x="3975583" y="5041794"/>
                  <a:pt x="4076347" y="5374453"/>
                  <a:pt x="4177041" y="5706667"/>
                </a:cubicBezTo>
                <a:cubicBezTo>
                  <a:pt x="4121710" y="5731191"/>
                  <a:pt x="3868021" y="5759527"/>
                  <a:pt x="3775071" y="5751649"/>
                </a:cubicBezTo>
                <a:cubicBezTo>
                  <a:pt x="3770307" y="5655968"/>
                  <a:pt x="3765669" y="5563464"/>
                  <a:pt x="3760716" y="5465369"/>
                </a:cubicBezTo>
                <a:cubicBezTo>
                  <a:pt x="3803726" y="5462891"/>
                  <a:pt x="3841909" y="5460731"/>
                  <a:pt x="3887335" y="5458189"/>
                </a:cubicBezTo>
                <a:cubicBezTo>
                  <a:pt x="3859190" y="5210601"/>
                  <a:pt x="3824754" y="4967841"/>
                  <a:pt x="3795466" y="4718791"/>
                </a:cubicBezTo>
                <a:cubicBezTo>
                  <a:pt x="3822023" y="4713899"/>
                  <a:pt x="3846484" y="4709388"/>
                  <a:pt x="3873358" y="4704369"/>
                </a:cubicBezTo>
                <a:close/>
                <a:moveTo>
                  <a:pt x="3990958" y="4680608"/>
                </a:moveTo>
                <a:cubicBezTo>
                  <a:pt x="4102331" y="4913203"/>
                  <a:pt x="4213508" y="5145289"/>
                  <a:pt x="4326089" y="5380362"/>
                </a:cubicBezTo>
                <a:cubicBezTo>
                  <a:pt x="4365480" y="5369053"/>
                  <a:pt x="4402456" y="5358506"/>
                  <a:pt x="4442736" y="5346943"/>
                </a:cubicBezTo>
                <a:cubicBezTo>
                  <a:pt x="4493945" y="5433094"/>
                  <a:pt x="4544390" y="5518038"/>
                  <a:pt x="4597757" y="5607874"/>
                </a:cubicBezTo>
                <a:cubicBezTo>
                  <a:pt x="4468595" y="5655714"/>
                  <a:pt x="4338161" y="5685765"/>
                  <a:pt x="4200357" y="5710035"/>
                </a:cubicBezTo>
                <a:cubicBezTo>
                  <a:pt x="4098710" y="5374453"/>
                  <a:pt x="3997692" y="5041032"/>
                  <a:pt x="3895402" y="4703417"/>
                </a:cubicBezTo>
                <a:cubicBezTo>
                  <a:pt x="3929266" y="4695348"/>
                  <a:pt x="3957030" y="4688740"/>
                  <a:pt x="3990958" y="4680608"/>
                </a:cubicBezTo>
                <a:close/>
                <a:moveTo>
                  <a:pt x="3338664" y="4675208"/>
                </a:moveTo>
                <a:cubicBezTo>
                  <a:pt x="3379326" y="4683404"/>
                  <a:pt x="3415540" y="4690710"/>
                  <a:pt x="3456962" y="4699097"/>
                </a:cubicBezTo>
                <a:cubicBezTo>
                  <a:pt x="3392986" y="4942682"/>
                  <a:pt x="3329961" y="5182838"/>
                  <a:pt x="3265283" y="5429028"/>
                </a:cubicBezTo>
                <a:cubicBezTo>
                  <a:pt x="3302006" y="5435064"/>
                  <a:pt x="3337838" y="5440909"/>
                  <a:pt x="3379771" y="5447770"/>
                </a:cubicBezTo>
                <a:cubicBezTo>
                  <a:pt x="3361981" y="5542117"/>
                  <a:pt x="3344446" y="5635256"/>
                  <a:pt x="3326339" y="5731064"/>
                </a:cubicBezTo>
                <a:cubicBezTo>
                  <a:pt x="3198702" y="5718421"/>
                  <a:pt x="3079641" y="5694342"/>
                  <a:pt x="2953718" y="5666959"/>
                </a:cubicBezTo>
                <a:cubicBezTo>
                  <a:pt x="3082690" y="5334809"/>
                  <a:pt x="3209501" y="5008058"/>
                  <a:pt x="3338664" y="4675208"/>
                </a:cubicBezTo>
                <a:close/>
                <a:moveTo>
                  <a:pt x="3205371" y="4641027"/>
                </a:moveTo>
                <a:cubicBezTo>
                  <a:pt x="3242538" y="4650875"/>
                  <a:pt x="3276782" y="4659960"/>
                  <a:pt x="3317634" y="4670760"/>
                </a:cubicBezTo>
                <a:cubicBezTo>
                  <a:pt x="3189488" y="5001005"/>
                  <a:pt x="3062295" y="5328646"/>
                  <a:pt x="2933514" y="5660479"/>
                </a:cubicBezTo>
                <a:cubicBezTo>
                  <a:pt x="2823156" y="5639894"/>
                  <a:pt x="2718199" y="5607238"/>
                  <a:pt x="2605747" y="5573756"/>
                </a:cubicBezTo>
                <a:cubicBezTo>
                  <a:pt x="2649584" y="5480490"/>
                  <a:pt x="2700411" y="5395229"/>
                  <a:pt x="2750920" y="5307299"/>
                </a:cubicBezTo>
                <a:cubicBezTo>
                  <a:pt x="2779256" y="5315939"/>
                  <a:pt x="2805622" y="5323881"/>
                  <a:pt x="2831861" y="5332013"/>
                </a:cubicBezTo>
                <a:cubicBezTo>
                  <a:pt x="2850159" y="5337731"/>
                  <a:pt x="2862802" y="5332775"/>
                  <a:pt x="2871633" y="5314795"/>
                </a:cubicBezTo>
                <a:cubicBezTo>
                  <a:pt x="2922523" y="5211300"/>
                  <a:pt x="2973984" y="5108122"/>
                  <a:pt x="3025191" y="5004818"/>
                </a:cubicBezTo>
                <a:cubicBezTo>
                  <a:pt x="3084912" y="4884232"/>
                  <a:pt x="3144697" y="4763582"/>
                  <a:pt x="3205371" y="4641027"/>
                </a:cubicBezTo>
                <a:close/>
                <a:moveTo>
                  <a:pt x="4134673" y="4629822"/>
                </a:moveTo>
                <a:cubicBezTo>
                  <a:pt x="4147801" y="4628392"/>
                  <a:pt x="4153995" y="4639471"/>
                  <a:pt x="4160330" y="4647190"/>
                </a:cubicBezTo>
                <a:cubicBezTo>
                  <a:pt x="4241017" y="4745222"/>
                  <a:pt x="4321260" y="4843698"/>
                  <a:pt x="4401566" y="4942111"/>
                </a:cubicBezTo>
                <a:cubicBezTo>
                  <a:pt x="4480856" y="5039253"/>
                  <a:pt x="4560081" y="5136395"/>
                  <a:pt x="4639372" y="5233601"/>
                </a:cubicBezTo>
                <a:cubicBezTo>
                  <a:pt x="4645533" y="5241098"/>
                  <a:pt x="4651759" y="5248531"/>
                  <a:pt x="4658366" y="5256472"/>
                </a:cubicBezTo>
                <a:cubicBezTo>
                  <a:pt x="4698455" y="5237222"/>
                  <a:pt x="4734669" y="5219814"/>
                  <a:pt x="4772346" y="5201707"/>
                </a:cubicBezTo>
                <a:cubicBezTo>
                  <a:pt x="4845537" y="5279662"/>
                  <a:pt x="4916311" y="5355012"/>
                  <a:pt x="4990773" y="5434301"/>
                </a:cubicBezTo>
                <a:cubicBezTo>
                  <a:pt x="4869678" y="5503172"/>
                  <a:pt x="4749217" y="5555205"/>
                  <a:pt x="4618912" y="5602283"/>
                </a:cubicBezTo>
                <a:cubicBezTo>
                  <a:pt x="4566371" y="5513909"/>
                  <a:pt x="4515989" y="5428965"/>
                  <a:pt x="4463384" y="5340527"/>
                </a:cubicBezTo>
                <a:cubicBezTo>
                  <a:pt x="4503982" y="5323436"/>
                  <a:pt x="4540830" y="5307998"/>
                  <a:pt x="4581493" y="5290907"/>
                </a:cubicBezTo>
                <a:cubicBezTo>
                  <a:pt x="4575965" y="5279535"/>
                  <a:pt x="4572597" y="5269179"/>
                  <a:pt x="4566561" y="5260793"/>
                </a:cubicBezTo>
                <a:cubicBezTo>
                  <a:pt x="4439368" y="5083599"/>
                  <a:pt x="4311794" y="4906596"/>
                  <a:pt x="4184473" y="4729529"/>
                </a:cubicBezTo>
                <a:cubicBezTo>
                  <a:pt x="4162363" y="4698779"/>
                  <a:pt x="4140956" y="4667457"/>
                  <a:pt x="4118973" y="4636008"/>
                </a:cubicBezTo>
                <a:cubicBezTo>
                  <a:pt x="4125152" y="4632165"/>
                  <a:pt x="4130298" y="4630298"/>
                  <a:pt x="4134673" y="4629822"/>
                </a:cubicBezTo>
                <a:close/>
                <a:moveTo>
                  <a:pt x="2993865" y="4571649"/>
                </a:moveTo>
                <a:cubicBezTo>
                  <a:pt x="3004348" y="4575334"/>
                  <a:pt x="3014322" y="4578828"/>
                  <a:pt x="3028680" y="4583911"/>
                </a:cubicBezTo>
                <a:cubicBezTo>
                  <a:pt x="2890623" y="4809707"/>
                  <a:pt x="2754344" y="5032518"/>
                  <a:pt x="2615652" y="5259331"/>
                </a:cubicBezTo>
                <a:cubicBezTo>
                  <a:pt x="2654662" y="5273626"/>
                  <a:pt x="2689351" y="5286269"/>
                  <a:pt x="2728677" y="5300691"/>
                </a:cubicBezTo>
                <a:cubicBezTo>
                  <a:pt x="2680711" y="5387795"/>
                  <a:pt x="2633887" y="5472993"/>
                  <a:pt x="2583823" y="5563909"/>
                </a:cubicBezTo>
                <a:cubicBezTo>
                  <a:pt x="2481915" y="5537416"/>
                  <a:pt x="2384900" y="5497199"/>
                  <a:pt x="2281405" y="5456347"/>
                </a:cubicBezTo>
                <a:cubicBezTo>
                  <a:pt x="2333947" y="5366003"/>
                  <a:pt x="2397861" y="5287222"/>
                  <a:pt x="2455613" y="5200245"/>
                </a:cubicBezTo>
                <a:cubicBezTo>
                  <a:pt x="2492017" y="5213651"/>
                  <a:pt x="2525181" y="5225849"/>
                  <a:pt x="2559934" y="5238683"/>
                </a:cubicBezTo>
                <a:cubicBezTo>
                  <a:pt x="2705234" y="5015364"/>
                  <a:pt x="2848819" y="4794650"/>
                  <a:pt x="2993865" y="4571649"/>
                </a:cubicBezTo>
                <a:close/>
                <a:moveTo>
                  <a:pt x="4301414" y="4540287"/>
                </a:moveTo>
                <a:cubicBezTo>
                  <a:pt x="4309395" y="4541788"/>
                  <a:pt x="4317035" y="4548523"/>
                  <a:pt x="4325009" y="4555511"/>
                </a:cubicBezTo>
                <a:cubicBezTo>
                  <a:pt x="4402137" y="4623174"/>
                  <a:pt x="4479585" y="4690392"/>
                  <a:pt x="4557031" y="4757737"/>
                </a:cubicBezTo>
                <a:cubicBezTo>
                  <a:pt x="4678761" y="4863584"/>
                  <a:pt x="4800489" y="4969366"/>
                  <a:pt x="4922283" y="5075085"/>
                </a:cubicBezTo>
                <a:cubicBezTo>
                  <a:pt x="4928384" y="5080359"/>
                  <a:pt x="4935562" y="5084298"/>
                  <a:pt x="4946174" y="5091604"/>
                </a:cubicBezTo>
                <a:cubicBezTo>
                  <a:pt x="4976160" y="5071464"/>
                  <a:pt x="5006719" y="5050879"/>
                  <a:pt x="5041155" y="5027817"/>
                </a:cubicBezTo>
                <a:cubicBezTo>
                  <a:pt x="5127178" y="5095416"/>
                  <a:pt x="5213710" y="5163333"/>
                  <a:pt x="5303355" y="5233791"/>
                </a:cubicBezTo>
                <a:cubicBezTo>
                  <a:pt x="5210725" y="5305583"/>
                  <a:pt x="5114090" y="5365432"/>
                  <a:pt x="5010213" y="5425026"/>
                </a:cubicBezTo>
                <a:cubicBezTo>
                  <a:pt x="4936388" y="5347070"/>
                  <a:pt x="4864911" y="5271657"/>
                  <a:pt x="4789624" y="5192177"/>
                </a:cubicBezTo>
                <a:cubicBezTo>
                  <a:pt x="4821519" y="5171973"/>
                  <a:pt x="4850809" y="5153358"/>
                  <a:pt x="4884101" y="5132265"/>
                </a:cubicBezTo>
                <a:cubicBezTo>
                  <a:pt x="4679333" y="4938426"/>
                  <a:pt x="4477361" y="4747318"/>
                  <a:pt x="4275770" y="4556465"/>
                </a:cubicBezTo>
                <a:cubicBezTo>
                  <a:pt x="4285109" y="4542519"/>
                  <a:pt x="4293433" y="4538786"/>
                  <a:pt x="4301414" y="4540287"/>
                </a:cubicBezTo>
                <a:close/>
                <a:moveTo>
                  <a:pt x="2775694" y="4479335"/>
                </a:moveTo>
                <a:cubicBezTo>
                  <a:pt x="2788718" y="4484481"/>
                  <a:pt x="2800280" y="4488992"/>
                  <a:pt x="2819277" y="4496489"/>
                </a:cubicBezTo>
                <a:cubicBezTo>
                  <a:pt x="2656759" y="4713836"/>
                  <a:pt x="2493988" y="4925846"/>
                  <a:pt x="2330708" y="5143129"/>
                </a:cubicBezTo>
                <a:cubicBezTo>
                  <a:pt x="2366223" y="5159457"/>
                  <a:pt x="2398307" y="5174196"/>
                  <a:pt x="2436490" y="5191732"/>
                </a:cubicBezTo>
                <a:cubicBezTo>
                  <a:pt x="2377722" y="5276040"/>
                  <a:pt x="2319907" y="5358951"/>
                  <a:pt x="2257200" y="5448850"/>
                </a:cubicBezTo>
                <a:cubicBezTo>
                  <a:pt x="2158851" y="5404059"/>
                  <a:pt x="2064504" y="5361111"/>
                  <a:pt x="1962342" y="5314605"/>
                </a:cubicBezTo>
                <a:cubicBezTo>
                  <a:pt x="2034325" y="5229534"/>
                  <a:pt x="2101862" y="5149800"/>
                  <a:pt x="2169715" y="5069621"/>
                </a:cubicBezTo>
                <a:cubicBezTo>
                  <a:pt x="2201799" y="5084551"/>
                  <a:pt x="2231152" y="5098211"/>
                  <a:pt x="2267111" y="5114920"/>
                </a:cubicBezTo>
                <a:cubicBezTo>
                  <a:pt x="2435601" y="4904372"/>
                  <a:pt x="2604852" y="4692870"/>
                  <a:pt x="2775694" y="4479335"/>
                </a:cubicBezTo>
                <a:close/>
                <a:moveTo>
                  <a:pt x="4513070" y="4365293"/>
                </a:moveTo>
                <a:cubicBezTo>
                  <a:pt x="4859895" y="4585626"/>
                  <a:pt x="5204371" y="4804497"/>
                  <a:pt x="5556089" y="5028007"/>
                </a:cubicBezTo>
                <a:cubicBezTo>
                  <a:pt x="5475468" y="5095479"/>
                  <a:pt x="5399799" y="5158758"/>
                  <a:pt x="5321781" y="5224007"/>
                </a:cubicBezTo>
                <a:cubicBezTo>
                  <a:pt x="5232199" y="5153612"/>
                  <a:pt x="5146683" y="5086457"/>
                  <a:pt x="5056531" y="5015618"/>
                </a:cubicBezTo>
                <a:cubicBezTo>
                  <a:pt x="5084739" y="4992619"/>
                  <a:pt x="5109643" y="4972288"/>
                  <a:pt x="5137598" y="4949543"/>
                </a:cubicBezTo>
                <a:cubicBezTo>
                  <a:pt x="4900303" y="4777877"/>
                  <a:pt x="4667072" y="4609069"/>
                  <a:pt x="4429967" y="4437530"/>
                </a:cubicBezTo>
                <a:cubicBezTo>
                  <a:pt x="4458875" y="4412371"/>
                  <a:pt x="4485367" y="4389372"/>
                  <a:pt x="4513070" y="4365293"/>
                </a:cubicBezTo>
                <a:close/>
                <a:moveTo>
                  <a:pt x="2490879" y="4328254"/>
                </a:moveTo>
                <a:cubicBezTo>
                  <a:pt x="2531032" y="4350999"/>
                  <a:pt x="2564577" y="4369995"/>
                  <a:pt x="2604286" y="4392422"/>
                </a:cubicBezTo>
                <a:cubicBezTo>
                  <a:pt x="2418642" y="4598460"/>
                  <a:pt x="2236365" y="4800686"/>
                  <a:pt x="2050911" y="5006533"/>
                </a:cubicBezTo>
                <a:cubicBezTo>
                  <a:pt x="2085029" y="5025339"/>
                  <a:pt x="2114572" y="5041603"/>
                  <a:pt x="2150341" y="5061362"/>
                </a:cubicBezTo>
                <a:cubicBezTo>
                  <a:pt x="2081408" y="5142685"/>
                  <a:pt x="2014824" y="5221275"/>
                  <a:pt x="1944366" y="5304440"/>
                </a:cubicBezTo>
                <a:cubicBezTo>
                  <a:pt x="1853196" y="5254884"/>
                  <a:pt x="1763868" y="5206281"/>
                  <a:pt x="1669903" y="5155137"/>
                </a:cubicBezTo>
                <a:cubicBezTo>
                  <a:pt x="1945700" y="4877307"/>
                  <a:pt x="2217050" y="4604051"/>
                  <a:pt x="2490879" y="4328254"/>
                </a:cubicBezTo>
                <a:close/>
                <a:moveTo>
                  <a:pt x="4612687" y="4274505"/>
                </a:moveTo>
                <a:cubicBezTo>
                  <a:pt x="4623678" y="4280096"/>
                  <a:pt x="4639499" y="4287466"/>
                  <a:pt x="4654619" y="4296043"/>
                </a:cubicBezTo>
                <a:cubicBezTo>
                  <a:pt x="4884101" y="4426286"/>
                  <a:pt x="5113328" y="4557037"/>
                  <a:pt x="5343001" y="4686898"/>
                </a:cubicBezTo>
                <a:cubicBezTo>
                  <a:pt x="5400499" y="4719427"/>
                  <a:pt x="5388808" y="4718983"/>
                  <a:pt x="5434807" y="4671078"/>
                </a:cubicBezTo>
                <a:cubicBezTo>
                  <a:pt x="5441414" y="4664090"/>
                  <a:pt x="5446496" y="4655576"/>
                  <a:pt x="5454565" y="4644903"/>
                </a:cubicBezTo>
                <a:cubicBezTo>
                  <a:pt x="5561046" y="4702210"/>
                  <a:pt x="5659902" y="4755387"/>
                  <a:pt x="5765622" y="4812249"/>
                </a:cubicBezTo>
                <a:cubicBezTo>
                  <a:pt x="5703550" y="4885884"/>
                  <a:pt x="5636586" y="4948337"/>
                  <a:pt x="5567972" y="5014094"/>
                </a:cubicBezTo>
                <a:cubicBezTo>
                  <a:pt x="5220637" y="4793316"/>
                  <a:pt x="4876223" y="4574445"/>
                  <a:pt x="4528507" y="4353413"/>
                </a:cubicBezTo>
                <a:cubicBezTo>
                  <a:pt x="4557096" y="4326602"/>
                  <a:pt x="4582575" y="4302714"/>
                  <a:pt x="4612687" y="4274505"/>
                </a:cubicBezTo>
                <a:close/>
                <a:moveTo>
                  <a:pt x="2362858" y="4252141"/>
                </a:moveTo>
                <a:cubicBezTo>
                  <a:pt x="2398246" y="4273298"/>
                  <a:pt x="2432617" y="4293819"/>
                  <a:pt x="2473216" y="4318025"/>
                </a:cubicBezTo>
                <a:cubicBezTo>
                  <a:pt x="2199451" y="4593949"/>
                  <a:pt x="1928544" y="4867014"/>
                  <a:pt x="1653446" y="5144209"/>
                </a:cubicBezTo>
                <a:cubicBezTo>
                  <a:pt x="1571298" y="5092811"/>
                  <a:pt x="1490547" y="5042175"/>
                  <a:pt x="1406112" y="4989252"/>
                </a:cubicBezTo>
                <a:cubicBezTo>
                  <a:pt x="1491818" y="4913902"/>
                  <a:pt x="1572314" y="4843126"/>
                  <a:pt x="1653446" y="4771842"/>
                </a:cubicBezTo>
                <a:cubicBezTo>
                  <a:pt x="1684196" y="4791029"/>
                  <a:pt x="1711516" y="4808119"/>
                  <a:pt x="1740677" y="4826290"/>
                </a:cubicBezTo>
                <a:cubicBezTo>
                  <a:pt x="1947986" y="4634991"/>
                  <a:pt x="2153771" y="4445091"/>
                  <a:pt x="2362858" y="4252141"/>
                </a:cubicBezTo>
                <a:close/>
                <a:moveTo>
                  <a:pt x="2171779" y="4129761"/>
                </a:moveTo>
                <a:cubicBezTo>
                  <a:pt x="2180419" y="4129110"/>
                  <a:pt x="2189600" y="4133716"/>
                  <a:pt x="2200146" y="4147883"/>
                </a:cubicBezTo>
                <a:cubicBezTo>
                  <a:pt x="1986929" y="4330795"/>
                  <a:pt x="1768756" y="4509831"/>
                  <a:pt x="1547280" y="4697381"/>
                </a:cubicBezTo>
                <a:cubicBezTo>
                  <a:pt x="1579554" y="4719935"/>
                  <a:pt x="1606048" y="4738424"/>
                  <a:pt x="1636544" y="4759707"/>
                </a:cubicBezTo>
                <a:cubicBezTo>
                  <a:pt x="1604015" y="4788678"/>
                  <a:pt x="1573201" y="4816124"/>
                  <a:pt x="1542324" y="4843507"/>
                </a:cubicBezTo>
                <a:cubicBezTo>
                  <a:pt x="1499693" y="4881309"/>
                  <a:pt x="1456809" y="4918857"/>
                  <a:pt x="1414305" y="4956850"/>
                </a:cubicBezTo>
                <a:cubicBezTo>
                  <a:pt x="1401662" y="4968096"/>
                  <a:pt x="1390226" y="4979277"/>
                  <a:pt x="1371928" y="4966253"/>
                </a:cubicBezTo>
                <a:cubicBezTo>
                  <a:pt x="1299310" y="4914347"/>
                  <a:pt x="1226374" y="4862821"/>
                  <a:pt x="1146767" y="4806341"/>
                </a:cubicBezTo>
                <a:cubicBezTo>
                  <a:pt x="1239716" y="4734611"/>
                  <a:pt x="1326566" y="4667520"/>
                  <a:pt x="1412717" y="4601002"/>
                </a:cubicBezTo>
                <a:cubicBezTo>
                  <a:pt x="1445118" y="4624000"/>
                  <a:pt x="1474217" y="4644649"/>
                  <a:pt x="1503887" y="4665678"/>
                </a:cubicBezTo>
                <a:cubicBezTo>
                  <a:pt x="1589339" y="4596681"/>
                  <a:pt x="1673075" y="4529400"/>
                  <a:pt x="1756431" y="4461610"/>
                </a:cubicBezTo>
                <a:cubicBezTo>
                  <a:pt x="1886673" y="4355700"/>
                  <a:pt x="2016726" y="4249536"/>
                  <a:pt x="2146652" y="4143182"/>
                </a:cubicBezTo>
                <a:cubicBezTo>
                  <a:pt x="2155038" y="4136321"/>
                  <a:pt x="2163138" y="4130412"/>
                  <a:pt x="2171779" y="4129761"/>
                </a:cubicBezTo>
                <a:close/>
                <a:moveTo>
                  <a:pt x="4758938" y="4106078"/>
                </a:moveTo>
                <a:cubicBezTo>
                  <a:pt x="5031752" y="4239498"/>
                  <a:pt x="5303418" y="4372345"/>
                  <a:pt x="5578708" y="4506908"/>
                </a:cubicBezTo>
                <a:cubicBezTo>
                  <a:pt x="5600308" y="4482258"/>
                  <a:pt x="5618351" y="4461673"/>
                  <a:pt x="5639063" y="4438038"/>
                </a:cubicBezTo>
                <a:cubicBezTo>
                  <a:pt x="5744020" y="4487086"/>
                  <a:pt x="5848086" y="4535816"/>
                  <a:pt x="5958379" y="4587341"/>
                </a:cubicBezTo>
                <a:cubicBezTo>
                  <a:pt x="5901518" y="4663136"/>
                  <a:pt x="5842623" y="4730989"/>
                  <a:pt x="5778455" y="4798462"/>
                </a:cubicBezTo>
                <a:cubicBezTo>
                  <a:pt x="5676611" y="4743633"/>
                  <a:pt x="5576610" y="4689820"/>
                  <a:pt x="5472924" y="4634038"/>
                </a:cubicBezTo>
                <a:cubicBezTo>
                  <a:pt x="5496115" y="4605766"/>
                  <a:pt x="5516508" y="4580924"/>
                  <a:pt x="5539508" y="4552970"/>
                </a:cubicBezTo>
                <a:cubicBezTo>
                  <a:pt x="5269873" y="4415611"/>
                  <a:pt x="5002145" y="4279206"/>
                  <a:pt x="4730095" y="4140576"/>
                </a:cubicBezTo>
                <a:cubicBezTo>
                  <a:pt x="4741086" y="4127489"/>
                  <a:pt x="4748902" y="4118086"/>
                  <a:pt x="4758938" y="4106078"/>
                </a:cubicBezTo>
                <a:close/>
                <a:moveTo>
                  <a:pt x="1916538" y="3923167"/>
                </a:moveTo>
                <a:cubicBezTo>
                  <a:pt x="1949639" y="3950486"/>
                  <a:pt x="1982931" y="3977996"/>
                  <a:pt x="2021177" y="4009572"/>
                </a:cubicBezTo>
                <a:cubicBezTo>
                  <a:pt x="1787757" y="4182700"/>
                  <a:pt x="1556814" y="4353921"/>
                  <a:pt x="1323139" y="4527240"/>
                </a:cubicBezTo>
                <a:cubicBezTo>
                  <a:pt x="1348108" y="4548523"/>
                  <a:pt x="1369963" y="4567075"/>
                  <a:pt x="1396202" y="4589439"/>
                </a:cubicBezTo>
                <a:cubicBezTo>
                  <a:pt x="1308463" y="4657292"/>
                  <a:pt x="1223901" y="4722667"/>
                  <a:pt x="1135717" y="4790902"/>
                </a:cubicBezTo>
                <a:cubicBezTo>
                  <a:pt x="1057444" y="4735120"/>
                  <a:pt x="983746" y="4675208"/>
                  <a:pt x="907887" y="4607863"/>
                </a:cubicBezTo>
                <a:cubicBezTo>
                  <a:pt x="1245375" y="4378763"/>
                  <a:pt x="1579178" y="4152140"/>
                  <a:pt x="1916538" y="3923167"/>
                </a:cubicBezTo>
                <a:close/>
                <a:moveTo>
                  <a:pt x="4945348" y="3863763"/>
                </a:moveTo>
                <a:cubicBezTo>
                  <a:pt x="5339316" y="4029457"/>
                  <a:pt x="5731758" y="4194516"/>
                  <a:pt x="6132587" y="4363133"/>
                </a:cubicBezTo>
                <a:cubicBezTo>
                  <a:pt x="6077059" y="4436514"/>
                  <a:pt x="6026297" y="4503605"/>
                  <a:pt x="5972738" y="4574444"/>
                </a:cubicBezTo>
                <a:cubicBezTo>
                  <a:pt x="5864796" y="4523872"/>
                  <a:pt x="5759649" y="4474634"/>
                  <a:pt x="5650246" y="4423363"/>
                </a:cubicBezTo>
                <a:cubicBezTo>
                  <a:pt x="5671212" y="4394582"/>
                  <a:pt x="5688937" y="4370249"/>
                  <a:pt x="5710347" y="4340833"/>
                </a:cubicBezTo>
                <a:cubicBezTo>
                  <a:pt x="5430295" y="4215101"/>
                  <a:pt x="5153608" y="4090894"/>
                  <a:pt x="4872030" y="3964463"/>
                </a:cubicBezTo>
                <a:cubicBezTo>
                  <a:pt x="4897889" y="3928948"/>
                  <a:pt x="4920380" y="3898007"/>
                  <a:pt x="4945348" y="3863763"/>
                </a:cubicBezTo>
                <a:close/>
                <a:moveTo>
                  <a:pt x="1810501" y="3828884"/>
                </a:moveTo>
                <a:cubicBezTo>
                  <a:pt x="1841887" y="3856521"/>
                  <a:pt x="1870794" y="3881998"/>
                  <a:pt x="1902433" y="3909889"/>
                </a:cubicBezTo>
                <a:cubicBezTo>
                  <a:pt x="1843666" y="3950169"/>
                  <a:pt x="1787502" y="3989051"/>
                  <a:pt x="1730957" y="4027425"/>
                </a:cubicBezTo>
                <a:cubicBezTo>
                  <a:pt x="1466597" y="4206842"/>
                  <a:pt x="1202108" y="4386133"/>
                  <a:pt x="937684" y="4565487"/>
                </a:cubicBezTo>
                <a:cubicBezTo>
                  <a:pt x="928217" y="4571904"/>
                  <a:pt x="919767" y="4580925"/>
                  <a:pt x="909348" y="4584356"/>
                </a:cubicBezTo>
                <a:cubicBezTo>
                  <a:pt x="899945" y="4587406"/>
                  <a:pt x="884824" y="4588804"/>
                  <a:pt x="878661" y="4583467"/>
                </a:cubicBezTo>
                <a:cubicBezTo>
                  <a:pt x="814938" y="4528256"/>
                  <a:pt x="752421" y="4471521"/>
                  <a:pt x="683996" y="4410212"/>
                </a:cubicBezTo>
                <a:cubicBezTo>
                  <a:pt x="790096" y="4347441"/>
                  <a:pt x="886603" y="4290388"/>
                  <a:pt x="983936" y="4232828"/>
                </a:cubicBezTo>
                <a:cubicBezTo>
                  <a:pt x="1009540" y="4255445"/>
                  <a:pt x="1032348" y="4275649"/>
                  <a:pt x="1057571" y="4297949"/>
                </a:cubicBezTo>
                <a:cubicBezTo>
                  <a:pt x="1308463" y="4141658"/>
                  <a:pt x="1558529" y="3985874"/>
                  <a:pt x="1810501" y="3828884"/>
                </a:cubicBezTo>
                <a:close/>
                <a:moveTo>
                  <a:pt x="5029147" y="3743622"/>
                </a:moveTo>
                <a:cubicBezTo>
                  <a:pt x="5318986" y="3858744"/>
                  <a:pt x="5603359" y="3971642"/>
                  <a:pt x="5892243" y="4086383"/>
                </a:cubicBezTo>
                <a:cubicBezTo>
                  <a:pt x="5910413" y="4060843"/>
                  <a:pt x="5927885" y="4036319"/>
                  <a:pt x="5948660" y="4007221"/>
                </a:cubicBezTo>
                <a:cubicBezTo>
                  <a:pt x="6058190" y="4049407"/>
                  <a:pt x="6168293" y="4091783"/>
                  <a:pt x="6283796" y="4136193"/>
                </a:cubicBezTo>
                <a:cubicBezTo>
                  <a:pt x="6241674" y="4212623"/>
                  <a:pt x="6190720" y="4277109"/>
                  <a:pt x="6141800" y="4348012"/>
                </a:cubicBezTo>
                <a:cubicBezTo>
                  <a:pt x="5746943" y="4182000"/>
                  <a:pt x="5354056" y="4016751"/>
                  <a:pt x="4956403" y="3849532"/>
                </a:cubicBezTo>
                <a:cubicBezTo>
                  <a:pt x="4981180" y="3813381"/>
                  <a:pt x="5003924" y="3780344"/>
                  <a:pt x="5029147" y="3743622"/>
                </a:cubicBezTo>
                <a:close/>
                <a:moveTo>
                  <a:pt x="1658843" y="3676277"/>
                </a:moveTo>
                <a:cubicBezTo>
                  <a:pt x="1666404" y="3684854"/>
                  <a:pt x="1673392" y="3692859"/>
                  <a:pt x="1682033" y="3702643"/>
                </a:cubicBezTo>
                <a:cubicBezTo>
                  <a:pt x="1421293" y="3849214"/>
                  <a:pt x="1163031" y="3994450"/>
                  <a:pt x="900639" y="4141975"/>
                </a:cubicBezTo>
                <a:cubicBezTo>
                  <a:pt x="924782" y="4169166"/>
                  <a:pt x="944985" y="4191975"/>
                  <a:pt x="969445" y="4219485"/>
                </a:cubicBezTo>
                <a:cubicBezTo>
                  <a:pt x="868491" y="4279587"/>
                  <a:pt x="771222" y="4337529"/>
                  <a:pt x="670967" y="4397250"/>
                </a:cubicBezTo>
                <a:cubicBezTo>
                  <a:pt x="605465" y="4328508"/>
                  <a:pt x="541804" y="4261671"/>
                  <a:pt x="472172" y="4188671"/>
                </a:cubicBezTo>
                <a:cubicBezTo>
                  <a:pt x="582402" y="4132571"/>
                  <a:pt x="685897" y="4079903"/>
                  <a:pt x="790981" y="4026408"/>
                </a:cubicBezTo>
                <a:cubicBezTo>
                  <a:pt x="815251" y="4052647"/>
                  <a:pt x="837043" y="4076281"/>
                  <a:pt x="863282" y="4104553"/>
                </a:cubicBezTo>
                <a:cubicBezTo>
                  <a:pt x="1128914" y="3964717"/>
                  <a:pt x="1391559" y="3818654"/>
                  <a:pt x="1658843" y="3676277"/>
                </a:cubicBezTo>
                <a:close/>
                <a:moveTo>
                  <a:pt x="5162441" y="3546733"/>
                </a:moveTo>
                <a:cubicBezTo>
                  <a:pt x="5453293" y="3654358"/>
                  <a:pt x="5741924" y="3761094"/>
                  <a:pt x="6033540" y="3868973"/>
                </a:cubicBezTo>
                <a:cubicBezTo>
                  <a:pt x="6051392" y="3843051"/>
                  <a:pt x="6067784" y="3819227"/>
                  <a:pt x="6087860" y="3790128"/>
                </a:cubicBezTo>
                <a:cubicBezTo>
                  <a:pt x="6200060" y="3830789"/>
                  <a:pt x="6312196" y="3871451"/>
                  <a:pt x="6428842" y="3913700"/>
                </a:cubicBezTo>
                <a:cubicBezTo>
                  <a:pt x="6382717" y="3986445"/>
                  <a:pt x="6340404" y="4053219"/>
                  <a:pt x="6296503" y="4122470"/>
                </a:cubicBezTo>
                <a:cubicBezTo>
                  <a:pt x="6182017" y="4078187"/>
                  <a:pt x="6071786" y="4035620"/>
                  <a:pt x="5959269" y="3992100"/>
                </a:cubicBezTo>
                <a:cubicBezTo>
                  <a:pt x="5975344" y="3965734"/>
                  <a:pt x="5988622" y="3943878"/>
                  <a:pt x="6005013" y="3916940"/>
                </a:cubicBezTo>
                <a:cubicBezTo>
                  <a:pt x="5712444" y="3806456"/>
                  <a:pt x="5424069" y="3697561"/>
                  <a:pt x="5130673" y="3586759"/>
                </a:cubicBezTo>
                <a:cubicBezTo>
                  <a:pt x="5143824" y="3570177"/>
                  <a:pt x="5152528" y="3559249"/>
                  <a:pt x="5162441" y="3546733"/>
                </a:cubicBezTo>
                <a:close/>
                <a:moveTo>
                  <a:pt x="1523710" y="3512298"/>
                </a:moveTo>
                <a:cubicBezTo>
                  <a:pt x="1531080" y="3524369"/>
                  <a:pt x="1536670" y="3533581"/>
                  <a:pt x="1544358" y="3546224"/>
                </a:cubicBezTo>
                <a:cubicBezTo>
                  <a:pt x="1269895" y="3677420"/>
                  <a:pt x="998291" y="3807282"/>
                  <a:pt x="722621" y="3939050"/>
                </a:cubicBezTo>
                <a:cubicBezTo>
                  <a:pt x="739965" y="3962493"/>
                  <a:pt x="756039" y="3984222"/>
                  <a:pt x="775608" y="4010778"/>
                </a:cubicBezTo>
                <a:cubicBezTo>
                  <a:pt x="725607" y="4042863"/>
                  <a:pt x="672366" y="4065862"/>
                  <a:pt x="621095" y="4092228"/>
                </a:cubicBezTo>
                <a:cubicBezTo>
                  <a:pt x="570459" y="4118276"/>
                  <a:pt x="519569" y="4144008"/>
                  <a:pt x="460356" y="4174186"/>
                </a:cubicBezTo>
                <a:cubicBezTo>
                  <a:pt x="401588" y="4098708"/>
                  <a:pt x="344917" y="4026027"/>
                  <a:pt x="283099" y="3946610"/>
                </a:cubicBezTo>
                <a:cubicBezTo>
                  <a:pt x="397395" y="3898833"/>
                  <a:pt x="505910" y="3853534"/>
                  <a:pt x="616711" y="3807219"/>
                </a:cubicBezTo>
                <a:cubicBezTo>
                  <a:pt x="639647" y="3836062"/>
                  <a:pt x="660613" y="3862429"/>
                  <a:pt x="683421" y="3891145"/>
                </a:cubicBezTo>
                <a:cubicBezTo>
                  <a:pt x="963793" y="3764715"/>
                  <a:pt x="1242830" y="3638919"/>
                  <a:pt x="1523710" y="3512298"/>
                </a:cubicBezTo>
                <a:close/>
                <a:moveTo>
                  <a:pt x="5294479" y="3353943"/>
                </a:moveTo>
                <a:cubicBezTo>
                  <a:pt x="5299432" y="3354939"/>
                  <a:pt x="5305722" y="3357088"/>
                  <a:pt x="5314092" y="3360010"/>
                </a:cubicBezTo>
                <a:cubicBezTo>
                  <a:pt x="5407866" y="3392793"/>
                  <a:pt x="5501387" y="3426211"/>
                  <a:pt x="5595035" y="3459312"/>
                </a:cubicBezTo>
                <a:cubicBezTo>
                  <a:pt x="5777693" y="3523861"/>
                  <a:pt x="5960414" y="3588284"/>
                  <a:pt x="6143134" y="3652707"/>
                </a:cubicBezTo>
                <a:cubicBezTo>
                  <a:pt x="6149043" y="3654803"/>
                  <a:pt x="6155269" y="3656074"/>
                  <a:pt x="6163909" y="3658425"/>
                </a:cubicBezTo>
                <a:cubicBezTo>
                  <a:pt x="6180301" y="3633647"/>
                  <a:pt x="6196248" y="3609504"/>
                  <a:pt x="6215117" y="3580978"/>
                </a:cubicBezTo>
                <a:cubicBezTo>
                  <a:pt x="6326872" y="3619987"/>
                  <a:pt x="6438499" y="3658933"/>
                  <a:pt x="6556162" y="3699975"/>
                </a:cubicBezTo>
                <a:cubicBezTo>
                  <a:pt x="6516581" y="3766494"/>
                  <a:pt x="6478970" y="3829773"/>
                  <a:pt x="6438118" y="3898453"/>
                </a:cubicBezTo>
                <a:cubicBezTo>
                  <a:pt x="6321979" y="3856266"/>
                  <a:pt x="6210733" y="3815796"/>
                  <a:pt x="6096564" y="3774309"/>
                </a:cubicBezTo>
                <a:cubicBezTo>
                  <a:pt x="6111939" y="3747434"/>
                  <a:pt x="6124709" y="3725007"/>
                  <a:pt x="6139576" y="3698958"/>
                </a:cubicBezTo>
                <a:cubicBezTo>
                  <a:pt x="5847197" y="3594320"/>
                  <a:pt x="5556597" y="3490316"/>
                  <a:pt x="5265870" y="3386249"/>
                </a:cubicBezTo>
                <a:cubicBezTo>
                  <a:pt x="5276783" y="3358326"/>
                  <a:pt x="5279617" y="3350952"/>
                  <a:pt x="5294479" y="3353943"/>
                </a:cubicBezTo>
                <a:close/>
                <a:moveTo>
                  <a:pt x="1377714" y="3294761"/>
                </a:moveTo>
                <a:cubicBezTo>
                  <a:pt x="1394487" y="3321826"/>
                  <a:pt x="1411259" y="3348891"/>
                  <a:pt x="1430446" y="3379832"/>
                </a:cubicBezTo>
                <a:cubicBezTo>
                  <a:pt x="1139274" y="3491523"/>
                  <a:pt x="851216" y="3602071"/>
                  <a:pt x="557693" y="3714779"/>
                </a:cubicBezTo>
                <a:cubicBezTo>
                  <a:pt x="575610" y="3743368"/>
                  <a:pt x="590222" y="3766621"/>
                  <a:pt x="606487" y="3792607"/>
                </a:cubicBezTo>
                <a:cubicBezTo>
                  <a:pt x="496638" y="3838287"/>
                  <a:pt x="388822" y="3883141"/>
                  <a:pt x="278021" y="3929203"/>
                </a:cubicBezTo>
                <a:cubicBezTo>
                  <a:pt x="219761" y="3855822"/>
                  <a:pt x="177130" y="3776215"/>
                  <a:pt x="130052" y="3689873"/>
                </a:cubicBezTo>
                <a:cubicBezTo>
                  <a:pt x="546956" y="3555946"/>
                  <a:pt x="960873" y="3427418"/>
                  <a:pt x="1377714" y="3294761"/>
                </a:cubicBezTo>
                <a:close/>
                <a:moveTo>
                  <a:pt x="1310878" y="3150350"/>
                </a:moveTo>
                <a:cubicBezTo>
                  <a:pt x="1330510" y="3193870"/>
                  <a:pt x="1348935" y="3234595"/>
                  <a:pt x="1369329" y="3279830"/>
                </a:cubicBezTo>
                <a:cubicBezTo>
                  <a:pt x="950074" y="3412234"/>
                  <a:pt x="539142" y="3541968"/>
                  <a:pt x="123381" y="3673227"/>
                </a:cubicBezTo>
                <a:cubicBezTo>
                  <a:pt x="72491" y="3587966"/>
                  <a:pt x="37993" y="3497622"/>
                  <a:pt x="0" y="3404038"/>
                </a:cubicBezTo>
                <a:cubicBezTo>
                  <a:pt x="438632" y="3319157"/>
                  <a:pt x="874406" y="3234849"/>
                  <a:pt x="1310878" y="3150350"/>
                </a:cubicBezTo>
                <a:close/>
                <a:moveTo>
                  <a:pt x="5458504" y="3046664"/>
                </a:moveTo>
                <a:cubicBezTo>
                  <a:pt x="5869815" y="3190249"/>
                  <a:pt x="6276935" y="3332436"/>
                  <a:pt x="6689582" y="3476529"/>
                </a:cubicBezTo>
                <a:cubicBezTo>
                  <a:pt x="6647396" y="3547749"/>
                  <a:pt x="6608513" y="3613316"/>
                  <a:pt x="6566265" y="3684663"/>
                </a:cubicBezTo>
                <a:cubicBezTo>
                  <a:pt x="6453620" y="3645463"/>
                  <a:pt x="6340912" y="3606200"/>
                  <a:pt x="6224456" y="3565666"/>
                </a:cubicBezTo>
                <a:cubicBezTo>
                  <a:pt x="6238370" y="3539617"/>
                  <a:pt x="6250314" y="3517190"/>
                  <a:pt x="6264863" y="3489998"/>
                </a:cubicBezTo>
                <a:cubicBezTo>
                  <a:pt x="5970515" y="3387392"/>
                  <a:pt x="5678963" y="3285803"/>
                  <a:pt x="5380549" y="3181799"/>
                </a:cubicBezTo>
                <a:cubicBezTo>
                  <a:pt x="5407424" y="3135166"/>
                  <a:pt x="5432076" y="3092408"/>
                  <a:pt x="5458504" y="3046664"/>
                </a:cubicBezTo>
                <a:close/>
                <a:moveTo>
                  <a:pt x="5546196" y="2922036"/>
                </a:moveTo>
                <a:cubicBezTo>
                  <a:pt x="5553454" y="2921551"/>
                  <a:pt x="5561332" y="2924172"/>
                  <a:pt x="5569369" y="2927031"/>
                </a:cubicBezTo>
                <a:cubicBezTo>
                  <a:pt x="5624579" y="2946727"/>
                  <a:pt x="5679852" y="2966168"/>
                  <a:pt x="5735062" y="2985927"/>
                </a:cubicBezTo>
                <a:cubicBezTo>
                  <a:pt x="5949741" y="3062675"/>
                  <a:pt x="6164418" y="3139486"/>
                  <a:pt x="6379096" y="3216234"/>
                </a:cubicBezTo>
                <a:cubicBezTo>
                  <a:pt x="6391167" y="3220554"/>
                  <a:pt x="6403620" y="3224048"/>
                  <a:pt x="6418233" y="3228623"/>
                </a:cubicBezTo>
                <a:cubicBezTo>
                  <a:pt x="6435450" y="3204607"/>
                  <a:pt x="6452096" y="3181354"/>
                  <a:pt x="6470329" y="3155878"/>
                </a:cubicBezTo>
                <a:cubicBezTo>
                  <a:pt x="6583101" y="3197682"/>
                  <a:pt x="6693903" y="3238725"/>
                  <a:pt x="6809660" y="3281610"/>
                </a:cubicBezTo>
                <a:cubicBezTo>
                  <a:pt x="6772239" y="3343046"/>
                  <a:pt x="6736978" y="3400861"/>
                  <a:pt x="6699748" y="3461916"/>
                </a:cubicBezTo>
                <a:cubicBezTo>
                  <a:pt x="6290150" y="3318904"/>
                  <a:pt x="5882269" y="3176399"/>
                  <a:pt x="5469622" y="3032242"/>
                </a:cubicBezTo>
                <a:cubicBezTo>
                  <a:pt x="5490779" y="2996473"/>
                  <a:pt x="5508949" y="2966168"/>
                  <a:pt x="5526737" y="2935672"/>
                </a:cubicBezTo>
                <a:cubicBezTo>
                  <a:pt x="5532297" y="2926110"/>
                  <a:pt x="5538936" y="2922520"/>
                  <a:pt x="5546196" y="2922036"/>
                </a:cubicBezTo>
                <a:close/>
                <a:moveTo>
                  <a:pt x="5682319" y="2708973"/>
                </a:moveTo>
                <a:cubicBezTo>
                  <a:pt x="5687670" y="2710197"/>
                  <a:pt x="5694480" y="2712686"/>
                  <a:pt x="5703550" y="2716038"/>
                </a:cubicBezTo>
                <a:cubicBezTo>
                  <a:pt x="5946245" y="2805937"/>
                  <a:pt x="6188815" y="2896027"/>
                  <a:pt x="6431448" y="2985990"/>
                </a:cubicBezTo>
                <a:cubicBezTo>
                  <a:pt x="6469250" y="3000031"/>
                  <a:pt x="6507306" y="3013436"/>
                  <a:pt x="6545617" y="3027350"/>
                </a:cubicBezTo>
                <a:cubicBezTo>
                  <a:pt x="6564359" y="3000666"/>
                  <a:pt x="6580941" y="2977032"/>
                  <a:pt x="6599175" y="2951047"/>
                </a:cubicBezTo>
                <a:cubicBezTo>
                  <a:pt x="6710485" y="2992470"/>
                  <a:pt x="6819761" y="3033195"/>
                  <a:pt x="6935964" y="3076397"/>
                </a:cubicBezTo>
                <a:cubicBezTo>
                  <a:pt x="6897081" y="3140439"/>
                  <a:pt x="6860359" y="3200795"/>
                  <a:pt x="6820334" y="3266679"/>
                </a:cubicBezTo>
                <a:cubicBezTo>
                  <a:pt x="6708070" y="3225255"/>
                  <a:pt x="6597523" y="3184467"/>
                  <a:pt x="6480622" y="3141392"/>
                </a:cubicBezTo>
                <a:cubicBezTo>
                  <a:pt x="6494091" y="3115915"/>
                  <a:pt x="6505718" y="3093996"/>
                  <a:pt x="6520521" y="3065978"/>
                </a:cubicBezTo>
                <a:cubicBezTo>
                  <a:pt x="6229539" y="2957717"/>
                  <a:pt x="5940782" y="2850410"/>
                  <a:pt x="5651960" y="2743039"/>
                </a:cubicBezTo>
                <a:cubicBezTo>
                  <a:pt x="5663350" y="2713019"/>
                  <a:pt x="5666267" y="2705300"/>
                  <a:pt x="5682319" y="2708973"/>
                </a:cubicBezTo>
                <a:close/>
                <a:moveTo>
                  <a:pt x="5862700" y="2398818"/>
                </a:moveTo>
                <a:cubicBezTo>
                  <a:pt x="6268993" y="2553647"/>
                  <a:pt x="6667854" y="2705682"/>
                  <a:pt x="7073449" y="2860258"/>
                </a:cubicBezTo>
                <a:cubicBezTo>
                  <a:pt x="7031072" y="2927857"/>
                  <a:pt x="6990348" y="2992852"/>
                  <a:pt x="6947209" y="3061721"/>
                </a:cubicBezTo>
                <a:cubicBezTo>
                  <a:pt x="6834374" y="3019790"/>
                  <a:pt x="6723699" y="2978683"/>
                  <a:pt x="6609023" y="2936117"/>
                </a:cubicBezTo>
                <a:cubicBezTo>
                  <a:pt x="6622936" y="2910703"/>
                  <a:pt x="6634944" y="2888784"/>
                  <a:pt x="6649810" y="2861720"/>
                </a:cubicBezTo>
                <a:cubicBezTo>
                  <a:pt x="6359020" y="2752698"/>
                  <a:pt x="6071342" y="2644881"/>
                  <a:pt x="5777249" y="2534587"/>
                </a:cubicBezTo>
                <a:cubicBezTo>
                  <a:pt x="5806410" y="2488273"/>
                  <a:pt x="5833538" y="2445133"/>
                  <a:pt x="5862700" y="2398818"/>
                </a:cubicBezTo>
                <a:close/>
                <a:moveTo>
                  <a:pt x="5946626" y="2270227"/>
                </a:moveTo>
                <a:cubicBezTo>
                  <a:pt x="6235384" y="2382362"/>
                  <a:pt x="6523189" y="2494180"/>
                  <a:pt x="6814170" y="2607142"/>
                </a:cubicBezTo>
                <a:cubicBezTo>
                  <a:pt x="6834818" y="2579886"/>
                  <a:pt x="6851401" y="2558031"/>
                  <a:pt x="6870397" y="2532999"/>
                </a:cubicBezTo>
                <a:cubicBezTo>
                  <a:pt x="6979801" y="2576265"/>
                  <a:pt x="7088506" y="2619213"/>
                  <a:pt x="7203057" y="2664513"/>
                </a:cubicBezTo>
                <a:cubicBezTo>
                  <a:pt x="7163094" y="2725377"/>
                  <a:pt x="7125165" y="2783192"/>
                  <a:pt x="7084186" y="2845709"/>
                </a:cubicBezTo>
                <a:cubicBezTo>
                  <a:pt x="6683546" y="2693102"/>
                  <a:pt x="6282462" y="2540242"/>
                  <a:pt x="5873818" y="2384586"/>
                </a:cubicBezTo>
                <a:cubicBezTo>
                  <a:pt x="5898659" y="2345576"/>
                  <a:pt x="5920769" y="2310824"/>
                  <a:pt x="5946626" y="2270227"/>
                </a:cubicBezTo>
                <a:close/>
                <a:moveTo>
                  <a:pt x="6091735" y="2059551"/>
                </a:moveTo>
                <a:cubicBezTo>
                  <a:pt x="6378015" y="2176388"/>
                  <a:pt x="6662516" y="2292527"/>
                  <a:pt x="6950576" y="2410127"/>
                </a:cubicBezTo>
                <a:cubicBezTo>
                  <a:pt x="6967666" y="2386937"/>
                  <a:pt x="6982787" y="2366416"/>
                  <a:pt x="6999814" y="2343353"/>
                </a:cubicBezTo>
                <a:cubicBezTo>
                  <a:pt x="7107884" y="2388589"/>
                  <a:pt x="7215508" y="2433634"/>
                  <a:pt x="7329487" y="2481347"/>
                </a:cubicBezTo>
                <a:cubicBezTo>
                  <a:pt x="7289334" y="2539734"/>
                  <a:pt x="7252167" y="2593737"/>
                  <a:pt x="7213476" y="2650091"/>
                </a:cubicBezTo>
                <a:cubicBezTo>
                  <a:pt x="7101657" y="2605682"/>
                  <a:pt x="6991999" y="2562161"/>
                  <a:pt x="6879228" y="2517434"/>
                </a:cubicBezTo>
                <a:cubicBezTo>
                  <a:pt x="6895048" y="2493418"/>
                  <a:pt x="6908262" y="2473342"/>
                  <a:pt x="6925290" y="2447357"/>
                </a:cubicBezTo>
                <a:cubicBezTo>
                  <a:pt x="6639644" y="2328614"/>
                  <a:pt x="6354063" y="2217367"/>
                  <a:pt x="6065623" y="2098370"/>
                </a:cubicBezTo>
                <a:cubicBezTo>
                  <a:pt x="6076169" y="2082614"/>
                  <a:pt x="6083285" y="2072067"/>
                  <a:pt x="6091735" y="2059551"/>
                </a:cubicBezTo>
                <a:close/>
                <a:moveTo>
                  <a:pt x="6243643" y="1847223"/>
                </a:moveTo>
                <a:cubicBezTo>
                  <a:pt x="6524904" y="1969842"/>
                  <a:pt x="6805085" y="2092016"/>
                  <a:pt x="7087871" y="2215334"/>
                </a:cubicBezTo>
                <a:cubicBezTo>
                  <a:pt x="7107629" y="2191636"/>
                  <a:pt x="7126054" y="2169399"/>
                  <a:pt x="7147083" y="2144177"/>
                </a:cubicBezTo>
                <a:cubicBezTo>
                  <a:pt x="7254518" y="2192462"/>
                  <a:pt x="7361380" y="2240302"/>
                  <a:pt x="7470975" y="2289413"/>
                </a:cubicBezTo>
                <a:cubicBezTo>
                  <a:pt x="7427518" y="2348690"/>
                  <a:pt x="7385396" y="2406124"/>
                  <a:pt x="7340986" y="2466671"/>
                </a:cubicBezTo>
                <a:cubicBezTo>
                  <a:pt x="7231074" y="2420863"/>
                  <a:pt x="7123258" y="2375945"/>
                  <a:pt x="7011313" y="2329249"/>
                </a:cubicBezTo>
                <a:cubicBezTo>
                  <a:pt x="7027959" y="2302946"/>
                  <a:pt x="7043207" y="2278867"/>
                  <a:pt x="7061250" y="2250340"/>
                </a:cubicBezTo>
                <a:cubicBezTo>
                  <a:pt x="6779164" y="2129183"/>
                  <a:pt x="6499744" y="2009169"/>
                  <a:pt x="6216133" y="1887376"/>
                </a:cubicBezTo>
                <a:cubicBezTo>
                  <a:pt x="6225218" y="1874161"/>
                  <a:pt x="6232842" y="1862979"/>
                  <a:pt x="6243643" y="1847223"/>
                </a:cubicBezTo>
                <a:close/>
                <a:moveTo>
                  <a:pt x="6487483" y="1537626"/>
                </a:moveTo>
                <a:cubicBezTo>
                  <a:pt x="6866077" y="1724731"/>
                  <a:pt x="7242129" y="1910630"/>
                  <a:pt x="7622184" y="2098433"/>
                </a:cubicBezTo>
                <a:cubicBezTo>
                  <a:pt x="7605094" y="2120987"/>
                  <a:pt x="7592069" y="2139094"/>
                  <a:pt x="7578093" y="2156438"/>
                </a:cubicBezTo>
                <a:cubicBezTo>
                  <a:pt x="7546707" y="2195384"/>
                  <a:pt x="7514813" y="2233949"/>
                  <a:pt x="7481522" y="2274673"/>
                </a:cubicBezTo>
                <a:cubicBezTo>
                  <a:pt x="7373388" y="2226007"/>
                  <a:pt x="7268305" y="2178675"/>
                  <a:pt x="7158647" y="2129374"/>
                </a:cubicBezTo>
                <a:cubicBezTo>
                  <a:pt x="7175102" y="2105866"/>
                  <a:pt x="7189397" y="2085472"/>
                  <a:pt x="7206868" y="2060568"/>
                </a:cubicBezTo>
                <a:cubicBezTo>
                  <a:pt x="6929229" y="1931976"/>
                  <a:pt x="6653876" y="1804401"/>
                  <a:pt x="6374140" y="1674794"/>
                </a:cubicBezTo>
                <a:cubicBezTo>
                  <a:pt x="6402095" y="1639788"/>
                  <a:pt x="6426046" y="1609291"/>
                  <a:pt x="6450570" y="1579240"/>
                </a:cubicBezTo>
                <a:cubicBezTo>
                  <a:pt x="6461689" y="1565581"/>
                  <a:pt x="6473887" y="1552874"/>
                  <a:pt x="6487483" y="1537626"/>
                </a:cubicBezTo>
                <a:close/>
                <a:moveTo>
                  <a:pt x="6597015" y="1408273"/>
                </a:moveTo>
                <a:cubicBezTo>
                  <a:pt x="6865506" y="1549189"/>
                  <a:pt x="7131963" y="1688962"/>
                  <a:pt x="7395562" y="1827274"/>
                </a:cubicBezTo>
                <a:cubicBezTo>
                  <a:pt x="7402995" y="1824669"/>
                  <a:pt x="7406934" y="1824542"/>
                  <a:pt x="7408904" y="1822445"/>
                </a:cubicBezTo>
                <a:cubicBezTo>
                  <a:pt x="7459540" y="1768887"/>
                  <a:pt x="7459286" y="1769204"/>
                  <a:pt x="7523581" y="1804783"/>
                </a:cubicBezTo>
                <a:cubicBezTo>
                  <a:pt x="7592006" y="1842649"/>
                  <a:pt x="7660940" y="1879688"/>
                  <a:pt x="7729556" y="1917300"/>
                </a:cubicBezTo>
                <a:cubicBezTo>
                  <a:pt x="7740610" y="1923336"/>
                  <a:pt x="7751157" y="1930452"/>
                  <a:pt x="7765070" y="1938965"/>
                </a:cubicBezTo>
                <a:cubicBezTo>
                  <a:pt x="7721042" y="1988139"/>
                  <a:pt x="7679046" y="2035091"/>
                  <a:pt x="7634637" y="2084711"/>
                </a:cubicBezTo>
                <a:cubicBezTo>
                  <a:pt x="7256107" y="1897732"/>
                  <a:pt x="6879928" y="1711834"/>
                  <a:pt x="6497776" y="1522950"/>
                </a:cubicBezTo>
                <a:cubicBezTo>
                  <a:pt x="6532719" y="1482543"/>
                  <a:pt x="6563152" y="1447346"/>
                  <a:pt x="6597015" y="1408273"/>
                </a:cubicBezTo>
                <a:close/>
                <a:moveTo>
                  <a:pt x="12033922" y="1295629"/>
                </a:moveTo>
                <a:cubicBezTo>
                  <a:pt x="12063718" y="1339785"/>
                  <a:pt x="12100885" y="1376824"/>
                  <a:pt x="12117277" y="1432606"/>
                </a:cubicBezTo>
                <a:cubicBezTo>
                  <a:pt x="11716129" y="1582228"/>
                  <a:pt x="11316442" y="1731339"/>
                  <a:pt x="10911737" y="1882357"/>
                </a:cubicBezTo>
                <a:cubicBezTo>
                  <a:pt x="10879843" y="1837376"/>
                  <a:pt x="10849856" y="1795126"/>
                  <a:pt x="10817771" y="1749827"/>
                </a:cubicBezTo>
                <a:cubicBezTo>
                  <a:pt x="10924125" y="1699572"/>
                  <a:pt x="11028511" y="1650271"/>
                  <a:pt x="11134611" y="1600143"/>
                </a:cubicBezTo>
                <a:cubicBezTo>
                  <a:pt x="11143823" y="1610245"/>
                  <a:pt x="11152591" y="1619648"/>
                  <a:pt x="11161104" y="1629242"/>
                </a:cubicBezTo>
                <a:cubicBezTo>
                  <a:pt x="11169617" y="1638835"/>
                  <a:pt x="11177813" y="1648619"/>
                  <a:pt x="11188486" y="1661008"/>
                </a:cubicBezTo>
                <a:cubicBezTo>
                  <a:pt x="11470637" y="1539088"/>
                  <a:pt x="11751517" y="1417676"/>
                  <a:pt x="12033922" y="1295629"/>
                </a:cubicBezTo>
                <a:close/>
                <a:moveTo>
                  <a:pt x="6789917" y="1207429"/>
                </a:moveTo>
                <a:cubicBezTo>
                  <a:pt x="6798748" y="1204824"/>
                  <a:pt x="6809533" y="1211098"/>
                  <a:pt x="6831070" y="1223773"/>
                </a:cubicBezTo>
                <a:cubicBezTo>
                  <a:pt x="7058583" y="1357574"/>
                  <a:pt x="7285967" y="1491565"/>
                  <a:pt x="7513479" y="1625366"/>
                </a:cubicBezTo>
                <a:cubicBezTo>
                  <a:pt x="7530061" y="1635150"/>
                  <a:pt x="7547151" y="1644108"/>
                  <a:pt x="7566149" y="1654655"/>
                </a:cubicBezTo>
                <a:cubicBezTo>
                  <a:pt x="7587686" y="1634388"/>
                  <a:pt x="7607571" y="1615645"/>
                  <a:pt x="7631206" y="1593409"/>
                </a:cubicBezTo>
                <a:cubicBezTo>
                  <a:pt x="7730635" y="1647031"/>
                  <a:pt x="7823711" y="1711517"/>
                  <a:pt x="7926444" y="1771619"/>
                </a:cubicBezTo>
                <a:cubicBezTo>
                  <a:pt x="7875872" y="1823843"/>
                  <a:pt x="7828667" y="1872573"/>
                  <a:pt x="7778794" y="1924035"/>
                </a:cubicBezTo>
                <a:cubicBezTo>
                  <a:pt x="7677331" y="1868634"/>
                  <a:pt x="7576822" y="1813678"/>
                  <a:pt x="7470785" y="1755736"/>
                </a:cubicBezTo>
                <a:cubicBezTo>
                  <a:pt x="7493085" y="1730831"/>
                  <a:pt x="7511065" y="1710881"/>
                  <a:pt x="7533620" y="1685659"/>
                </a:cubicBezTo>
                <a:cubicBezTo>
                  <a:pt x="7273833" y="1537372"/>
                  <a:pt x="7017159" y="1390865"/>
                  <a:pt x="6760485" y="1244358"/>
                </a:cubicBezTo>
                <a:cubicBezTo>
                  <a:pt x="6774208" y="1221518"/>
                  <a:pt x="6781086" y="1210034"/>
                  <a:pt x="6789917" y="1207429"/>
                </a:cubicBezTo>
                <a:close/>
                <a:moveTo>
                  <a:pt x="11770831" y="974979"/>
                </a:moveTo>
                <a:cubicBezTo>
                  <a:pt x="11785572" y="993340"/>
                  <a:pt x="11798341" y="1010113"/>
                  <a:pt x="11812064" y="1026123"/>
                </a:cubicBezTo>
                <a:cubicBezTo>
                  <a:pt x="11833094" y="1050583"/>
                  <a:pt x="11854886" y="1074535"/>
                  <a:pt x="11881188" y="1104142"/>
                </a:cubicBezTo>
                <a:cubicBezTo>
                  <a:pt x="11610474" y="1242453"/>
                  <a:pt x="11344334" y="1378476"/>
                  <a:pt x="11073747" y="1516787"/>
                </a:cubicBezTo>
                <a:cubicBezTo>
                  <a:pt x="11090456" y="1540358"/>
                  <a:pt x="11105132" y="1561006"/>
                  <a:pt x="11122730" y="1585721"/>
                </a:cubicBezTo>
                <a:cubicBezTo>
                  <a:pt x="11016630" y="1635912"/>
                  <a:pt x="10912690" y="1685086"/>
                  <a:pt x="10805764" y="1735595"/>
                </a:cubicBezTo>
                <a:cubicBezTo>
                  <a:pt x="10766945" y="1692011"/>
                  <a:pt x="10728381" y="1648745"/>
                  <a:pt x="10687783" y="1603129"/>
                </a:cubicBezTo>
                <a:cubicBezTo>
                  <a:pt x="11046618" y="1395058"/>
                  <a:pt x="11403229" y="1188196"/>
                  <a:pt x="11770831" y="974979"/>
                </a:cubicBezTo>
                <a:close/>
                <a:moveTo>
                  <a:pt x="7094924" y="922883"/>
                </a:moveTo>
                <a:cubicBezTo>
                  <a:pt x="7426693" y="1157257"/>
                  <a:pt x="7756303" y="1390102"/>
                  <a:pt x="8089280" y="1625366"/>
                </a:cubicBezTo>
                <a:cubicBezTo>
                  <a:pt x="8037945" y="1671554"/>
                  <a:pt x="7989978" y="1714693"/>
                  <a:pt x="7940168" y="1759547"/>
                </a:cubicBezTo>
                <a:cubicBezTo>
                  <a:pt x="7841945" y="1698810"/>
                  <a:pt x="7745503" y="1639153"/>
                  <a:pt x="7642134" y="1575174"/>
                </a:cubicBezTo>
                <a:cubicBezTo>
                  <a:pt x="7666403" y="1555924"/>
                  <a:pt x="7685336" y="1540867"/>
                  <a:pt x="7710687" y="1520790"/>
                </a:cubicBezTo>
                <a:cubicBezTo>
                  <a:pt x="7458778" y="1357637"/>
                  <a:pt x="7213540" y="1198807"/>
                  <a:pt x="6963982" y="1037243"/>
                </a:cubicBezTo>
                <a:cubicBezTo>
                  <a:pt x="7009853" y="997217"/>
                  <a:pt x="7051340" y="960939"/>
                  <a:pt x="7094924" y="922883"/>
                </a:cubicBezTo>
                <a:close/>
                <a:moveTo>
                  <a:pt x="11611872" y="829362"/>
                </a:moveTo>
                <a:cubicBezTo>
                  <a:pt x="11657679" y="872819"/>
                  <a:pt x="11703041" y="915767"/>
                  <a:pt x="11753868" y="963989"/>
                </a:cubicBezTo>
                <a:cubicBezTo>
                  <a:pt x="11390650" y="1174665"/>
                  <a:pt x="11033530" y="1381779"/>
                  <a:pt x="10674695" y="1589914"/>
                </a:cubicBezTo>
                <a:cubicBezTo>
                  <a:pt x="10629015" y="1548681"/>
                  <a:pt x="10584542" y="1508528"/>
                  <a:pt x="10534732" y="1463546"/>
                </a:cubicBezTo>
                <a:cubicBezTo>
                  <a:pt x="10627681" y="1396837"/>
                  <a:pt x="10718216" y="1331842"/>
                  <a:pt x="10809004" y="1266725"/>
                </a:cubicBezTo>
                <a:cubicBezTo>
                  <a:pt x="10830732" y="1283942"/>
                  <a:pt x="10851063" y="1300012"/>
                  <a:pt x="10875206" y="1319073"/>
                </a:cubicBezTo>
                <a:cubicBezTo>
                  <a:pt x="11119173" y="1156875"/>
                  <a:pt x="11362886" y="994867"/>
                  <a:pt x="11611872" y="829362"/>
                </a:cubicBezTo>
                <a:close/>
                <a:moveTo>
                  <a:pt x="7242955" y="804647"/>
                </a:moveTo>
                <a:cubicBezTo>
                  <a:pt x="7471357" y="981587"/>
                  <a:pt x="7699059" y="1157955"/>
                  <a:pt x="7928223" y="1335528"/>
                </a:cubicBezTo>
                <a:cubicBezTo>
                  <a:pt x="7953954" y="1317485"/>
                  <a:pt x="7978986" y="1299950"/>
                  <a:pt x="8005543" y="1281336"/>
                </a:cubicBezTo>
                <a:cubicBezTo>
                  <a:pt x="8090296" y="1351220"/>
                  <a:pt x="8173016" y="1419391"/>
                  <a:pt x="8260628" y="1491692"/>
                </a:cubicBezTo>
                <a:cubicBezTo>
                  <a:pt x="8206689" y="1533369"/>
                  <a:pt x="8155926" y="1572569"/>
                  <a:pt x="8103765" y="1612914"/>
                </a:cubicBezTo>
                <a:cubicBezTo>
                  <a:pt x="7773393" y="1379429"/>
                  <a:pt x="7444863" y="1147408"/>
                  <a:pt x="7109726" y="910620"/>
                </a:cubicBezTo>
                <a:cubicBezTo>
                  <a:pt x="7157503" y="872627"/>
                  <a:pt x="7198164" y="840289"/>
                  <a:pt x="7242955" y="804647"/>
                </a:cubicBezTo>
                <a:close/>
                <a:moveTo>
                  <a:pt x="11359709" y="625545"/>
                </a:moveTo>
                <a:cubicBezTo>
                  <a:pt x="11377434" y="639840"/>
                  <a:pt x="11391094" y="650958"/>
                  <a:pt x="11409837" y="666143"/>
                </a:cubicBezTo>
                <a:cubicBezTo>
                  <a:pt x="11181244" y="843019"/>
                  <a:pt x="10955257" y="1017925"/>
                  <a:pt x="10726284" y="1195056"/>
                </a:cubicBezTo>
                <a:cubicBezTo>
                  <a:pt x="10749346" y="1215895"/>
                  <a:pt x="10769296" y="1233938"/>
                  <a:pt x="10792803" y="1255158"/>
                </a:cubicBezTo>
                <a:cubicBezTo>
                  <a:pt x="10699727" y="1321741"/>
                  <a:pt x="10609002" y="1386671"/>
                  <a:pt x="10518975" y="1451094"/>
                </a:cubicBezTo>
                <a:cubicBezTo>
                  <a:pt x="10466434" y="1411958"/>
                  <a:pt x="10418275" y="1376061"/>
                  <a:pt x="10366242" y="1337306"/>
                </a:cubicBezTo>
                <a:cubicBezTo>
                  <a:pt x="10449089" y="1263608"/>
                  <a:pt x="10530221" y="1191434"/>
                  <a:pt x="10611670" y="1118943"/>
                </a:cubicBezTo>
                <a:cubicBezTo>
                  <a:pt x="10638418" y="1136605"/>
                  <a:pt x="10662687" y="1152616"/>
                  <a:pt x="10691214" y="1171421"/>
                </a:cubicBezTo>
                <a:cubicBezTo>
                  <a:pt x="10915740" y="988065"/>
                  <a:pt x="11137280" y="807186"/>
                  <a:pt x="11359709" y="625545"/>
                </a:cubicBezTo>
                <a:close/>
                <a:moveTo>
                  <a:pt x="7515004" y="615762"/>
                </a:moveTo>
                <a:cubicBezTo>
                  <a:pt x="7722757" y="807568"/>
                  <a:pt x="7928540" y="997596"/>
                  <a:pt x="8135913" y="1189085"/>
                </a:cubicBezTo>
                <a:cubicBezTo>
                  <a:pt x="8162787" y="1173265"/>
                  <a:pt x="8188963" y="1157890"/>
                  <a:pt x="8215202" y="1142451"/>
                </a:cubicBezTo>
                <a:cubicBezTo>
                  <a:pt x="8291696" y="1220470"/>
                  <a:pt x="8365458" y="1295756"/>
                  <a:pt x="8440808" y="1372631"/>
                </a:cubicBezTo>
                <a:cubicBezTo>
                  <a:pt x="8390934" y="1405477"/>
                  <a:pt x="8337059" y="1440929"/>
                  <a:pt x="8277401" y="1480129"/>
                </a:cubicBezTo>
                <a:cubicBezTo>
                  <a:pt x="8194045" y="1411704"/>
                  <a:pt x="8109102" y="1341945"/>
                  <a:pt x="8020918" y="1269518"/>
                </a:cubicBezTo>
                <a:cubicBezTo>
                  <a:pt x="8044298" y="1253062"/>
                  <a:pt x="8065200" y="1238259"/>
                  <a:pt x="8092075" y="1219326"/>
                </a:cubicBezTo>
                <a:cubicBezTo>
                  <a:pt x="7879049" y="1031967"/>
                  <a:pt x="7668373" y="846705"/>
                  <a:pt x="7452741" y="657122"/>
                </a:cubicBezTo>
                <a:cubicBezTo>
                  <a:pt x="7476439" y="641366"/>
                  <a:pt x="7494673" y="629295"/>
                  <a:pt x="7515004" y="615762"/>
                </a:cubicBezTo>
                <a:close/>
                <a:moveTo>
                  <a:pt x="7801094" y="448860"/>
                </a:moveTo>
                <a:cubicBezTo>
                  <a:pt x="7984450" y="654199"/>
                  <a:pt x="8166345" y="857949"/>
                  <a:pt x="8349765" y="1063416"/>
                </a:cubicBezTo>
                <a:cubicBezTo>
                  <a:pt x="8379245" y="1049693"/>
                  <a:pt x="8407009" y="1036795"/>
                  <a:pt x="8437886" y="1022437"/>
                </a:cubicBezTo>
                <a:cubicBezTo>
                  <a:pt x="8503452" y="1102552"/>
                  <a:pt x="8568827" y="1182413"/>
                  <a:pt x="8637633" y="1266531"/>
                </a:cubicBezTo>
                <a:cubicBezTo>
                  <a:pt x="8577023" y="1298806"/>
                  <a:pt x="8522957" y="1327650"/>
                  <a:pt x="8467619" y="1357129"/>
                </a:cubicBezTo>
                <a:cubicBezTo>
                  <a:pt x="8393095" y="1280318"/>
                  <a:pt x="8319714" y="1204650"/>
                  <a:pt x="8244809" y="1127521"/>
                </a:cubicBezTo>
                <a:cubicBezTo>
                  <a:pt x="8261200" y="1117292"/>
                  <a:pt x="8282865" y="1103823"/>
                  <a:pt x="8307834" y="1088321"/>
                </a:cubicBezTo>
                <a:cubicBezTo>
                  <a:pt x="8300654" y="1077711"/>
                  <a:pt x="8295762" y="1067990"/>
                  <a:pt x="8288647" y="1060366"/>
                </a:cubicBezTo>
                <a:cubicBezTo>
                  <a:pt x="8119394" y="879741"/>
                  <a:pt x="7949888" y="699307"/>
                  <a:pt x="7780509" y="518810"/>
                </a:cubicBezTo>
                <a:cubicBezTo>
                  <a:pt x="7769772" y="507247"/>
                  <a:pt x="7760114" y="494858"/>
                  <a:pt x="7747027" y="479483"/>
                </a:cubicBezTo>
                <a:cubicBezTo>
                  <a:pt x="7767166" y="468047"/>
                  <a:pt x="7782224" y="459597"/>
                  <a:pt x="7801094" y="448860"/>
                </a:cubicBezTo>
                <a:close/>
                <a:moveTo>
                  <a:pt x="10952080" y="378214"/>
                </a:moveTo>
                <a:cubicBezTo>
                  <a:pt x="10984355" y="394606"/>
                  <a:pt x="11014788" y="409155"/>
                  <a:pt x="11044331" y="425356"/>
                </a:cubicBezTo>
                <a:cubicBezTo>
                  <a:pt x="11072730" y="440984"/>
                  <a:pt x="11100239" y="458392"/>
                  <a:pt x="11132642" y="477706"/>
                </a:cubicBezTo>
                <a:cubicBezTo>
                  <a:pt x="10929907" y="673071"/>
                  <a:pt x="10729715" y="866084"/>
                  <a:pt x="10527298" y="1061195"/>
                </a:cubicBezTo>
                <a:cubicBezTo>
                  <a:pt x="10550869" y="1077777"/>
                  <a:pt x="10570120" y="1091309"/>
                  <a:pt x="10594389" y="1108400"/>
                </a:cubicBezTo>
                <a:cubicBezTo>
                  <a:pt x="10511161" y="1182543"/>
                  <a:pt x="10431364" y="1253573"/>
                  <a:pt x="10349533" y="1326506"/>
                </a:cubicBezTo>
                <a:cubicBezTo>
                  <a:pt x="10297435" y="1295565"/>
                  <a:pt x="10247498" y="1265835"/>
                  <a:pt x="10193178" y="1233560"/>
                </a:cubicBezTo>
                <a:cubicBezTo>
                  <a:pt x="10448390" y="945882"/>
                  <a:pt x="10698901" y="663477"/>
                  <a:pt x="10952080" y="378214"/>
                </a:cubicBezTo>
                <a:close/>
                <a:moveTo>
                  <a:pt x="10745534" y="277832"/>
                </a:moveTo>
                <a:cubicBezTo>
                  <a:pt x="10805891" y="305913"/>
                  <a:pt x="10867073" y="334248"/>
                  <a:pt x="10936133" y="366205"/>
                </a:cubicBezTo>
                <a:cubicBezTo>
                  <a:pt x="10679269" y="655789"/>
                  <a:pt x="10427678" y="939465"/>
                  <a:pt x="10175197" y="1224093"/>
                </a:cubicBezTo>
                <a:cubicBezTo>
                  <a:pt x="10120623" y="1198934"/>
                  <a:pt x="10069478" y="1175427"/>
                  <a:pt x="10012680" y="1149251"/>
                </a:cubicBezTo>
                <a:cubicBezTo>
                  <a:pt x="10070304" y="1062212"/>
                  <a:pt x="10125578" y="978665"/>
                  <a:pt x="10182123" y="893276"/>
                </a:cubicBezTo>
                <a:cubicBezTo>
                  <a:pt x="10209061" y="903759"/>
                  <a:pt x="10234474" y="913607"/>
                  <a:pt x="10264334" y="925233"/>
                </a:cubicBezTo>
                <a:cubicBezTo>
                  <a:pt x="10423358" y="711254"/>
                  <a:pt x="10582318" y="497466"/>
                  <a:pt x="10745534" y="277832"/>
                </a:cubicBezTo>
                <a:close/>
                <a:moveTo>
                  <a:pt x="8247413" y="245303"/>
                </a:moveTo>
                <a:cubicBezTo>
                  <a:pt x="8447161" y="556743"/>
                  <a:pt x="8643923" y="863418"/>
                  <a:pt x="8843798" y="1175111"/>
                </a:cubicBezTo>
                <a:cubicBezTo>
                  <a:pt x="8781027" y="1202620"/>
                  <a:pt x="8720798" y="1229050"/>
                  <a:pt x="8656312" y="1257259"/>
                </a:cubicBezTo>
                <a:cubicBezTo>
                  <a:pt x="8591381" y="1177906"/>
                  <a:pt x="8525942" y="1097982"/>
                  <a:pt x="8458406" y="1015388"/>
                </a:cubicBezTo>
                <a:cubicBezTo>
                  <a:pt x="8485599" y="1000840"/>
                  <a:pt x="8508216" y="988768"/>
                  <a:pt x="8536171" y="973837"/>
                </a:cubicBezTo>
                <a:cubicBezTo>
                  <a:pt x="8373717" y="759033"/>
                  <a:pt x="8213041" y="546514"/>
                  <a:pt x="8048745" y="329168"/>
                </a:cubicBezTo>
                <a:cubicBezTo>
                  <a:pt x="8116217" y="300704"/>
                  <a:pt x="8179750" y="273893"/>
                  <a:pt x="8247413" y="245303"/>
                </a:cubicBezTo>
                <a:close/>
                <a:moveTo>
                  <a:pt x="8463807" y="168808"/>
                </a:moveTo>
                <a:cubicBezTo>
                  <a:pt x="8588395" y="400196"/>
                  <a:pt x="8711459" y="628852"/>
                  <a:pt x="8836238" y="860684"/>
                </a:cubicBezTo>
                <a:cubicBezTo>
                  <a:pt x="8872261" y="851345"/>
                  <a:pt x="8901994" y="843657"/>
                  <a:pt x="8933825" y="835398"/>
                </a:cubicBezTo>
                <a:cubicBezTo>
                  <a:pt x="8976201" y="924789"/>
                  <a:pt x="9017816" y="1012401"/>
                  <a:pt x="9060954" y="1103445"/>
                </a:cubicBezTo>
                <a:cubicBezTo>
                  <a:pt x="8994690" y="1125617"/>
                  <a:pt x="8932046" y="1146583"/>
                  <a:pt x="8864447" y="1169201"/>
                </a:cubicBezTo>
                <a:cubicBezTo>
                  <a:pt x="8666541" y="860811"/>
                  <a:pt x="8468508" y="552231"/>
                  <a:pt x="8267045" y="238377"/>
                </a:cubicBezTo>
                <a:cubicBezTo>
                  <a:pt x="8335787" y="214044"/>
                  <a:pt x="8398305" y="191998"/>
                  <a:pt x="8463807" y="168808"/>
                </a:cubicBezTo>
                <a:close/>
                <a:moveTo>
                  <a:pt x="10383015" y="142186"/>
                </a:moveTo>
                <a:cubicBezTo>
                  <a:pt x="10413638" y="152034"/>
                  <a:pt x="10439433" y="160355"/>
                  <a:pt x="10468911" y="169885"/>
                </a:cubicBezTo>
                <a:cubicBezTo>
                  <a:pt x="10336572" y="399050"/>
                  <a:pt x="10206711" y="623894"/>
                  <a:pt x="10075388" y="851215"/>
                </a:cubicBezTo>
                <a:cubicBezTo>
                  <a:pt x="10105439" y="863350"/>
                  <a:pt x="10132123" y="874087"/>
                  <a:pt x="10162238" y="886222"/>
                </a:cubicBezTo>
                <a:cubicBezTo>
                  <a:pt x="10104358" y="973135"/>
                  <a:pt x="10048767" y="1056681"/>
                  <a:pt x="9992477" y="1141307"/>
                </a:cubicBezTo>
                <a:cubicBezTo>
                  <a:pt x="9932375" y="1122057"/>
                  <a:pt x="9875258" y="1103759"/>
                  <a:pt x="9815410" y="1084635"/>
                </a:cubicBezTo>
                <a:cubicBezTo>
                  <a:pt x="9853530" y="994546"/>
                  <a:pt x="9891333" y="905091"/>
                  <a:pt x="9930342" y="812841"/>
                </a:cubicBezTo>
                <a:cubicBezTo>
                  <a:pt x="9962744" y="820337"/>
                  <a:pt x="9990825" y="826755"/>
                  <a:pt x="10025514" y="834760"/>
                </a:cubicBezTo>
                <a:cubicBezTo>
                  <a:pt x="10144004" y="605279"/>
                  <a:pt x="10262874" y="374970"/>
                  <a:pt x="10383015" y="142186"/>
                </a:cubicBezTo>
                <a:close/>
                <a:moveTo>
                  <a:pt x="8812985" y="76111"/>
                </a:moveTo>
                <a:cubicBezTo>
                  <a:pt x="8906569" y="314106"/>
                  <a:pt x="8992720" y="553244"/>
                  <a:pt x="9086114" y="792701"/>
                </a:cubicBezTo>
                <a:cubicBezTo>
                  <a:pt x="9115339" y="787682"/>
                  <a:pt x="9143674" y="782853"/>
                  <a:pt x="9176140" y="777326"/>
                </a:cubicBezTo>
                <a:cubicBezTo>
                  <a:pt x="9202379" y="869322"/>
                  <a:pt x="9228554" y="960936"/>
                  <a:pt x="9255810" y="1056363"/>
                </a:cubicBezTo>
                <a:cubicBezTo>
                  <a:pt x="9196025" y="1070849"/>
                  <a:pt x="9141133" y="1084191"/>
                  <a:pt x="9082746" y="1098359"/>
                </a:cubicBezTo>
                <a:cubicBezTo>
                  <a:pt x="9040878" y="1010937"/>
                  <a:pt x="8998946" y="923515"/>
                  <a:pt x="8954663" y="831075"/>
                </a:cubicBezTo>
                <a:cubicBezTo>
                  <a:pt x="8984524" y="820782"/>
                  <a:pt x="9009747" y="812078"/>
                  <a:pt x="9041323" y="801214"/>
                </a:cubicBezTo>
                <a:cubicBezTo>
                  <a:pt x="8941639" y="565633"/>
                  <a:pt x="8842591" y="331832"/>
                  <a:pt x="8741891" y="93964"/>
                </a:cubicBezTo>
                <a:cubicBezTo>
                  <a:pt x="8766733" y="87738"/>
                  <a:pt x="8786746" y="82718"/>
                  <a:pt x="8812985" y="76111"/>
                </a:cubicBezTo>
                <a:close/>
                <a:moveTo>
                  <a:pt x="9999338" y="50253"/>
                </a:moveTo>
                <a:cubicBezTo>
                  <a:pt x="10026340" y="55018"/>
                  <a:pt x="10048322" y="58894"/>
                  <a:pt x="10077420" y="63976"/>
                </a:cubicBezTo>
                <a:cubicBezTo>
                  <a:pt x="9999147" y="304830"/>
                  <a:pt x="9911091" y="539776"/>
                  <a:pt x="9829704" y="782853"/>
                </a:cubicBezTo>
                <a:cubicBezTo>
                  <a:pt x="9854990" y="790922"/>
                  <a:pt x="9880214" y="798991"/>
                  <a:pt x="9909057" y="808203"/>
                </a:cubicBezTo>
                <a:cubicBezTo>
                  <a:pt x="9870429" y="899373"/>
                  <a:pt x="9832754" y="988319"/>
                  <a:pt x="9794190" y="1079362"/>
                </a:cubicBezTo>
                <a:cubicBezTo>
                  <a:pt x="9739869" y="1069197"/>
                  <a:pt x="9689360" y="1059667"/>
                  <a:pt x="9633197" y="1049184"/>
                </a:cubicBezTo>
                <a:cubicBezTo>
                  <a:pt x="9652257" y="953948"/>
                  <a:pt x="9670554" y="862142"/>
                  <a:pt x="9690059" y="764683"/>
                </a:cubicBezTo>
                <a:cubicBezTo>
                  <a:pt x="9723859" y="769194"/>
                  <a:pt x="9752512" y="773069"/>
                  <a:pt x="9786375" y="777643"/>
                </a:cubicBezTo>
                <a:cubicBezTo>
                  <a:pt x="9857532" y="534566"/>
                  <a:pt x="9928117" y="293521"/>
                  <a:pt x="9999338" y="50253"/>
                </a:cubicBezTo>
                <a:close/>
                <a:moveTo>
                  <a:pt x="9401365" y="2987"/>
                </a:moveTo>
                <a:cubicBezTo>
                  <a:pt x="9412674" y="349306"/>
                  <a:pt x="9423729" y="692575"/>
                  <a:pt x="9434910" y="1039529"/>
                </a:cubicBezTo>
                <a:cubicBezTo>
                  <a:pt x="9378430" y="1044359"/>
                  <a:pt x="9329954" y="1048488"/>
                  <a:pt x="9277158" y="1052998"/>
                </a:cubicBezTo>
                <a:cubicBezTo>
                  <a:pt x="9250918" y="959478"/>
                  <a:pt x="9225251" y="868117"/>
                  <a:pt x="9198249" y="772055"/>
                </a:cubicBezTo>
                <a:cubicBezTo>
                  <a:pt x="9229699" y="767418"/>
                  <a:pt x="9254794" y="763732"/>
                  <a:pt x="9282939" y="759604"/>
                </a:cubicBezTo>
                <a:cubicBezTo>
                  <a:pt x="9235226" y="513984"/>
                  <a:pt x="9187893" y="270398"/>
                  <a:pt x="9139164" y="19696"/>
                </a:cubicBezTo>
                <a:cubicBezTo>
                  <a:pt x="9227665" y="14042"/>
                  <a:pt x="9311720" y="8705"/>
                  <a:pt x="9401365" y="2987"/>
                </a:cubicBezTo>
                <a:close/>
                <a:moveTo>
                  <a:pt x="9423538" y="0"/>
                </a:moveTo>
                <a:cubicBezTo>
                  <a:pt x="9511468" y="4066"/>
                  <a:pt x="9590820" y="7687"/>
                  <a:pt x="9675065" y="11627"/>
                </a:cubicBezTo>
                <a:cubicBezTo>
                  <a:pt x="9644633" y="260868"/>
                  <a:pt x="9614836" y="505343"/>
                  <a:pt x="9584785" y="751407"/>
                </a:cubicBezTo>
                <a:cubicBezTo>
                  <a:pt x="9616170" y="756426"/>
                  <a:pt x="9640884" y="760365"/>
                  <a:pt x="9668648" y="764812"/>
                </a:cubicBezTo>
                <a:cubicBezTo>
                  <a:pt x="9648572" y="861509"/>
                  <a:pt x="9629512" y="953315"/>
                  <a:pt x="9610007" y="1047408"/>
                </a:cubicBezTo>
                <a:cubicBezTo>
                  <a:pt x="9559753" y="1044803"/>
                  <a:pt x="9511531" y="1042261"/>
                  <a:pt x="9457401" y="1039402"/>
                </a:cubicBezTo>
                <a:cubicBezTo>
                  <a:pt x="9446155" y="694672"/>
                  <a:pt x="9434973" y="351593"/>
                  <a:pt x="9423538" y="0"/>
                </a:cubicBezTo>
                <a:close/>
              </a:path>
            </a:pathLst>
          </a:custGeom>
          <a:solidFill>
            <a:srgbClr val="FFFFFF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3">
            <a:extLst>
              <a:ext uri="{FF2B5EF4-FFF2-40B4-BE49-F238E27FC236}">
                <a16:creationId xmlns:a16="http://schemas.microsoft.com/office/drawing/2014/main" id="{8D055E80-9ACA-4BC2-AC6F-A407822C740C}"/>
              </a:ext>
            </a:extLst>
          </p:cNvPr>
          <p:cNvSpPr/>
          <p:nvPr/>
        </p:nvSpPr>
        <p:spPr>
          <a:xfrm>
            <a:off x="1" y="0"/>
            <a:ext cx="12192000" cy="2135113"/>
          </a:xfrm>
          <a:custGeom>
            <a:avLst/>
            <a:gdLst>
              <a:gd name="connsiteX0" fmla="*/ 12188442 w 12192571"/>
              <a:gd name="connsiteY0" fmla="*/ 0 h 6575753"/>
              <a:gd name="connsiteX1" fmla="*/ 12192382 w 12192571"/>
              <a:gd name="connsiteY1" fmla="*/ 53368 h 6575753"/>
              <a:gd name="connsiteX2" fmla="*/ 12192572 w 12192571"/>
              <a:gd name="connsiteY2" fmla="*/ 2180202 h 6575753"/>
              <a:gd name="connsiteX3" fmla="*/ 12192572 w 12192571"/>
              <a:gd name="connsiteY3" fmla="*/ 2239986 h 6575753"/>
              <a:gd name="connsiteX4" fmla="*/ 10942177 w 12192571"/>
              <a:gd name="connsiteY4" fmla="*/ 2706256 h 6575753"/>
              <a:gd name="connsiteX5" fmla="*/ 10907678 w 12192571"/>
              <a:gd name="connsiteY5" fmla="*/ 2658034 h 6575753"/>
              <a:gd name="connsiteX6" fmla="*/ 10340010 w 12192571"/>
              <a:gd name="connsiteY6" fmla="*/ 2120608 h 6575753"/>
              <a:gd name="connsiteX7" fmla="*/ 9797565 w 12192571"/>
              <a:gd name="connsiteY7" fmla="*/ 1892143 h 6575753"/>
              <a:gd name="connsiteX8" fmla="*/ 9125384 w 12192571"/>
              <a:gd name="connsiteY8" fmla="*/ 1917810 h 6575753"/>
              <a:gd name="connsiteX9" fmla="*/ 8115590 w 12192571"/>
              <a:gd name="connsiteY9" fmla="*/ 2466736 h 6575753"/>
              <a:gd name="connsiteX10" fmla="*/ 7500717 w 12192571"/>
              <a:gd name="connsiteY10" fmla="*/ 3140631 h 6575753"/>
              <a:gd name="connsiteX11" fmla="*/ 7011258 w 12192571"/>
              <a:gd name="connsiteY11" fmla="*/ 3864654 h 6575753"/>
              <a:gd name="connsiteX12" fmla="*/ 6526881 w 12192571"/>
              <a:gd name="connsiteY12" fmla="*/ 4661232 h 6575753"/>
              <a:gd name="connsiteX13" fmla="*/ 5752858 w 12192571"/>
              <a:gd name="connsiteY13" fmla="*/ 5701650 h 6575753"/>
              <a:gd name="connsiteX14" fmla="*/ 4779150 w 12192571"/>
              <a:gd name="connsiteY14" fmla="*/ 6377325 h 6575753"/>
              <a:gd name="connsiteX15" fmla="*/ 4186322 w 12192571"/>
              <a:gd name="connsiteY15" fmla="*/ 6539017 h 6575753"/>
              <a:gd name="connsiteX16" fmla="*/ 3654678 w 12192571"/>
              <a:gd name="connsiteY16" fmla="*/ 6574341 h 6575753"/>
              <a:gd name="connsiteX17" fmla="*/ 2896219 w 12192571"/>
              <a:gd name="connsiteY17" fmla="*/ 6463603 h 6575753"/>
              <a:gd name="connsiteX18" fmla="*/ 1473714 w 12192571"/>
              <a:gd name="connsiteY18" fmla="*/ 5830241 h 6575753"/>
              <a:gd name="connsiteX19" fmla="*/ 612141 w 12192571"/>
              <a:gd name="connsiteY19" fmla="*/ 5125215 h 6575753"/>
              <a:gd name="connsiteX20" fmla="*/ 144538 w 12192571"/>
              <a:gd name="connsiteY20" fmla="*/ 4489884 h 6575753"/>
              <a:gd name="connsiteX21" fmla="*/ 26176 w 12192571"/>
              <a:gd name="connsiteY21" fmla="*/ 4227874 h 6575753"/>
              <a:gd name="connsiteX22" fmla="*/ 191 w 12192571"/>
              <a:gd name="connsiteY22" fmla="*/ 4195471 h 6575753"/>
              <a:gd name="connsiteX23" fmla="*/ 0 w 12192571"/>
              <a:gd name="connsiteY23" fmla="*/ 0 h 6575753"/>
              <a:gd name="connsiteX24" fmla="*/ 12188442 w 12192571"/>
              <a:gd name="connsiteY24" fmla="*/ 0 h 6575753"/>
              <a:gd name="connsiteX25" fmla="*/ 1409228 w 12192571"/>
              <a:gd name="connsiteY25" fmla="*/ 4082001 h 6575753"/>
              <a:gd name="connsiteX26" fmla="*/ 1350777 w 12192571"/>
              <a:gd name="connsiteY26" fmla="*/ 3952521 h 6575753"/>
              <a:gd name="connsiteX27" fmla="*/ 39899 w 12192571"/>
              <a:gd name="connsiteY27" fmla="*/ 4206209 h 6575753"/>
              <a:gd name="connsiteX28" fmla="*/ 163280 w 12192571"/>
              <a:gd name="connsiteY28" fmla="*/ 4475398 h 6575753"/>
              <a:gd name="connsiteX29" fmla="*/ 1409228 w 12192571"/>
              <a:gd name="connsiteY29" fmla="*/ 4082001 h 6575753"/>
              <a:gd name="connsiteX30" fmla="*/ 4365994 w 12192571"/>
              <a:gd name="connsiteY30" fmla="*/ 6182532 h 6575753"/>
              <a:gd name="connsiteX31" fmla="*/ 4030857 w 12192571"/>
              <a:gd name="connsiteY31" fmla="*/ 5482842 h 6575753"/>
              <a:gd name="connsiteX32" fmla="*/ 3935303 w 12192571"/>
              <a:gd name="connsiteY32" fmla="*/ 5505651 h 6575753"/>
              <a:gd name="connsiteX33" fmla="*/ 4240262 w 12192571"/>
              <a:gd name="connsiteY33" fmla="*/ 6512269 h 6575753"/>
              <a:gd name="connsiteX34" fmla="*/ 4637662 w 12192571"/>
              <a:gd name="connsiteY34" fmla="*/ 6410108 h 6575753"/>
              <a:gd name="connsiteX35" fmla="*/ 4482641 w 12192571"/>
              <a:gd name="connsiteY35" fmla="*/ 6149178 h 6575753"/>
              <a:gd name="connsiteX36" fmla="*/ 4365994 w 12192571"/>
              <a:gd name="connsiteY36" fmla="*/ 6182532 h 6575753"/>
              <a:gd name="connsiteX37" fmla="*/ 6729488 w 12192571"/>
              <a:gd name="connsiteY37" fmla="*/ 4278700 h 6575753"/>
              <a:gd name="connsiteX38" fmla="*/ 5498344 w 12192571"/>
              <a:gd name="connsiteY38" fmla="*/ 3848771 h 6575753"/>
              <a:gd name="connsiteX39" fmla="*/ 5420389 w 12192571"/>
              <a:gd name="connsiteY39" fmla="*/ 3983906 h 6575753"/>
              <a:gd name="connsiteX40" fmla="*/ 6304706 w 12192571"/>
              <a:gd name="connsiteY40" fmla="*/ 4292105 h 6575753"/>
              <a:gd name="connsiteX41" fmla="*/ 6264299 w 12192571"/>
              <a:gd name="connsiteY41" fmla="*/ 4367773 h 6575753"/>
              <a:gd name="connsiteX42" fmla="*/ 6606108 w 12192571"/>
              <a:gd name="connsiteY42" fmla="*/ 4486771 h 6575753"/>
              <a:gd name="connsiteX43" fmla="*/ 6729488 w 12192571"/>
              <a:gd name="connsiteY43" fmla="*/ 4278700 h 6575753"/>
              <a:gd name="connsiteX44" fmla="*/ 5902606 w 12192571"/>
              <a:gd name="connsiteY44" fmla="*/ 3200988 h 6575753"/>
              <a:gd name="connsiteX45" fmla="*/ 5817153 w 12192571"/>
              <a:gd name="connsiteY45" fmla="*/ 3336758 h 6575753"/>
              <a:gd name="connsiteX46" fmla="*/ 6689717 w 12192571"/>
              <a:gd name="connsiteY46" fmla="*/ 3663890 h 6575753"/>
              <a:gd name="connsiteX47" fmla="*/ 6648929 w 12192571"/>
              <a:gd name="connsiteY47" fmla="*/ 3738287 h 6575753"/>
              <a:gd name="connsiteX48" fmla="*/ 6987115 w 12192571"/>
              <a:gd name="connsiteY48" fmla="*/ 3863892 h 6575753"/>
              <a:gd name="connsiteX49" fmla="*/ 7113356 w 12192571"/>
              <a:gd name="connsiteY49" fmla="*/ 3662429 h 6575753"/>
              <a:gd name="connsiteX50" fmla="*/ 5902606 w 12192571"/>
              <a:gd name="connsiteY50" fmla="*/ 3200988 h 6575753"/>
              <a:gd name="connsiteX51" fmla="*/ 6414047 w 12192571"/>
              <a:gd name="connsiteY51" fmla="*/ 2476965 h 6575753"/>
              <a:gd name="connsiteX52" fmla="*/ 7246775 w 12192571"/>
              <a:gd name="connsiteY52" fmla="*/ 2862738 h 6575753"/>
              <a:gd name="connsiteX53" fmla="*/ 7198554 w 12192571"/>
              <a:gd name="connsiteY53" fmla="*/ 2931544 h 6575753"/>
              <a:gd name="connsiteX54" fmla="*/ 7521429 w 12192571"/>
              <a:gd name="connsiteY54" fmla="*/ 3076844 h 6575753"/>
              <a:gd name="connsiteX55" fmla="*/ 7617999 w 12192571"/>
              <a:gd name="connsiteY55" fmla="*/ 2958609 h 6575753"/>
              <a:gd name="connsiteX56" fmla="*/ 7662091 w 12192571"/>
              <a:gd name="connsiteY56" fmla="*/ 2900603 h 6575753"/>
              <a:gd name="connsiteX57" fmla="*/ 6527390 w 12192571"/>
              <a:gd name="connsiteY57" fmla="*/ 2339797 h 6575753"/>
              <a:gd name="connsiteX58" fmla="*/ 6490477 w 12192571"/>
              <a:gd name="connsiteY58" fmla="*/ 2381411 h 6575753"/>
              <a:gd name="connsiteX59" fmla="*/ 6414047 w 12192571"/>
              <a:gd name="connsiteY59" fmla="*/ 2476965 h 6575753"/>
              <a:gd name="connsiteX60" fmla="*/ 3378563 w 12192571"/>
              <a:gd name="connsiteY60" fmla="*/ 5477379 h 6575753"/>
              <a:gd name="connsiteX61" fmla="*/ 2993679 w 12192571"/>
              <a:gd name="connsiteY61" fmla="*/ 6469067 h 6575753"/>
              <a:gd name="connsiteX62" fmla="*/ 3366301 w 12192571"/>
              <a:gd name="connsiteY62" fmla="*/ 6533172 h 6575753"/>
              <a:gd name="connsiteX63" fmla="*/ 3419732 w 12192571"/>
              <a:gd name="connsiteY63" fmla="*/ 6249877 h 6575753"/>
              <a:gd name="connsiteX64" fmla="*/ 3305246 w 12192571"/>
              <a:gd name="connsiteY64" fmla="*/ 6231135 h 6575753"/>
              <a:gd name="connsiteX65" fmla="*/ 3496925 w 12192571"/>
              <a:gd name="connsiteY65" fmla="*/ 5501204 h 6575753"/>
              <a:gd name="connsiteX66" fmla="*/ 3378563 w 12192571"/>
              <a:gd name="connsiteY66" fmla="*/ 5477379 h 6575753"/>
              <a:gd name="connsiteX67" fmla="*/ 1363039 w 12192571"/>
              <a:gd name="connsiteY67" fmla="*/ 5329410 h 6575753"/>
              <a:gd name="connsiteX68" fmla="*/ 2061141 w 12192571"/>
              <a:gd name="connsiteY68" fmla="*/ 4811679 h 6575753"/>
              <a:gd name="connsiteX69" fmla="*/ 1956502 w 12192571"/>
              <a:gd name="connsiteY69" fmla="*/ 4725274 h 6575753"/>
              <a:gd name="connsiteX70" fmla="*/ 947850 w 12192571"/>
              <a:gd name="connsiteY70" fmla="*/ 5409970 h 6575753"/>
              <a:gd name="connsiteX71" fmla="*/ 1175680 w 12192571"/>
              <a:gd name="connsiteY71" fmla="*/ 5593009 h 6575753"/>
              <a:gd name="connsiteX72" fmla="*/ 1436166 w 12192571"/>
              <a:gd name="connsiteY72" fmla="*/ 5391545 h 6575753"/>
              <a:gd name="connsiteX73" fmla="*/ 1363039 w 12192571"/>
              <a:gd name="connsiteY73" fmla="*/ 5329410 h 6575753"/>
              <a:gd name="connsiteX74" fmla="*/ 2530777 w 12192571"/>
              <a:gd name="connsiteY74" fmla="*/ 5130425 h 6575753"/>
              <a:gd name="connsiteX75" fmla="*/ 1709803 w 12192571"/>
              <a:gd name="connsiteY75" fmla="*/ 5957308 h 6575753"/>
              <a:gd name="connsiteX76" fmla="*/ 1984266 w 12192571"/>
              <a:gd name="connsiteY76" fmla="*/ 6106610 h 6575753"/>
              <a:gd name="connsiteX77" fmla="*/ 2190240 w 12192571"/>
              <a:gd name="connsiteY77" fmla="*/ 5863533 h 6575753"/>
              <a:gd name="connsiteX78" fmla="*/ 2090811 w 12192571"/>
              <a:gd name="connsiteY78" fmla="*/ 5808704 h 6575753"/>
              <a:gd name="connsiteX79" fmla="*/ 2644184 w 12192571"/>
              <a:gd name="connsiteY79" fmla="*/ 5194593 h 6575753"/>
              <a:gd name="connsiteX80" fmla="*/ 2530777 w 12192571"/>
              <a:gd name="connsiteY80" fmla="*/ 5130425 h 6575753"/>
              <a:gd name="connsiteX81" fmla="*/ 3814971 w 12192571"/>
              <a:gd name="connsiteY81" fmla="*/ 6553820 h 6575753"/>
              <a:gd name="connsiteX82" fmla="*/ 4216946 w 12192571"/>
              <a:gd name="connsiteY82" fmla="*/ 6508775 h 6575753"/>
              <a:gd name="connsiteX83" fmla="*/ 3913257 w 12192571"/>
              <a:gd name="connsiteY83" fmla="*/ 5506477 h 6575753"/>
              <a:gd name="connsiteX84" fmla="*/ 3835366 w 12192571"/>
              <a:gd name="connsiteY84" fmla="*/ 5520899 h 6575753"/>
              <a:gd name="connsiteX85" fmla="*/ 3927235 w 12192571"/>
              <a:gd name="connsiteY85" fmla="*/ 6260297 h 6575753"/>
              <a:gd name="connsiteX86" fmla="*/ 3800613 w 12192571"/>
              <a:gd name="connsiteY86" fmla="*/ 6267476 h 6575753"/>
              <a:gd name="connsiteX87" fmla="*/ 3814971 w 12192571"/>
              <a:gd name="connsiteY87" fmla="*/ 6553820 h 6575753"/>
              <a:gd name="connsiteX88" fmla="*/ 5069051 w 12192571"/>
              <a:gd name="connsiteY88" fmla="*/ 4545793 h 6575753"/>
              <a:gd name="connsiteX89" fmla="*/ 4996306 w 12192571"/>
              <a:gd name="connsiteY89" fmla="*/ 4651703 h 6575753"/>
              <a:gd name="connsiteX90" fmla="*/ 6181770 w 12192571"/>
              <a:gd name="connsiteY90" fmla="*/ 5150247 h 6575753"/>
              <a:gd name="connsiteX91" fmla="*/ 6323766 w 12192571"/>
              <a:gd name="connsiteY91" fmla="*/ 4938427 h 6575753"/>
              <a:gd name="connsiteX92" fmla="*/ 5988629 w 12192571"/>
              <a:gd name="connsiteY92" fmla="*/ 4809455 h 6575753"/>
              <a:gd name="connsiteX93" fmla="*/ 5932212 w 12192571"/>
              <a:gd name="connsiteY93" fmla="*/ 4888618 h 6575753"/>
              <a:gd name="connsiteX94" fmla="*/ 5069051 w 12192571"/>
              <a:gd name="connsiteY94" fmla="*/ 4545793 h 6575753"/>
              <a:gd name="connsiteX95" fmla="*/ 5494469 w 12192571"/>
              <a:gd name="connsiteY95" fmla="*/ 5447073 h 6575753"/>
              <a:gd name="connsiteX96" fmla="*/ 5474647 w 12192571"/>
              <a:gd name="connsiteY96" fmla="*/ 5473249 h 6575753"/>
              <a:gd name="connsiteX97" fmla="*/ 5382841 w 12192571"/>
              <a:gd name="connsiteY97" fmla="*/ 5489069 h 6575753"/>
              <a:gd name="connsiteX98" fmla="*/ 4694460 w 12192571"/>
              <a:gd name="connsiteY98" fmla="*/ 5098213 h 6575753"/>
              <a:gd name="connsiteX99" fmla="*/ 4652528 w 12192571"/>
              <a:gd name="connsiteY99" fmla="*/ 5076675 h 6575753"/>
              <a:gd name="connsiteX100" fmla="*/ 4568347 w 12192571"/>
              <a:gd name="connsiteY100" fmla="*/ 5155583 h 6575753"/>
              <a:gd name="connsiteX101" fmla="*/ 5607812 w 12192571"/>
              <a:gd name="connsiteY101" fmla="*/ 5816264 h 6575753"/>
              <a:gd name="connsiteX102" fmla="*/ 5805464 w 12192571"/>
              <a:gd name="connsiteY102" fmla="*/ 5614420 h 6575753"/>
              <a:gd name="connsiteX103" fmla="*/ 5494469 w 12192571"/>
              <a:gd name="connsiteY103" fmla="*/ 5447073 h 6575753"/>
              <a:gd name="connsiteX104" fmla="*/ 10714601 w 12192571"/>
              <a:gd name="connsiteY104" fmla="*/ 2392085 h 6575753"/>
              <a:gd name="connsiteX105" fmla="*/ 11793774 w 12192571"/>
              <a:gd name="connsiteY105" fmla="*/ 1766093 h 6575753"/>
              <a:gd name="connsiteX106" fmla="*/ 11651778 w 12192571"/>
              <a:gd name="connsiteY106" fmla="*/ 1631466 h 6575753"/>
              <a:gd name="connsiteX107" fmla="*/ 10915112 w 12192571"/>
              <a:gd name="connsiteY107" fmla="*/ 2121179 h 6575753"/>
              <a:gd name="connsiteX108" fmla="*/ 10848910 w 12192571"/>
              <a:gd name="connsiteY108" fmla="*/ 2068828 h 6575753"/>
              <a:gd name="connsiteX109" fmla="*/ 10574638 w 12192571"/>
              <a:gd name="connsiteY109" fmla="*/ 2265654 h 6575753"/>
              <a:gd name="connsiteX110" fmla="*/ 10714601 w 12192571"/>
              <a:gd name="connsiteY110" fmla="*/ 2392085 h 6575753"/>
              <a:gd name="connsiteX111" fmla="*/ 8287320 w 12192571"/>
              <a:gd name="connsiteY111" fmla="*/ 1047470 h 6575753"/>
              <a:gd name="connsiteX112" fmla="*/ 8088652 w 12192571"/>
              <a:gd name="connsiteY112" fmla="*/ 1131334 h 6575753"/>
              <a:gd name="connsiteX113" fmla="*/ 8576078 w 12192571"/>
              <a:gd name="connsiteY113" fmla="*/ 1776004 h 6575753"/>
              <a:gd name="connsiteX114" fmla="*/ 8498313 w 12192571"/>
              <a:gd name="connsiteY114" fmla="*/ 1817555 h 6575753"/>
              <a:gd name="connsiteX115" fmla="*/ 8696219 w 12192571"/>
              <a:gd name="connsiteY115" fmla="*/ 2059425 h 6575753"/>
              <a:gd name="connsiteX116" fmla="*/ 8883705 w 12192571"/>
              <a:gd name="connsiteY116" fmla="*/ 1977277 h 6575753"/>
              <a:gd name="connsiteX117" fmla="*/ 8287320 w 12192571"/>
              <a:gd name="connsiteY117" fmla="*/ 1047470 h 6575753"/>
              <a:gd name="connsiteX118" fmla="*/ 597592 w 12192571"/>
              <a:gd name="connsiteY118" fmla="*/ 4516949 h 6575753"/>
              <a:gd name="connsiteX119" fmla="*/ 1470346 w 12192571"/>
              <a:gd name="connsiteY119" fmla="*/ 4182002 h 6575753"/>
              <a:gd name="connsiteX120" fmla="*/ 1417614 w 12192571"/>
              <a:gd name="connsiteY120" fmla="*/ 4096931 h 6575753"/>
              <a:gd name="connsiteX121" fmla="*/ 169951 w 12192571"/>
              <a:gd name="connsiteY121" fmla="*/ 4492044 h 6575753"/>
              <a:gd name="connsiteX122" fmla="*/ 317920 w 12192571"/>
              <a:gd name="connsiteY122" fmla="*/ 4731373 h 6575753"/>
              <a:gd name="connsiteX123" fmla="*/ 646386 w 12192571"/>
              <a:gd name="connsiteY123" fmla="*/ 4594777 h 6575753"/>
              <a:gd name="connsiteX124" fmla="*/ 597592 w 12192571"/>
              <a:gd name="connsiteY124" fmla="*/ 4516949 h 6575753"/>
              <a:gd name="connsiteX125" fmla="*/ 6172494 w 12192571"/>
              <a:gd name="connsiteY125" fmla="*/ 5165304 h 6575753"/>
              <a:gd name="connsiteX126" fmla="*/ 4985251 w 12192571"/>
              <a:gd name="connsiteY126" fmla="*/ 4665934 h 6575753"/>
              <a:gd name="connsiteX127" fmla="*/ 4911934 w 12192571"/>
              <a:gd name="connsiteY127" fmla="*/ 4766634 h 6575753"/>
              <a:gd name="connsiteX128" fmla="*/ 5750253 w 12192571"/>
              <a:gd name="connsiteY128" fmla="*/ 5143004 h 6575753"/>
              <a:gd name="connsiteX129" fmla="*/ 5690151 w 12192571"/>
              <a:gd name="connsiteY129" fmla="*/ 5225533 h 6575753"/>
              <a:gd name="connsiteX130" fmla="*/ 6012645 w 12192571"/>
              <a:gd name="connsiteY130" fmla="*/ 5376615 h 6575753"/>
              <a:gd name="connsiteX131" fmla="*/ 6172494 w 12192571"/>
              <a:gd name="connsiteY131" fmla="*/ 5165304 h 6575753"/>
              <a:gd name="connsiteX132" fmla="*/ 3245270 w 12192571"/>
              <a:gd name="connsiteY132" fmla="*/ 5443198 h 6575753"/>
              <a:gd name="connsiteX133" fmla="*/ 3065027 w 12192571"/>
              <a:gd name="connsiteY133" fmla="*/ 5806988 h 6575753"/>
              <a:gd name="connsiteX134" fmla="*/ 2911468 w 12192571"/>
              <a:gd name="connsiteY134" fmla="*/ 6116966 h 6575753"/>
              <a:gd name="connsiteX135" fmla="*/ 2871696 w 12192571"/>
              <a:gd name="connsiteY135" fmla="*/ 6134184 h 6575753"/>
              <a:gd name="connsiteX136" fmla="*/ 2790755 w 12192571"/>
              <a:gd name="connsiteY136" fmla="*/ 6109469 h 6575753"/>
              <a:gd name="connsiteX137" fmla="*/ 2645582 w 12192571"/>
              <a:gd name="connsiteY137" fmla="*/ 6375927 h 6575753"/>
              <a:gd name="connsiteX138" fmla="*/ 2973349 w 12192571"/>
              <a:gd name="connsiteY138" fmla="*/ 6462650 h 6575753"/>
              <a:gd name="connsiteX139" fmla="*/ 3357470 w 12192571"/>
              <a:gd name="connsiteY139" fmla="*/ 5472931 h 6575753"/>
              <a:gd name="connsiteX140" fmla="*/ 3245270 w 12192571"/>
              <a:gd name="connsiteY140" fmla="*/ 5443198 h 6575753"/>
              <a:gd name="connsiteX141" fmla="*/ 5096434 w 12192571"/>
              <a:gd name="connsiteY141" fmla="*/ 5817789 h 6575753"/>
              <a:gd name="connsiteX142" fmla="*/ 5361685 w 12192571"/>
              <a:gd name="connsiteY142" fmla="*/ 6026114 h 6575753"/>
              <a:gd name="connsiteX143" fmla="*/ 5595995 w 12192571"/>
              <a:gd name="connsiteY143" fmla="*/ 5830115 h 6575753"/>
              <a:gd name="connsiteX144" fmla="*/ 4552972 w 12192571"/>
              <a:gd name="connsiteY144" fmla="*/ 5167401 h 6575753"/>
              <a:gd name="connsiteX145" fmla="*/ 4469871 w 12192571"/>
              <a:gd name="connsiteY145" fmla="*/ 5239638 h 6575753"/>
              <a:gd name="connsiteX146" fmla="*/ 5177502 w 12192571"/>
              <a:gd name="connsiteY146" fmla="*/ 5751651 h 6575753"/>
              <a:gd name="connsiteX147" fmla="*/ 5096434 w 12192571"/>
              <a:gd name="connsiteY147" fmla="*/ 5817789 h 6575753"/>
              <a:gd name="connsiteX148" fmla="*/ 723896 w 12192571"/>
              <a:gd name="connsiteY148" fmla="*/ 5212382 h 6575753"/>
              <a:gd name="connsiteX149" fmla="*/ 918561 w 12192571"/>
              <a:gd name="connsiteY149" fmla="*/ 5385637 h 6575753"/>
              <a:gd name="connsiteX150" fmla="*/ 949248 w 12192571"/>
              <a:gd name="connsiteY150" fmla="*/ 5386526 h 6575753"/>
              <a:gd name="connsiteX151" fmla="*/ 977584 w 12192571"/>
              <a:gd name="connsiteY151" fmla="*/ 5367657 h 6575753"/>
              <a:gd name="connsiteX152" fmla="*/ 1770858 w 12192571"/>
              <a:gd name="connsiteY152" fmla="*/ 4829595 h 6575753"/>
              <a:gd name="connsiteX153" fmla="*/ 1942334 w 12192571"/>
              <a:gd name="connsiteY153" fmla="*/ 4712059 h 6575753"/>
              <a:gd name="connsiteX154" fmla="*/ 1850401 w 12192571"/>
              <a:gd name="connsiteY154" fmla="*/ 4631054 h 6575753"/>
              <a:gd name="connsiteX155" fmla="*/ 1097471 w 12192571"/>
              <a:gd name="connsiteY155" fmla="*/ 5100119 h 6575753"/>
              <a:gd name="connsiteX156" fmla="*/ 1023836 w 12192571"/>
              <a:gd name="connsiteY156" fmla="*/ 5034998 h 6575753"/>
              <a:gd name="connsiteX157" fmla="*/ 723896 w 12192571"/>
              <a:gd name="connsiteY157" fmla="*/ 5212382 h 6575753"/>
              <a:gd name="connsiteX158" fmla="*/ 9474816 w 12192571"/>
              <a:gd name="connsiteY158" fmla="*/ 1841697 h 6575753"/>
              <a:gd name="connsiteX159" fmla="*/ 9441335 w 12192571"/>
              <a:gd name="connsiteY159" fmla="*/ 805282 h 6575753"/>
              <a:gd name="connsiteX160" fmla="*/ 9179134 w 12192571"/>
              <a:gd name="connsiteY160" fmla="*/ 821991 h 6575753"/>
              <a:gd name="connsiteX161" fmla="*/ 9322909 w 12192571"/>
              <a:gd name="connsiteY161" fmla="*/ 1561898 h 6575753"/>
              <a:gd name="connsiteX162" fmla="*/ 9238219 w 12192571"/>
              <a:gd name="connsiteY162" fmla="*/ 1574350 h 6575753"/>
              <a:gd name="connsiteX163" fmla="*/ 9317128 w 12192571"/>
              <a:gd name="connsiteY163" fmla="*/ 1855293 h 6575753"/>
              <a:gd name="connsiteX164" fmla="*/ 9474816 w 12192571"/>
              <a:gd name="connsiteY164" fmla="*/ 1841697 h 6575753"/>
              <a:gd name="connsiteX165" fmla="*/ 1446013 w 12192571"/>
              <a:gd name="connsiteY165" fmla="*/ 5791423 h 6575753"/>
              <a:gd name="connsiteX166" fmla="*/ 1693411 w 12192571"/>
              <a:gd name="connsiteY166" fmla="*/ 5946444 h 6575753"/>
              <a:gd name="connsiteX167" fmla="*/ 2513179 w 12192571"/>
              <a:gd name="connsiteY167" fmla="*/ 5120259 h 6575753"/>
              <a:gd name="connsiteX168" fmla="*/ 2402822 w 12192571"/>
              <a:gd name="connsiteY168" fmla="*/ 5054375 h 6575753"/>
              <a:gd name="connsiteX169" fmla="*/ 1780642 w 12192571"/>
              <a:gd name="connsiteY169" fmla="*/ 5628524 h 6575753"/>
              <a:gd name="connsiteX170" fmla="*/ 1693411 w 12192571"/>
              <a:gd name="connsiteY170" fmla="*/ 5574076 h 6575753"/>
              <a:gd name="connsiteX171" fmla="*/ 1446013 w 12192571"/>
              <a:gd name="connsiteY171" fmla="*/ 5791423 h 6575753"/>
              <a:gd name="connsiteX172" fmla="*/ 8876144 w 12192571"/>
              <a:gd name="connsiteY172" fmla="*/ 1662852 h 6575753"/>
              <a:gd name="connsiteX173" fmla="*/ 8503777 w 12192571"/>
              <a:gd name="connsiteY173" fmla="*/ 970976 h 6575753"/>
              <a:gd name="connsiteX174" fmla="*/ 8307015 w 12192571"/>
              <a:gd name="connsiteY174" fmla="*/ 1040545 h 6575753"/>
              <a:gd name="connsiteX175" fmla="*/ 8904417 w 12192571"/>
              <a:gd name="connsiteY175" fmla="*/ 1971368 h 6575753"/>
              <a:gd name="connsiteX176" fmla="*/ 9100924 w 12192571"/>
              <a:gd name="connsiteY176" fmla="*/ 1905612 h 6575753"/>
              <a:gd name="connsiteX177" fmla="*/ 8973795 w 12192571"/>
              <a:gd name="connsiteY177" fmla="*/ 1637566 h 6575753"/>
              <a:gd name="connsiteX178" fmla="*/ 8876144 w 12192571"/>
              <a:gd name="connsiteY178" fmla="*/ 1662852 h 6575753"/>
              <a:gd name="connsiteX179" fmla="*/ 7003888 w 12192571"/>
              <a:gd name="connsiteY179" fmla="*/ 1839410 h 6575753"/>
              <a:gd name="connsiteX180" fmla="*/ 7750593 w 12192571"/>
              <a:gd name="connsiteY180" fmla="*/ 2322961 h 6575753"/>
              <a:gd name="connsiteX181" fmla="*/ 7682040 w 12192571"/>
              <a:gd name="connsiteY181" fmla="*/ 2377345 h 6575753"/>
              <a:gd name="connsiteX182" fmla="*/ 7980074 w 12192571"/>
              <a:gd name="connsiteY182" fmla="*/ 2561718 h 6575753"/>
              <a:gd name="connsiteX183" fmla="*/ 8129186 w 12192571"/>
              <a:gd name="connsiteY183" fmla="*/ 2427536 h 6575753"/>
              <a:gd name="connsiteX184" fmla="*/ 7134830 w 12192571"/>
              <a:gd name="connsiteY184" fmla="*/ 1725051 h 6575753"/>
              <a:gd name="connsiteX185" fmla="*/ 7003888 w 12192571"/>
              <a:gd name="connsiteY185" fmla="*/ 1839410 h 6575753"/>
              <a:gd name="connsiteX186" fmla="*/ 10233085 w 12192571"/>
              <a:gd name="connsiteY186" fmla="*/ 2035727 h 6575753"/>
              <a:gd name="connsiteX187" fmla="*/ 10389376 w 12192571"/>
              <a:gd name="connsiteY187" fmla="*/ 2128676 h 6575753"/>
              <a:gd name="connsiteX188" fmla="*/ 10634233 w 12192571"/>
              <a:gd name="connsiteY188" fmla="*/ 1910567 h 6575753"/>
              <a:gd name="connsiteX189" fmla="*/ 10567141 w 12192571"/>
              <a:gd name="connsiteY189" fmla="*/ 1863362 h 6575753"/>
              <a:gd name="connsiteX190" fmla="*/ 11172485 w 12192571"/>
              <a:gd name="connsiteY190" fmla="*/ 1279874 h 6575753"/>
              <a:gd name="connsiteX191" fmla="*/ 11084174 w 12192571"/>
              <a:gd name="connsiteY191" fmla="*/ 1227523 h 6575753"/>
              <a:gd name="connsiteX192" fmla="*/ 10991923 w 12192571"/>
              <a:gd name="connsiteY192" fmla="*/ 1180381 h 6575753"/>
              <a:gd name="connsiteX193" fmla="*/ 10233085 w 12192571"/>
              <a:gd name="connsiteY193" fmla="*/ 2035727 h 6575753"/>
              <a:gd name="connsiteX194" fmla="*/ 9463445 w 12192571"/>
              <a:gd name="connsiteY194" fmla="*/ 802169 h 6575753"/>
              <a:gd name="connsiteX195" fmla="*/ 9497307 w 12192571"/>
              <a:gd name="connsiteY195" fmla="*/ 1841570 h 6575753"/>
              <a:gd name="connsiteX196" fmla="*/ 9649914 w 12192571"/>
              <a:gd name="connsiteY196" fmla="*/ 1849575 h 6575753"/>
              <a:gd name="connsiteX197" fmla="*/ 9708555 w 12192571"/>
              <a:gd name="connsiteY197" fmla="*/ 1566980 h 6575753"/>
              <a:gd name="connsiteX198" fmla="*/ 9624692 w 12192571"/>
              <a:gd name="connsiteY198" fmla="*/ 1553575 h 6575753"/>
              <a:gd name="connsiteX199" fmla="*/ 9714972 w 12192571"/>
              <a:gd name="connsiteY199" fmla="*/ 813795 h 6575753"/>
              <a:gd name="connsiteX200" fmla="*/ 9463445 w 12192571"/>
              <a:gd name="connsiteY200" fmla="*/ 802169 h 6575753"/>
              <a:gd name="connsiteX201" fmla="*/ 10976040 w 12192571"/>
              <a:gd name="connsiteY201" fmla="*/ 1168374 h 6575753"/>
              <a:gd name="connsiteX202" fmla="*/ 10785441 w 12192571"/>
              <a:gd name="connsiteY202" fmla="*/ 1080063 h 6575753"/>
              <a:gd name="connsiteX203" fmla="*/ 10304241 w 12192571"/>
              <a:gd name="connsiteY203" fmla="*/ 1727465 h 6575753"/>
              <a:gd name="connsiteX204" fmla="*/ 10222030 w 12192571"/>
              <a:gd name="connsiteY204" fmla="*/ 1695508 h 6575753"/>
              <a:gd name="connsiteX205" fmla="*/ 10052587 w 12192571"/>
              <a:gd name="connsiteY205" fmla="*/ 1951483 h 6575753"/>
              <a:gd name="connsiteX206" fmla="*/ 10215104 w 12192571"/>
              <a:gd name="connsiteY206" fmla="*/ 2026325 h 6575753"/>
              <a:gd name="connsiteX207" fmla="*/ 10976040 w 12192571"/>
              <a:gd name="connsiteY207" fmla="*/ 1168374 h 6575753"/>
              <a:gd name="connsiteX208" fmla="*/ 6854077 w 12192571"/>
              <a:gd name="connsiteY208" fmla="*/ 3409313 h 6575753"/>
              <a:gd name="connsiteX209" fmla="*/ 5986469 w 12192571"/>
              <a:gd name="connsiteY209" fmla="*/ 3072397 h 6575753"/>
              <a:gd name="connsiteX210" fmla="*/ 5913660 w 12192571"/>
              <a:gd name="connsiteY210" fmla="*/ 3186756 h 6575753"/>
              <a:gd name="connsiteX211" fmla="*/ 7124030 w 12192571"/>
              <a:gd name="connsiteY211" fmla="*/ 3647880 h 6575753"/>
              <a:gd name="connsiteX212" fmla="*/ 7242900 w 12192571"/>
              <a:gd name="connsiteY212" fmla="*/ 3466683 h 6575753"/>
              <a:gd name="connsiteX213" fmla="*/ 6910241 w 12192571"/>
              <a:gd name="connsiteY213" fmla="*/ 3335170 h 6575753"/>
              <a:gd name="connsiteX214" fmla="*/ 6854077 w 12192571"/>
              <a:gd name="connsiteY214" fmla="*/ 3409313 h 6575753"/>
              <a:gd name="connsiteX215" fmla="*/ 5509526 w 12192571"/>
              <a:gd name="connsiteY215" fmla="*/ 3834413 h 6575753"/>
              <a:gd name="connsiteX216" fmla="*/ 6739654 w 12192571"/>
              <a:gd name="connsiteY216" fmla="*/ 4264151 h 6575753"/>
              <a:gd name="connsiteX217" fmla="*/ 6849566 w 12192571"/>
              <a:gd name="connsiteY217" fmla="*/ 4083844 h 6575753"/>
              <a:gd name="connsiteX218" fmla="*/ 6510236 w 12192571"/>
              <a:gd name="connsiteY218" fmla="*/ 3958112 h 6575753"/>
              <a:gd name="connsiteX219" fmla="*/ 6458139 w 12192571"/>
              <a:gd name="connsiteY219" fmla="*/ 4030857 h 6575753"/>
              <a:gd name="connsiteX220" fmla="*/ 6419003 w 12192571"/>
              <a:gd name="connsiteY220" fmla="*/ 4018468 h 6575753"/>
              <a:gd name="connsiteX221" fmla="*/ 5774967 w 12192571"/>
              <a:gd name="connsiteY221" fmla="*/ 3788161 h 6575753"/>
              <a:gd name="connsiteX222" fmla="*/ 5609273 w 12192571"/>
              <a:gd name="connsiteY222" fmla="*/ 3729265 h 6575753"/>
              <a:gd name="connsiteX223" fmla="*/ 5566642 w 12192571"/>
              <a:gd name="connsiteY223" fmla="*/ 3737906 h 6575753"/>
              <a:gd name="connsiteX224" fmla="*/ 5509526 w 12192571"/>
              <a:gd name="connsiteY224" fmla="*/ 3834413 h 6575753"/>
              <a:gd name="connsiteX225" fmla="*/ 7149633 w 12192571"/>
              <a:gd name="connsiteY225" fmla="*/ 1712789 h 6575753"/>
              <a:gd name="connsiteX226" fmla="*/ 8143736 w 12192571"/>
              <a:gd name="connsiteY226" fmla="*/ 2415084 h 6575753"/>
              <a:gd name="connsiteX227" fmla="*/ 8300598 w 12192571"/>
              <a:gd name="connsiteY227" fmla="*/ 2293862 h 6575753"/>
              <a:gd name="connsiteX228" fmla="*/ 8045513 w 12192571"/>
              <a:gd name="connsiteY228" fmla="*/ 2083504 h 6575753"/>
              <a:gd name="connsiteX229" fmla="*/ 7968194 w 12192571"/>
              <a:gd name="connsiteY229" fmla="*/ 2137698 h 6575753"/>
              <a:gd name="connsiteX230" fmla="*/ 7282925 w 12192571"/>
              <a:gd name="connsiteY230" fmla="*/ 1606816 h 6575753"/>
              <a:gd name="connsiteX231" fmla="*/ 7149633 w 12192571"/>
              <a:gd name="connsiteY231" fmla="*/ 1712789 h 6575753"/>
              <a:gd name="connsiteX232" fmla="*/ 11810738 w 12192571"/>
              <a:gd name="connsiteY232" fmla="*/ 1777148 h 6575753"/>
              <a:gd name="connsiteX233" fmla="*/ 10727753 w 12192571"/>
              <a:gd name="connsiteY233" fmla="*/ 2405363 h 6575753"/>
              <a:gd name="connsiteX234" fmla="*/ 10845734 w 12192571"/>
              <a:gd name="connsiteY234" fmla="*/ 2537830 h 6575753"/>
              <a:gd name="connsiteX235" fmla="*/ 11162700 w 12192571"/>
              <a:gd name="connsiteY235" fmla="*/ 2387955 h 6575753"/>
              <a:gd name="connsiteX236" fmla="*/ 11113717 w 12192571"/>
              <a:gd name="connsiteY236" fmla="*/ 2319022 h 6575753"/>
              <a:gd name="connsiteX237" fmla="*/ 11921158 w 12192571"/>
              <a:gd name="connsiteY237" fmla="*/ 1906374 h 6575753"/>
              <a:gd name="connsiteX238" fmla="*/ 11852034 w 12192571"/>
              <a:gd name="connsiteY238" fmla="*/ 1828355 h 6575753"/>
              <a:gd name="connsiteX239" fmla="*/ 11810738 w 12192571"/>
              <a:gd name="connsiteY239" fmla="*/ 1777148 h 6575753"/>
              <a:gd name="connsiteX240" fmla="*/ 6537682 w 12192571"/>
              <a:gd name="connsiteY240" fmla="*/ 2325121 h 6575753"/>
              <a:gd name="connsiteX241" fmla="*/ 7674543 w 12192571"/>
              <a:gd name="connsiteY241" fmla="*/ 2886944 h 6575753"/>
              <a:gd name="connsiteX242" fmla="*/ 7804977 w 12192571"/>
              <a:gd name="connsiteY242" fmla="*/ 2741199 h 6575753"/>
              <a:gd name="connsiteX243" fmla="*/ 7769462 w 12192571"/>
              <a:gd name="connsiteY243" fmla="*/ 2719534 h 6575753"/>
              <a:gd name="connsiteX244" fmla="*/ 7563487 w 12192571"/>
              <a:gd name="connsiteY244" fmla="*/ 2607017 h 6575753"/>
              <a:gd name="connsiteX245" fmla="*/ 7448811 w 12192571"/>
              <a:gd name="connsiteY245" fmla="*/ 2624679 h 6575753"/>
              <a:gd name="connsiteX246" fmla="*/ 7435468 w 12192571"/>
              <a:gd name="connsiteY246" fmla="*/ 2629508 h 6575753"/>
              <a:gd name="connsiteX247" fmla="*/ 6636921 w 12192571"/>
              <a:gd name="connsiteY247" fmla="*/ 2210507 h 6575753"/>
              <a:gd name="connsiteX248" fmla="*/ 6537682 w 12192571"/>
              <a:gd name="connsiteY248" fmla="*/ 2325121 h 6575753"/>
              <a:gd name="connsiteX249" fmla="*/ 10951644 w 12192571"/>
              <a:gd name="connsiteY249" fmla="*/ 2684527 h 6575753"/>
              <a:gd name="connsiteX250" fmla="*/ 12157184 w 12192571"/>
              <a:gd name="connsiteY250" fmla="*/ 2234777 h 6575753"/>
              <a:gd name="connsiteX251" fmla="*/ 12073829 w 12192571"/>
              <a:gd name="connsiteY251" fmla="*/ 2097799 h 6575753"/>
              <a:gd name="connsiteX252" fmla="*/ 11228393 w 12192571"/>
              <a:gd name="connsiteY252" fmla="*/ 2463178 h 6575753"/>
              <a:gd name="connsiteX253" fmla="*/ 11201011 w 12192571"/>
              <a:gd name="connsiteY253" fmla="*/ 2431412 h 6575753"/>
              <a:gd name="connsiteX254" fmla="*/ 11174517 w 12192571"/>
              <a:gd name="connsiteY254" fmla="*/ 2402313 h 6575753"/>
              <a:gd name="connsiteX255" fmla="*/ 10857678 w 12192571"/>
              <a:gd name="connsiteY255" fmla="*/ 2551997 h 6575753"/>
              <a:gd name="connsiteX256" fmla="*/ 10951644 w 12192571"/>
              <a:gd name="connsiteY256" fmla="*/ 2684527 h 6575753"/>
              <a:gd name="connsiteX257" fmla="*/ 4658818 w 12192571"/>
              <a:gd name="connsiteY257" fmla="*/ 6404453 h 6575753"/>
              <a:gd name="connsiteX258" fmla="*/ 5030614 w 12192571"/>
              <a:gd name="connsiteY258" fmla="*/ 6236408 h 6575753"/>
              <a:gd name="connsiteX259" fmla="*/ 4812187 w 12192571"/>
              <a:gd name="connsiteY259" fmla="*/ 6003814 h 6575753"/>
              <a:gd name="connsiteX260" fmla="*/ 4698209 w 12192571"/>
              <a:gd name="connsiteY260" fmla="*/ 6058579 h 6575753"/>
              <a:gd name="connsiteX261" fmla="*/ 4679212 w 12192571"/>
              <a:gd name="connsiteY261" fmla="*/ 6035708 h 6575753"/>
              <a:gd name="connsiteX262" fmla="*/ 4441408 w 12192571"/>
              <a:gd name="connsiteY262" fmla="*/ 5744218 h 6575753"/>
              <a:gd name="connsiteX263" fmla="*/ 4200173 w 12192571"/>
              <a:gd name="connsiteY263" fmla="*/ 5449297 h 6575753"/>
              <a:gd name="connsiteX264" fmla="*/ 4158813 w 12192571"/>
              <a:gd name="connsiteY264" fmla="*/ 5438115 h 6575753"/>
              <a:gd name="connsiteX265" fmla="*/ 4224316 w 12192571"/>
              <a:gd name="connsiteY265" fmla="*/ 5531636 h 6575753"/>
              <a:gd name="connsiteX266" fmla="*/ 4606403 w 12192571"/>
              <a:gd name="connsiteY266" fmla="*/ 6062900 h 6575753"/>
              <a:gd name="connsiteX267" fmla="*/ 4621334 w 12192571"/>
              <a:gd name="connsiteY267" fmla="*/ 6093015 h 6575753"/>
              <a:gd name="connsiteX268" fmla="*/ 4503226 w 12192571"/>
              <a:gd name="connsiteY268" fmla="*/ 6142634 h 6575753"/>
              <a:gd name="connsiteX269" fmla="*/ 4658818 w 12192571"/>
              <a:gd name="connsiteY269" fmla="*/ 6404453 h 6575753"/>
              <a:gd name="connsiteX270" fmla="*/ 5050119 w 12192571"/>
              <a:gd name="connsiteY270" fmla="*/ 6227196 h 6575753"/>
              <a:gd name="connsiteX271" fmla="*/ 5343324 w 12192571"/>
              <a:gd name="connsiteY271" fmla="*/ 6035898 h 6575753"/>
              <a:gd name="connsiteX272" fmla="*/ 5081123 w 12192571"/>
              <a:gd name="connsiteY272" fmla="*/ 5829924 h 6575753"/>
              <a:gd name="connsiteX273" fmla="*/ 4986141 w 12192571"/>
              <a:gd name="connsiteY273" fmla="*/ 5893711 h 6575753"/>
              <a:gd name="connsiteX274" fmla="*/ 4962252 w 12192571"/>
              <a:gd name="connsiteY274" fmla="*/ 5877192 h 6575753"/>
              <a:gd name="connsiteX275" fmla="*/ 4597001 w 12192571"/>
              <a:gd name="connsiteY275" fmla="*/ 5559845 h 6575753"/>
              <a:gd name="connsiteX276" fmla="*/ 4364978 w 12192571"/>
              <a:gd name="connsiteY276" fmla="*/ 5357619 h 6575753"/>
              <a:gd name="connsiteX277" fmla="*/ 4315739 w 12192571"/>
              <a:gd name="connsiteY277" fmla="*/ 5358572 h 6575753"/>
              <a:gd name="connsiteX278" fmla="*/ 4924069 w 12192571"/>
              <a:gd name="connsiteY278" fmla="*/ 5934372 h 6575753"/>
              <a:gd name="connsiteX279" fmla="*/ 4829595 w 12192571"/>
              <a:gd name="connsiteY279" fmla="*/ 5994284 h 6575753"/>
              <a:gd name="connsiteX280" fmla="*/ 5050119 w 12192571"/>
              <a:gd name="connsiteY280" fmla="*/ 6227196 h 6575753"/>
              <a:gd name="connsiteX281" fmla="*/ 3685682 w 12192571"/>
              <a:gd name="connsiteY281" fmla="*/ 5523631 h 6575753"/>
              <a:gd name="connsiteX282" fmla="*/ 3673737 w 12192571"/>
              <a:gd name="connsiteY282" fmla="*/ 5517849 h 6575753"/>
              <a:gd name="connsiteX283" fmla="*/ 3660078 w 12192571"/>
              <a:gd name="connsiteY283" fmla="*/ 5541801 h 6575753"/>
              <a:gd name="connsiteX284" fmla="*/ 3643242 w 12192571"/>
              <a:gd name="connsiteY284" fmla="*/ 5682527 h 6575753"/>
              <a:gd name="connsiteX285" fmla="*/ 3597498 w 12192571"/>
              <a:gd name="connsiteY285" fmla="*/ 6105594 h 6575753"/>
              <a:gd name="connsiteX286" fmla="*/ 3575452 w 12192571"/>
              <a:gd name="connsiteY286" fmla="*/ 6262457 h 6575753"/>
              <a:gd name="connsiteX287" fmla="*/ 3443112 w 12192571"/>
              <a:gd name="connsiteY287" fmla="*/ 6253118 h 6575753"/>
              <a:gd name="connsiteX288" fmla="*/ 3386631 w 12192571"/>
              <a:gd name="connsiteY288" fmla="*/ 6537047 h 6575753"/>
              <a:gd name="connsiteX289" fmla="*/ 3792608 w 12192571"/>
              <a:gd name="connsiteY289" fmla="*/ 6555662 h 6575753"/>
              <a:gd name="connsiteX290" fmla="*/ 3777042 w 12192571"/>
              <a:gd name="connsiteY290" fmla="*/ 6264681 h 6575753"/>
              <a:gd name="connsiteX291" fmla="*/ 3645465 w 12192571"/>
              <a:gd name="connsiteY291" fmla="*/ 6264681 h 6575753"/>
              <a:gd name="connsiteX292" fmla="*/ 3685682 w 12192571"/>
              <a:gd name="connsiteY292" fmla="*/ 5523631 h 6575753"/>
              <a:gd name="connsiteX293" fmla="*/ 2297103 w 12192571"/>
              <a:gd name="connsiteY293" fmla="*/ 6251021 h 6575753"/>
              <a:gd name="connsiteX294" fmla="*/ 2476457 w 12192571"/>
              <a:gd name="connsiteY294" fmla="*/ 5993903 h 6575753"/>
              <a:gd name="connsiteX295" fmla="*/ 2370674 w 12192571"/>
              <a:gd name="connsiteY295" fmla="*/ 5945300 h 6575753"/>
              <a:gd name="connsiteX296" fmla="*/ 2859243 w 12192571"/>
              <a:gd name="connsiteY296" fmla="*/ 5298660 h 6575753"/>
              <a:gd name="connsiteX297" fmla="*/ 2815660 w 12192571"/>
              <a:gd name="connsiteY297" fmla="*/ 5281506 h 6575753"/>
              <a:gd name="connsiteX298" fmla="*/ 2307077 w 12192571"/>
              <a:gd name="connsiteY298" fmla="*/ 5917091 h 6575753"/>
              <a:gd name="connsiteX299" fmla="*/ 2209681 w 12192571"/>
              <a:gd name="connsiteY299" fmla="*/ 5871792 h 6575753"/>
              <a:gd name="connsiteX300" fmla="*/ 2002309 w 12192571"/>
              <a:gd name="connsiteY300" fmla="*/ 6116776 h 6575753"/>
              <a:gd name="connsiteX301" fmla="*/ 2297103 w 12192571"/>
              <a:gd name="connsiteY301" fmla="*/ 6251021 h 6575753"/>
              <a:gd name="connsiteX302" fmla="*/ 500260 w 12192571"/>
              <a:gd name="connsiteY302" fmla="*/ 4976357 h 6575753"/>
              <a:gd name="connsiteX303" fmla="*/ 660998 w 12192571"/>
              <a:gd name="connsiteY303" fmla="*/ 4894399 h 6575753"/>
              <a:gd name="connsiteX304" fmla="*/ 815511 w 12192571"/>
              <a:gd name="connsiteY304" fmla="*/ 4812950 h 6575753"/>
              <a:gd name="connsiteX305" fmla="*/ 762524 w 12192571"/>
              <a:gd name="connsiteY305" fmla="*/ 4741221 h 6575753"/>
              <a:gd name="connsiteX306" fmla="*/ 1584261 w 12192571"/>
              <a:gd name="connsiteY306" fmla="*/ 4348396 h 6575753"/>
              <a:gd name="connsiteX307" fmla="*/ 1563613 w 12192571"/>
              <a:gd name="connsiteY307" fmla="*/ 4314469 h 6575753"/>
              <a:gd name="connsiteX308" fmla="*/ 723324 w 12192571"/>
              <a:gd name="connsiteY308" fmla="*/ 4693317 h 6575753"/>
              <a:gd name="connsiteX309" fmla="*/ 656615 w 12192571"/>
              <a:gd name="connsiteY309" fmla="*/ 4609390 h 6575753"/>
              <a:gd name="connsiteX310" fmla="*/ 323002 w 12192571"/>
              <a:gd name="connsiteY310" fmla="*/ 4748781 h 6575753"/>
              <a:gd name="connsiteX311" fmla="*/ 500260 w 12192571"/>
              <a:gd name="connsiteY311" fmla="*/ 4976357 h 6575753"/>
              <a:gd name="connsiteX312" fmla="*/ 5618613 w 12192571"/>
              <a:gd name="connsiteY312" fmla="*/ 5309080 h 6575753"/>
              <a:gd name="connsiteX313" fmla="*/ 4798845 w 12192571"/>
              <a:gd name="connsiteY313" fmla="*/ 4908249 h 6575753"/>
              <a:gd name="connsiteX314" fmla="*/ 4770001 w 12192571"/>
              <a:gd name="connsiteY314" fmla="*/ 4942748 h 6575753"/>
              <a:gd name="connsiteX315" fmla="*/ 5579413 w 12192571"/>
              <a:gd name="connsiteY315" fmla="*/ 5355141 h 6575753"/>
              <a:gd name="connsiteX316" fmla="*/ 5512830 w 12192571"/>
              <a:gd name="connsiteY316" fmla="*/ 5436209 h 6575753"/>
              <a:gd name="connsiteX317" fmla="*/ 5818361 w 12192571"/>
              <a:gd name="connsiteY317" fmla="*/ 5600633 h 6575753"/>
              <a:gd name="connsiteX318" fmla="*/ 5998286 w 12192571"/>
              <a:gd name="connsiteY318" fmla="*/ 5389512 h 6575753"/>
              <a:gd name="connsiteX319" fmla="*/ 5678969 w 12192571"/>
              <a:gd name="connsiteY319" fmla="*/ 5240210 h 6575753"/>
              <a:gd name="connsiteX320" fmla="*/ 5618613 w 12192571"/>
              <a:gd name="connsiteY320" fmla="*/ 5309080 h 6575753"/>
              <a:gd name="connsiteX321" fmla="*/ 5170577 w 12192571"/>
              <a:gd name="connsiteY321" fmla="*/ 4388930 h 6575753"/>
              <a:gd name="connsiteX322" fmla="*/ 6044856 w 12192571"/>
              <a:gd name="connsiteY322" fmla="*/ 4719048 h 6575753"/>
              <a:gd name="connsiteX323" fmla="*/ 5999112 w 12192571"/>
              <a:gd name="connsiteY323" fmla="*/ 4794207 h 6575753"/>
              <a:gd name="connsiteX324" fmla="*/ 6336346 w 12192571"/>
              <a:gd name="connsiteY324" fmla="*/ 4924577 h 6575753"/>
              <a:gd name="connsiteX325" fmla="*/ 6468685 w 12192571"/>
              <a:gd name="connsiteY325" fmla="*/ 4715808 h 6575753"/>
              <a:gd name="connsiteX326" fmla="*/ 6127703 w 12192571"/>
              <a:gd name="connsiteY326" fmla="*/ 4592236 h 6575753"/>
              <a:gd name="connsiteX327" fmla="*/ 6073382 w 12192571"/>
              <a:gd name="connsiteY327" fmla="*/ 4671080 h 6575753"/>
              <a:gd name="connsiteX328" fmla="*/ 5202280 w 12192571"/>
              <a:gd name="connsiteY328" fmla="*/ 4348840 h 6575753"/>
              <a:gd name="connsiteX329" fmla="*/ 5170577 w 12192571"/>
              <a:gd name="connsiteY329" fmla="*/ 4388930 h 6575753"/>
              <a:gd name="connsiteX330" fmla="*/ 940544 w 12192571"/>
              <a:gd name="connsiteY330" fmla="*/ 4944146 h 6575753"/>
              <a:gd name="connsiteX331" fmla="*/ 1721937 w 12192571"/>
              <a:gd name="connsiteY331" fmla="*/ 4504814 h 6575753"/>
              <a:gd name="connsiteX332" fmla="*/ 1698748 w 12192571"/>
              <a:gd name="connsiteY332" fmla="*/ 4478448 h 6575753"/>
              <a:gd name="connsiteX333" fmla="*/ 903186 w 12192571"/>
              <a:gd name="connsiteY333" fmla="*/ 4906724 h 6575753"/>
              <a:gd name="connsiteX334" fmla="*/ 830886 w 12192571"/>
              <a:gd name="connsiteY334" fmla="*/ 4828579 h 6575753"/>
              <a:gd name="connsiteX335" fmla="*/ 512077 w 12192571"/>
              <a:gd name="connsiteY335" fmla="*/ 4990842 h 6575753"/>
              <a:gd name="connsiteX336" fmla="*/ 710872 w 12192571"/>
              <a:gd name="connsiteY336" fmla="*/ 5199421 h 6575753"/>
              <a:gd name="connsiteX337" fmla="*/ 1009350 w 12192571"/>
              <a:gd name="connsiteY337" fmla="*/ 5021656 h 6575753"/>
              <a:gd name="connsiteX338" fmla="*/ 940544 w 12192571"/>
              <a:gd name="connsiteY338" fmla="*/ 4944146 h 6575753"/>
              <a:gd name="connsiteX339" fmla="*/ 2655556 w 12192571"/>
              <a:gd name="connsiteY339" fmla="*/ 6061502 h 6575753"/>
              <a:gd name="connsiteX340" fmla="*/ 3068585 w 12192571"/>
              <a:gd name="connsiteY340" fmla="*/ 5386082 h 6575753"/>
              <a:gd name="connsiteX341" fmla="*/ 3033769 w 12192571"/>
              <a:gd name="connsiteY341" fmla="*/ 5373820 h 6575753"/>
              <a:gd name="connsiteX342" fmla="*/ 2599838 w 12192571"/>
              <a:gd name="connsiteY342" fmla="*/ 6040854 h 6575753"/>
              <a:gd name="connsiteX343" fmla="*/ 2495516 w 12192571"/>
              <a:gd name="connsiteY343" fmla="*/ 6002416 h 6575753"/>
              <a:gd name="connsiteX344" fmla="*/ 2321309 w 12192571"/>
              <a:gd name="connsiteY344" fmla="*/ 6258518 h 6575753"/>
              <a:gd name="connsiteX345" fmla="*/ 2623726 w 12192571"/>
              <a:gd name="connsiteY345" fmla="*/ 6366080 h 6575753"/>
              <a:gd name="connsiteX346" fmla="*/ 2768582 w 12192571"/>
              <a:gd name="connsiteY346" fmla="*/ 6102862 h 6575753"/>
              <a:gd name="connsiteX347" fmla="*/ 2655556 w 12192571"/>
              <a:gd name="connsiteY347" fmla="*/ 6061502 h 6575753"/>
              <a:gd name="connsiteX348" fmla="*/ 1587184 w 12192571"/>
              <a:gd name="connsiteY348" fmla="*/ 5499552 h 6575753"/>
              <a:gd name="connsiteX349" fmla="*/ 2240050 w 12192571"/>
              <a:gd name="connsiteY349" fmla="*/ 4950054 h 6575753"/>
              <a:gd name="connsiteX350" fmla="*/ 2186555 w 12192571"/>
              <a:gd name="connsiteY350" fmla="*/ 4945353 h 6575753"/>
              <a:gd name="connsiteX351" fmla="*/ 1796335 w 12192571"/>
              <a:gd name="connsiteY351" fmla="*/ 5263780 h 6575753"/>
              <a:gd name="connsiteX352" fmla="*/ 1543791 w 12192571"/>
              <a:gd name="connsiteY352" fmla="*/ 5467849 h 6575753"/>
              <a:gd name="connsiteX353" fmla="*/ 1452621 w 12192571"/>
              <a:gd name="connsiteY353" fmla="*/ 5403172 h 6575753"/>
              <a:gd name="connsiteX354" fmla="*/ 1186671 w 12192571"/>
              <a:gd name="connsiteY354" fmla="*/ 5608511 h 6575753"/>
              <a:gd name="connsiteX355" fmla="*/ 1411832 w 12192571"/>
              <a:gd name="connsiteY355" fmla="*/ 5768424 h 6575753"/>
              <a:gd name="connsiteX356" fmla="*/ 1454209 w 12192571"/>
              <a:gd name="connsiteY356" fmla="*/ 5759021 h 6575753"/>
              <a:gd name="connsiteX357" fmla="*/ 1582228 w 12192571"/>
              <a:gd name="connsiteY357" fmla="*/ 5645678 h 6575753"/>
              <a:gd name="connsiteX358" fmla="*/ 1676448 w 12192571"/>
              <a:gd name="connsiteY358" fmla="*/ 5561878 h 6575753"/>
              <a:gd name="connsiteX359" fmla="*/ 1587184 w 12192571"/>
              <a:gd name="connsiteY359" fmla="*/ 5499552 h 6575753"/>
              <a:gd name="connsiteX360" fmla="*/ 7492648 w 12192571"/>
              <a:gd name="connsiteY360" fmla="*/ 1459292 h 6575753"/>
              <a:gd name="connsiteX361" fmla="*/ 8131981 w 12192571"/>
              <a:gd name="connsiteY361" fmla="*/ 2021496 h 6575753"/>
              <a:gd name="connsiteX362" fmla="*/ 8060825 w 12192571"/>
              <a:gd name="connsiteY362" fmla="*/ 2071687 h 6575753"/>
              <a:gd name="connsiteX363" fmla="*/ 8317308 w 12192571"/>
              <a:gd name="connsiteY363" fmla="*/ 2282299 h 6575753"/>
              <a:gd name="connsiteX364" fmla="*/ 8480714 w 12192571"/>
              <a:gd name="connsiteY364" fmla="*/ 2174801 h 6575753"/>
              <a:gd name="connsiteX365" fmla="*/ 8255109 w 12192571"/>
              <a:gd name="connsiteY365" fmla="*/ 1944621 h 6575753"/>
              <a:gd name="connsiteX366" fmla="*/ 8175819 w 12192571"/>
              <a:gd name="connsiteY366" fmla="*/ 1991254 h 6575753"/>
              <a:gd name="connsiteX367" fmla="*/ 7554911 w 12192571"/>
              <a:gd name="connsiteY367" fmla="*/ 1417932 h 6575753"/>
              <a:gd name="connsiteX368" fmla="*/ 7492648 w 12192571"/>
              <a:gd name="connsiteY368" fmla="*/ 1459292 h 6575753"/>
              <a:gd name="connsiteX369" fmla="*/ 6478025 w 12192571"/>
              <a:gd name="connsiteY369" fmla="*/ 4700623 h 6575753"/>
              <a:gd name="connsiteX370" fmla="*/ 6596069 w 12192571"/>
              <a:gd name="connsiteY370" fmla="*/ 4502146 h 6575753"/>
              <a:gd name="connsiteX371" fmla="*/ 6255024 w 12192571"/>
              <a:gd name="connsiteY371" fmla="*/ 4383148 h 6575753"/>
              <a:gd name="connsiteX372" fmla="*/ 6203816 w 12192571"/>
              <a:gd name="connsiteY372" fmla="*/ 4460595 h 6575753"/>
              <a:gd name="connsiteX373" fmla="*/ 6183041 w 12192571"/>
              <a:gd name="connsiteY373" fmla="*/ 4454877 h 6575753"/>
              <a:gd name="connsiteX374" fmla="*/ 5634941 w 12192571"/>
              <a:gd name="connsiteY374" fmla="*/ 4261482 h 6575753"/>
              <a:gd name="connsiteX375" fmla="*/ 5353997 w 12192571"/>
              <a:gd name="connsiteY375" fmla="*/ 4162180 h 6575753"/>
              <a:gd name="connsiteX376" fmla="*/ 5305776 w 12192571"/>
              <a:gd name="connsiteY376" fmla="*/ 4188419 h 6575753"/>
              <a:gd name="connsiteX377" fmla="*/ 6179483 w 12192571"/>
              <a:gd name="connsiteY377" fmla="*/ 4501129 h 6575753"/>
              <a:gd name="connsiteX378" fmla="*/ 6136471 w 12192571"/>
              <a:gd name="connsiteY378" fmla="*/ 4576480 h 6575753"/>
              <a:gd name="connsiteX379" fmla="*/ 6478025 w 12192571"/>
              <a:gd name="connsiteY379" fmla="*/ 4700623 h 6575753"/>
              <a:gd name="connsiteX380" fmla="*/ 7510882 w 12192571"/>
              <a:gd name="connsiteY380" fmla="*/ 3091584 h 6575753"/>
              <a:gd name="connsiteX381" fmla="*/ 7186863 w 12192571"/>
              <a:gd name="connsiteY381" fmla="*/ 2946347 h 6575753"/>
              <a:gd name="connsiteX382" fmla="*/ 7127651 w 12192571"/>
              <a:gd name="connsiteY382" fmla="*/ 3017504 h 6575753"/>
              <a:gd name="connsiteX383" fmla="*/ 6283423 w 12192571"/>
              <a:gd name="connsiteY383" fmla="*/ 2649394 h 6575753"/>
              <a:gd name="connsiteX384" fmla="*/ 6255913 w 12192571"/>
              <a:gd name="connsiteY384" fmla="*/ 2689546 h 6575753"/>
              <a:gd name="connsiteX385" fmla="*/ 7101030 w 12192571"/>
              <a:gd name="connsiteY385" fmla="*/ 3052511 h 6575753"/>
              <a:gd name="connsiteX386" fmla="*/ 7051093 w 12192571"/>
              <a:gd name="connsiteY386" fmla="*/ 3131419 h 6575753"/>
              <a:gd name="connsiteX387" fmla="*/ 7380766 w 12192571"/>
              <a:gd name="connsiteY387" fmla="*/ 3268841 h 6575753"/>
              <a:gd name="connsiteX388" fmla="*/ 7510882 w 12192571"/>
              <a:gd name="connsiteY388" fmla="*/ 3091584 h 6575753"/>
              <a:gd name="connsiteX389" fmla="*/ 5691866 w 12192571"/>
              <a:gd name="connsiteY389" fmla="*/ 3545210 h 6575753"/>
              <a:gd name="connsiteX390" fmla="*/ 6560491 w 12192571"/>
              <a:gd name="connsiteY390" fmla="*/ 3868085 h 6575753"/>
              <a:gd name="connsiteX391" fmla="*/ 6520592 w 12192571"/>
              <a:gd name="connsiteY391" fmla="*/ 3943499 h 6575753"/>
              <a:gd name="connsiteX392" fmla="*/ 6860304 w 12192571"/>
              <a:gd name="connsiteY392" fmla="*/ 4068786 h 6575753"/>
              <a:gd name="connsiteX393" fmla="*/ 6975934 w 12192571"/>
              <a:gd name="connsiteY393" fmla="*/ 3878505 h 6575753"/>
              <a:gd name="connsiteX394" fmla="*/ 6639145 w 12192571"/>
              <a:gd name="connsiteY394" fmla="*/ 3753154 h 6575753"/>
              <a:gd name="connsiteX395" fmla="*/ 6585587 w 12192571"/>
              <a:gd name="connsiteY395" fmla="*/ 3829457 h 6575753"/>
              <a:gd name="connsiteX396" fmla="*/ 6471417 w 12192571"/>
              <a:gd name="connsiteY396" fmla="*/ 3788097 h 6575753"/>
              <a:gd name="connsiteX397" fmla="*/ 5743519 w 12192571"/>
              <a:gd name="connsiteY397" fmla="*/ 3518145 h 6575753"/>
              <a:gd name="connsiteX398" fmla="*/ 5691866 w 12192571"/>
              <a:gd name="connsiteY398" fmla="*/ 3545210 h 6575753"/>
              <a:gd name="connsiteX399" fmla="*/ 10422921 w 12192571"/>
              <a:gd name="connsiteY399" fmla="*/ 944356 h 6575753"/>
              <a:gd name="connsiteX400" fmla="*/ 10065421 w 12192571"/>
              <a:gd name="connsiteY400" fmla="*/ 1636930 h 6575753"/>
              <a:gd name="connsiteX401" fmla="*/ 9970248 w 12192571"/>
              <a:gd name="connsiteY401" fmla="*/ 1615011 h 6575753"/>
              <a:gd name="connsiteX402" fmla="*/ 9855316 w 12192571"/>
              <a:gd name="connsiteY402" fmla="*/ 1886806 h 6575753"/>
              <a:gd name="connsiteX403" fmla="*/ 10032383 w 12192571"/>
              <a:gd name="connsiteY403" fmla="*/ 1943477 h 6575753"/>
              <a:gd name="connsiteX404" fmla="*/ 10202144 w 12192571"/>
              <a:gd name="connsiteY404" fmla="*/ 1688392 h 6575753"/>
              <a:gd name="connsiteX405" fmla="*/ 10115294 w 12192571"/>
              <a:gd name="connsiteY405" fmla="*/ 1653385 h 6575753"/>
              <a:gd name="connsiteX406" fmla="*/ 10508818 w 12192571"/>
              <a:gd name="connsiteY406" fmla="*/ 972056 h 6575753"/>
              <a:gd name="connsiteX407" fmla="*/ 10422921 w 12192571"/>
              <a:gd name="connsiteY407" fmla="*/ 944356 h 6575753"/>
              <a:gd name="connsiteX408" fmla="*/ 7606055 w 12192571"/>
              <a:gd name="connsiteY408" fmla="*/ 2456825 h 6575753"/>
              <a:gd name="connsiteX409" fmla="*/ 7553386 w 12192571"/>
              <a:gd name="connsiteY409" fmla="*/ 2427536 h 6575753"/>
              <a:gd name="connsiteX410" fmla="*/ 6870977 w 12192571"/>
              <a:gd name="connsiteY410" fmla="*/ 2025943 h 6575753"/>
              <a:gd name="connsiteX411" fmla="*/ 6800392 w 12192571"/>
              <a:gd name="connsiteY411" fmla="*/ 2046528 h 6575753"/>
              <a:gd name="connsiteX412" fmla="*/ 7573526 w 12192571"/>
              <a:gd name="connsiteY412" fmla="*/ 2487829 h 6575753"/>
              <a:gd name="connsiteX413" fmla="*/ 7510692 w 12192571"/>
              <a:gd name="connsiteY413" fmla="*/ 2557906 h 6575753"/>
              <a:gd name="connsiteX414" fmla="*/ 7818700 w 12192571"/>
              <a:gd name="connsiteY414" fmla="*/ 2726205 h 6575753"/>
              <a:gd name="connsiteX415" fmla="*/ 7966351 w 12192571"/>
              <a:gd name="connsiteY415" fmla="*/ 2573789 h 6575753"/>
              <a:gd name="connsiteX416" fmla="*/ 7671113 w 12192571"/>
              <a:gd name="connsiteY416" fmla="*/ 2395579 h 6575753"/>
              <a:gd name="connsiteX417" fmla="*/ 7606055 w 12192571"/>
              <a:gd name="connsiteY417" fmla="*/ 2456825 h 6575753"/>
              <a:gd name="connsiteX418" fmla="*/ 6105530 w 12192571"/>
              <a:gd name="connsiteY418" fmla="*/ 2900540 h 6575753"/>
              <a:gd name="connsiteX419" fmla="*/ 6965197 w 12192571"/>
              <a:gd name="connsiteY419" fmla="*/ 3249400 h 6575753"/>
              <a:gd name="connsiteX420" fmla="*/ 6919135 w 12192571"/>
              <a:gd name="connsiteY420" fmla="*/ 3319477 h 6575753"/>
              <a:gd name="connsiteX421" fmla="*/ 7253383 w 12192571"/>
              <a:gd name="connsiteY421" fmla="*/ 3452134 h 6575753"/>
              <a:gd name="connsiteX422" fmla="*/ 7369394 w 12192571"/>
              <a:gd name="connsiteY422" fmla="*/ 3283390 h 6575753"/>
              <a:gd name="connsiteX423" fmla="*/ 7039721 w 12192571"/>
              <a:gd name="connsiteY423" fmla="*/ 3145396 h 6575753"/>
              <a:gd name="connsiteX424" fmla="*/ 6990483 w 12192571"/>
              <a:gd name="connsiteY424" fmla="*/ 3212170 h 6575753"/>
              <a:gd name="connsiteX425" fmla="*/ 6131642 w 12192571"/>
              <a:gd name="connsiteY425" fmla="*/ 2861594 h 6575753"/>
              <a:gd name="connsiteX426" fmla="*/ 6105530 w 12192571"/>
              <a:gd name="connsiteY426" fmla="*/ 2900540 h 6575753"/>
              <a:gd name="connsiteX427" fmla="*/ 10731120 w 12192571"/>
              <a:gd name="connsiteY427" fmla="*/ 1973592 h 6575753"/>
              <a:gd name="connsiteX428" fmla="*/ 10651641 w 12192571"/>
              <a:gd name="connsiteY428" fmla="*/ 1921177 h 6575753"/>
              <a:gd name="connsiteX429" fmla="*/ 10406212 w 12192571"/>
              <a:gd name="connsiteY429" fmla="*/ 2139541 h 6575753"/>
              <a:gd name="connsiteX430" fmla="*/ 10558945 w 12192571"/>
              <a:gd name="connsiteY430" fmla="*/ 2253328 h 6575753"/>
              <a:gd name="connsiteX431" fmla="*/ 10832773 w 12192571"/>
              <a:gd name="connsiteY431" fmla="*/ 2057392 h 6575753"/>
              <a:gd name="connsiteX432" fmla="*/ 10766254 w 12192571"/>
              <a:gd name="connsiteY432" fmla="*/ 1997290 h 6575753"/>
              <a:gd name="connsiteX433" fmla="*/ 11449807 w 12192571"/>
              <a:gd name="connsiteY433" fmla="*/ 1468377 h 6575753"/>
              <a:gd name="connsiteX434" fmla="*/ 11399679 w 12192571"/>
              <a:gd name="connsiteY434" fmla="*/ 1427779 h 6575753"/>
              <a:gd name="connsiteX435" fmla="*/ 10731120 w 12192571"/>
              <a:gd name="connsiteY435" fmla="*/ 1973592 h 6575753"/>
              <a:gd name="connsiteX436" fmla="*/ 7786934 w 12192571"/>
              <a:gd name="connsiteY436" fmla="*/ 1281653 h 6575753"/>
              <a:gd name="connsiteX437" fmla="*/ 7820416 w 12192571"/>
              <a:gd name="connsiteY437" fmla="*/ 1320853 h 6575753"/>
              <a:gd name="connsiteX438" fmla="*/ 8328553 w 12192571"/>
              <a:gd name="connsiteY438" fmla="*/ 1862409 h 6575753"/>
              <a:gd name="connsiteX439" fmla="*/ 8347740 w 12192571"/>
              <a:gd name="connsiteY439" fmla="*/ 1890364 h 6575753"/>
              <a:gd name="connsiteX440" fmla="*/ 8284715 w 12192571"/>
              <a:gd name="connsiteY440" fmla="*/ 1929564 h 6575753"/>
              <a:gd name="connsiteX441" fmla="*/ 8507525 w 12192571"/>
              <a:gd name="connsiteY441" fmla="*/ 2159172 h 6575753"/>
              <a:gd name="connsiteX442" fmla="*/ 8677540 w 12192571"/>
              <a:gd name="connsiteY442" fmla="*/ 2068574 h 6575753"/>
              <a:gd name="connsiteX443" fmla="*/ 8477792 w 12192571"/>
              <a:gd name="connsiteY443" fmla="*/ 1824480 h 6575753"/>
              <a:gd name="connsiteX444" fmla="*/ 8389672 w 12192571"/>
              <a:gd name="connsiteY444" fmla="*/ 1865459 h 6575753"/>
              <a:gd name="connsiteX445" fmla="*/ 7841000 w 12192571"/>
              <a:gd name="connsiteY445" fmla="*/ 1250903 h 6575753"/>
              <a:gd name="connsiteX446" fmla="*/ 7786934 w 12192571"/>
              <a:gd name="connsiteY446" fmla="*/ 1281653 h 6575753"/>
              <a:gd name="connsiteX447" fmla="*/ 8781798 w 12192571"/>
              <a:gd name="connsiteY447" fmla="*/ 896134 h 6575753"/>
              <a:gd name="connsiteX448" fmla="*/ 9081293 w 12192571"/>
              <a:gd name="connsiteY448" fmla="*/ 1603385 h 6575753"/>
              <a:gd name="connsiteX449" fmla="*/ 8994634 w 12192571"/>
              <a:gd name="connsiteY449" fmla="*/ 1633245 h 6575753"/>
              <a:gd name="connsiteX450" fmla="*/ 9122717 w 12192571"/>
              <a:gd name="connsiteY450" fmla="*/ 1900529 h 6575753"/>
              <a:gd name="connsiteX451" fmla="*/ 9295781 w 12192571"/>
              <a:gd name="connsiteY451" fmla="*/ 1858534 h 6575753"/>
              <a:gd name="connsiteX452" fmla="*/ 9216110 w 12192571"/>
              <a:gd name="connsiteY452" fmla="*/ 1579496 h 6575753"/>
              <a:gd name="connsiteX453" fmla="*/ 9126084 w 12192571"/>
              <a:gd name="connsiteY453" fmla="*/ 1594871 h 6575753"/>
              <a:gd name="connsiteX454" fmla="*/ 8852955 w 12192571"/>
              <a:gd name="connsiteY454" fmla="*/ 878282 h 6575753"/>
              <a:gd name="connsiteX455" fmla="*/ 8781798 w 12192571"/>
              <a:gd name="connsiteY455" fmla="*/ 896134 h 6575753"/>
              <a:gd name="connsiteX456" fmla="*/ 9729966 w 12192571"/>
              <a:gd name="connsiteY456" fmla="*/ 1566853 h 6575753"/>
              <a:gd name="connsiteX457" fmla="*/ 9673104 w 12192571"/>
              <a:gd name="connsiteY457" fmla="*/ 1851418 h 6575753"/>
              <a:gd name="connsiteX458" fmla="*/ 9834096 w 12192571"/>
              <a:gd name="connsiteY458" fmla="*/ 1881596 h 6575753"/>
              <a:gd name="connsiteX459" fmla="*/ 9948964 w 12192571"/>
              <a:gd name="connsiteY459" fmla="*/ 1610437 h 6575753"/>
              <a:gd name="connsiteX460" fmla="*/ 9869611 w 12192571"/>
              <a:gd name="connsiteY460" fmla="*/ 1585087 h 6575753"/>
              <a:gd name="connsiteX461" fmla="*/ 10117327 w 12192571"/>
              <a:gd name="connsiteY461" fmla="*/ 866210 h 6575753"/>
              <a:gd name="connsiteX462" fmla="*/ 10039245 w 12192571"/>
              <a:gd name="connsiteY462" fmla="*/ 852487 h 6575753"/>
              <a:gd name="connsiteX463" fmla="*/ 9826282 w 12192571"/>
              <a:gd name="connsiteY463" fmla="*/ 1579877 h 6575753"/>
              <a:gd name="connsiteX464" fmla="*/ 9729966 w 12192571"/>
              <a:gd name="connsiteY464" fmla="*/ 1566853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</a:cxnLst>
            <a:rect l="l" t="t" r="r" b="b"/>
            <a:pathLst>
              <a:path w="12192571" h="6575753">
                <a:moveTo>
                  <a:pt x="12188442" y="0"/>
                </a:move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3" y="5388941"/>
                  <a:pt x="5752858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ubicBezTo>
                  <a:pt x="4062814" y="0"/>
                  <a:pt x="8125628" y="0"/>
                  <a:pt x="12188442" y="0"/>
                </a:cubicBezTo>
                <a:close/>
                <a:moveTo>
                  <a:pt x="1409228" y="4082001"/>
                </a:moveTo>
                <a:cubicBezTo>
                  <a:pt x="1388833" y="4036766"/>
                  <a:pt x="1370472" y="3996041"/>
                  <a:pt x="1350777" y="3952521"/>
                </a:cubicBez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lose/>
                <a:moveTo>
                  <a:pt x="4365994" y="6182532"/>
                </a:moveTo>
                <a:cubicBezTo>
                  <a:pt x="4253413" y="5947460"/>
                  <a:pt x="4142230" y="5715374"/>
                  <a:pt x="4030857" y="5482842"/>
                </a:cubicBez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lose/>
                <a:moveTo>
                  <a:pt x="6729488" y="4278700"/>
                </a:moveTo>
                <a:cubicBezTo>
                  <a:pt x="6316841" y="4134607"/>
                  <a:pt x="5909721" y="3992420"/>
                  <a:pt x="5498344" y="3848771"/>
                </a:cubicBezTo>
                <a:cubicBezTo>
                  <a:pt x="5471978" y="3894515"/>
                  <a:pt x="5447328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6414047" y="2476965"/>
                </a:move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1363039" y="5329410"/>
                </a:move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3814971" y="6553820"/>
                </a:move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7" y="4615552"/>
                  <a:pt x="4996306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1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3" y="4773813"/>
                  <a:pt x="5358889" y="4660915"/>
                  <a:pt x="5069051" y="4545793"/>
                </a:cubicBezTo>
                <a:close/>
                <a:moveTo>
                  <a:pt x="5494469" y="5447073"/>
                </a:moveTo>
                <a:cubicBezTo>
                  <a:pt x="5486464" y="5457810"/>
                  <a:pt x="5481381" y="5466324"/>
                  <a:pt x="5474647" y="5473249"/>
                </a:cubicBezTo>
                <a:cubicBezTo>
                  <a:pt x="5428649" y="5521153"/>
                  <a:pt x="5440339" y="5521598"/>
                  <a:pt x="5382841" y="5489069"/>
                </a:cubicBezTo>
                <a:cubicBezTo>
                  <a:pt x="5153169" y="5359144"/>
                  <a:pt x="4923942" y="5228456"/>
                  <a:pt x="4694460" y="5098213"/>
                </a:cubicBezTo>
                <a:cubicBezTo>
                  <a:pt x="4679340" y="5089636"/>
                  <a:pt x="4663520" y="5082266"/>
                  <a:pt x="4652528" y="5076675"/>
                </a:cubicBezTo>
                <a:cubicBezTo>
                  <a:pt x="4622414" y="5104884"/>
                  <a:pt x="4596937" y="5128836"/>
                  <a:pt x="4568347" y="5155583"/>
                </a:cubicBezTo>
                <a:cubicBezTo>
                  <a:pt x="4916064" y="5376552"/>
                  <a:pt x="5260540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lose/>
                <a:moveTo>
                  <a:pt x="10714601" y="2392085"/>
                </a:move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597592" y="4516949"/>
                </a:move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lose/>
                <a:moveTo>
                  <a:pt x="6172494" y="5165304"/>
                </a:moveTo>
                <a:cubicBezTo>
                  <a:pt x="5771664" y="4996687"/>
                  <a:pt x="5379220" y="4831628"/>
                  <a:pt x="4985251" y="4665934"/>
                </a:cubicBez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3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5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5096434" y="5817789"/>
                </a:move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4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lose/>
                <a:moveTo>
                  <a:pt x="723896" y="5212382"/>
                </a:move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lose/>
                <a:moveTo>
                  <a:pt x="9474816" y="1841697"/>
                </a:moveTo>
                <a:cubicBezTo>
                  <a:pt x="9463635" y="1494743"/>
                  <a:pt x="9452517" y="1151474"/>
                  <a:pt x="9441335" y="805282"/>
                </a:cubicBez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lose/>
                <a:moveTo>
                  <a:pt x="1446013" y="5791423"/>
                </a:move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lose/>
                <a:moveTo>
                  <a:pt x="8876144" y="1662852"/>
                </a:moveTo>
                <a:cubicBezTo>
                  <a:pt x="8751365" y="1431019"/>
                  <a:pt x="8628302" y="1202364"/>
                  <a:pt x="8503777" y="970976"/>
                </a:cubicBez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lose/>
                <a:moveTo>
                  <a:pt x="7003888" y="1839410"/>
                </a:move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ubicBezTo>
                  <a:pt x="7091310" y="1763107"/>
                  <a:pt x="7049759" y="1799384"/>
                  <a:pt x="7003888" y="1839410"/>
                </a:cubicBezTo>
                <a:close/>
                <a:moveTo>
                  <a:pt x="10233085" y="2035727"/>
                </a:move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ubicBezTo>
                  <a:pt x="10738808" y="1465645"/>
                  <a:pt x="10488296" y="1748050"/>
                  <a:pt x="10233085" y="2035727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10976040" y="1168374"/>
                </a:moveTo>
                <a:cubicBezTo>
                  <a:pt x="10907043" y="1136416"/>
                  <a:pt x="10845861" y="1108081"/>
                  <a:pt x="10785441" y="1080063"/>
                </a:cubicBez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lose/>
                <a:moveTo>
                  <a:pt x="6854077" y="3409313"/>
                </a:moveTo>
                <a:cubicBezTo>
                  <a:pt x="6563096" y="3296288"/>
                  <a:pt x="6275227" y="3184533"/>
                  <a:pt x="5986469" y="3072397"/>
                </a:cubicBez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lose/>
                <a:moveTo>
                  <a:pt x="5509526" y="3834413"/>
                </a:move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593199" y="3723548"/>
                  <a:pt x="5577824" y="3718783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lose/>
                <a:moveTo>
                  <a:pt x="7149633" y="1712789"/>
                </a:move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ubicBezTo>
                  <a:pt x="7238071" y="1642457"/>
                  <a:pt x="7197410" y="1674796"/>
                  <a:pt x="7149633" y="1712789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6537682" y="2325121"/>
                </a:move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ubicBezTo>
                  <a:pt x="6603121" y="2249580"/>
                  <a:pt x="6572689" y="2284714"/>
                  <a:pt x="6537682" y="2325121"/>
                </a:cubicBezTo>
                <a:close/>
                <a:moveTo>
                  <a:pt x="10951644" y="2684527"/>
                </a:move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lose/>
                <a:moveTo>
                  <a:pt x="4658818" y="6404453"/>
                </a:move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1" y="6081769"/>
                  <a:pt x="4812187" y="6003814"/>
                </a:cubicBezTo>
                <a:cubicBezTo>
                  <a:pt x="4774512" y="6021921"/>
                  <a:pt x="4738298" y="6039265"/>
                  <a:pt x="4698209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3" y="5938565"/>
                  <a:pt x="4520697" y="5841360"/>
                  <a:pt x="4441408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1659" y="5439005"/>
                  <a:pt x="4183527" y="5422740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6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8" y="6404453"/>
                </a:cubicBezTo>
                <a:close/>
                <a:moveTo>
                  <a:pt x="5050119" y="6227196"/>
                </a:move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2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49031" y="5343642"/>
                  <a:pt x="4334418" y="5330681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8" y="6073827"/>
                  <a:pt x="4976230" y="6149241"/>
                  <a:pt x="5050119" y="6227196"/>
                </a:cubicBezTo>
                <a:close/>
                <a:moveTo>
                  <a:pt x="3685682" y="5523631"/>
                </a:moveTo>
                <a:cubicBezTo>
                  <a:pt x="3681679" y="5521725"/>
                  <a:pt x="3677676" y="5519755"/>
                  <a:pt x="3673737" y="5517849"/>
                </a:cubicBez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lose/>
                <a:moveTo>
                  <a:pt x="2297103" y="6251021"/>
                </a:move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lose/>
                <a:moveTo>
                  <a:pt x="500260" y="4976357"/>
                </a:move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lose/>
                <a:moveTo>
                  <a:pt x="5618613" y="5309080"/>
                </a:moveTo>
                <a:cubicBezTo>
                  <a:pt x="5343324" y="5174517"/>
                  <a:pt x="5071720" y="5041669"/>
                  <a:pt x="4798845" y="4908249"/>
                </a:cubicBez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7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6" y="5289321"/>
                  <a:pt x="5678969" y="5240210"/>
                </a:cubicBezTo>
                <a:cubicBezTo>
                  <a:pt x="5658257" y="5263844"/>
                  <a:pt x="5640214" y="5284429"/>
                  <a:pt x="5618613" y="5309080"/>
                </a:cubicBezTo>
                <a:close/>
                <a:moveTo>
                  <a:pt x="5170577" y="4388930"/>
                </a:move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ubicBezTo>
                  <a:pt x="5192433" y="4361420"/>
                  <a:pt x="5183728" y="4372348"/>
                  <a:pt x="5170577" y="4388930"/>
                </a:cubicBezTo>
                <a:close/>
                <a:moveTo>
                  <a:pt x="940544" y="4944146"/>
                </a:move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lose/>
                <a:moveTo>
                  <a:pt x="2655556" y="6061502"/>
                </a:move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lose/>
                <a:moveTo>
                  <a:pt x="1587184" y="5499552"/>
                </a:moveTo>
                <a:cubicBezTo>
                  <a:pt x="1808597" y="5312002"/>
                  <a:pt x="2026769" y="5133029"/>
                  <a:pt x="2240050" y="4950054"/>
                </a:cubicBezTo>
                <a:cubicBezTo>
                  <a:pt x="2218957" y="4921718"/>
                  <a:pt x="2203328" y="4931629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lose/>
                <a:moveTo>
                  <a:pt x="7492648" y="1459292"/>
                </a:move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ubicBezTo>
                  <a:pt x="7534580" y="1431464"/>
                  <a:pt x="7516346" y="1443535"/>
                  <a:pt x="7492648" y="1459292"/>
                </a:cubicBezTo>
                <a:close/>
                <a:moveTo>
                  <a:pt x="6478025" y="4700623"/>
                </a:move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19" y="4390454"/>
                  <a:pt x="5817662" y="4325969"/>
                  <a:pt x="5634941" y="4261482"/>
                </a:cubicBezTo>
                <a:cubicBezTo>
                  <a:pt x="5541293" y="4228382"/>
                  <a:pt x="5447772" y="4194963"/>
                  <a:pt x="5353997" y="4162180"/>
                </a:cubicBezTo>
                <a:cubicBezTo>
                  <a:pt x="5320515" y="4150490"/>
                  <a:pt x="5320325" y="4151189"/>
                  <a:pt x="5305776" y="4188419"/>
                </a:cubicBezTo>
                <a:cubicBezTo>
                  <a:pt x="5596503" y="4292487"/>
                  <a:pt x="5887103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lose/>
                <a:moveTo>
                  <a:pt x="7510882" y="3091584"/>
                </a:move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lose/>
                <a:moveTo>
                  <a:pt x="5691866" y="3545210"/>
                </a:move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07241" y="3504803"/>
                  <a:pt x="5707051" y="3505248"/>
                  <a:pt x="5691866" y="3545210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7606055" y="2456825"/>
                </a:move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27901" y="2000594"/>
                  <a:pt x="6827838" y="200084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lose/>
                <a:moveTo>
                  <a:pt x="6105530" y="2900540"/>
                </a:move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ubicBezTo>
                  <a:pt x="6123193" y="2874237"/>
                  <a:pt x="6116077" y="2884784"/>
                  <a:pt x="6105530" y="2900540"/>
                </a:cubicBezTo>
                <a:close/>
                <a:moveTo>
                  <a:pt x="10731120" y="1973592"/>
                </a:move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ubicBezTo>
                  <a:pt x="11177250" y="1609357"/>
                  <a:pt x="10955710" y="1790236"/>
                  <a:pt x="10731120" y="1973592"/>
                </a:cubicBezTo>
                <a:close/>
                <a:moveTo>
                  <a:pt x="7786934" y="1281653"/>
                </a:move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ubicBezTo>
                  <a:pt x="7822068" y="1261767"/>
                  <a:pt x="7807073" y="1270217"/>
                  <a:pt x="7786934" y="1281653"/>
                </a:cubicBezTo>
                <a:close/>
                <a:moveTo>
                  <a:pt x="8781798" y="896134"/>
                </a:move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ubicBezTo>
                  <a:pt x="8826653" y="884889"/>
                  <a:pt x="8806639" y="889908"/>
                  <a:pt x="8781798" y="896134"/>
                </a:cubicBezTo>
                <a:close/>
                <a:moveTo>
                  <a:pt x="9729966" y="1566853"/>
                </a:move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lose/>
              </a:path>
            </a:pathLst>
          </a:custGeom>
          <a:solidFill>
            <a:schemeClr val="accent2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2E654-650F-40D2-B44D-2279F1B97FD6}"/>
              </a:ext>
            </a:extLst>
          </p:cNvPr>
          <p:cNvSpPr txBox="1"/>
          <p:nvPr/>
        </p:nvSpPr>
        <p:spPr>
          <a:xfrm>
            <a:off x="5102750" y="1993740"/>
            <a:ext cx="3001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97A7A7-D1EF-4761-B8B6-FD79B90EA4F8}"/>
              </a:ext>
            </a:extLst>
          </p:cNvPr>
          <p:cNvSpPr/>
          <p:nvPr/>
        </p:nvSpPr>
        <p:spPr>
          <a:xfrm>
            <a:off x="1256145" y="2898506"/>
            <a:ext cx="10224655" cy="27537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6" descr="Cà Chua Màu Đỏ Món Ăn Rau - Miễn Phí vector hình ảnh trên Pixabay">
            <a:extLst>
              <a:ext uri="{FF2B5EF4-FFF2-40B4-BE49-F238E27FC236}">
                <a16:creationId xmlns:a16="http://schemas.microsoft.com/office/drawing/2014/main" id="{7F7DDBC9-C52F-4C0A-BFA9-35552BA1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5" y="3971351"/>
            <a:ext cx="757381" cy="7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à Chua Màu Đỏ Món Ăn Rau - Miễn Phí vector hình ảnh trên Pixabay">
            <a:extLst>
              <a:ext uri="{FF2B5EF4-FFF2-40B4-BE49-F238E27FC236}">
                <a16:creationId xmlns:a16="http://schemas.microsoft.com/office/drawing/2014/main" id="{DD9022D9-C74A-42B0-940B-E795C962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87" y="3971351"/>
            <a:ext cx="757380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à Chua Màu Đỏ Món Ăn Rau - Miễn Phí vector hình ảnh trên Pixabay">
            <a:extLst>
              <a:ext uri="{FF2B5EF4-FFF2-40B4-BE49-F238E27FC236}">
                <a16:creationId xmlns:a16="http://schemas.microsoft.com/office/drawing/2014/main" id="{0CBCA355-8B7E-4BAF-9F53-FAF47CCE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35" y="3989988"/>
            <a:ext cx="757379" cy="7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Con Ngươi Màu Xanh Lá Hoa Quả Ngon - Miễn Phí vector hình ảnh trên Pixabay">
            <a:extLst>
              <a:ext uri="{FF2B5EF4-FFF2-40B4-BE49-F238E27FC236}">
                <a16:creationId xmlns:a16="http://schemas.microsoft.com/office/drawing/2014/main" id="{BCE8C05B-1743-4751-B036-6765F94D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48" y="3971351"/>
            <a:ext cx="823052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F50C9CD-0ED8-4DF6-A80B-9B0AAC4294E3}"/>
              </a:ext>
            </a:extLst>
          </p:cNvPr>
          <p:cNvSpPr txBox="1"/>
          <p:nvPr/>
        </p:nvSpPr>
        <p:spPr>
          <a:xfrm>
            <a:off x="5834001" y="3692623"/>
            <a:ext cx="2955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Em ……………                     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DABC04-A39E-44CE-9C9B-CF0843ADC6FF}"/>
              </a:ext>
            </a:extLst>
          </p:cNvPr>
          <p:cNvSpPr txBox="1"/>
          <p:nvPr/>
        </p:nvSpPr>
        <p:spPr>
          <a:xfrm>
            <a:off x="8069185" y="3716512"/>
            <a:ext cx="4079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lấy được 2 quả táo đỏ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C6B63C-2C34-48CF-984B-C1A305AFB607}"/>
              </a:ext>
            </a:extLst>
          </p:cNvPr>
          <p:cNvSpPr txBox="1"/>
          <p:nvPr/>
        </p:nvSpPr>
        <p:spPr>
          <a:xfrm>
            <a:off x="5834001" y="4656312"/>
            <a:ext cx="2955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Em ……………                     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45687BD-39CA-471D-95B1-0F1E42676130}"/>
              </a:ext>
            </a:extLst>
          </p:cNvPr>
          <p:cNvSpPr txBox="1"/>
          <p:nvPr/>
        </p:nvSpPr>
        <p:spPr>
          <a:xfrm>
            <a:off x="8235454" y="4606714"/>
            <a:ext cx="4079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lấy được quả cà chua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DDF196-2234-4C7E-AE08-504C16BA4863}"/>
              </a:ext>
            </a:extLst>
          </p:cNvPr>
          <p:cNvSpPr/>
          <p:nvPr/>
        </p:nvSpPr>
        <p:spPr>
          <a:xfrm>
            <a:off x="6504527" y="3623567"/>
            <a:ext cx="1444201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có thể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37CB284-E928-4FE2-A477-C17774C6F5E1}"/>
              </a:ext>
            </a:extLst>
          </p:cNvPr>
          <p:cNvSpPr/>
          <p:nvPr/>
        </p:nvSpPr>
        <p:spPr>
          <a:xfrm>
            <a:off x="6527619" y="4508619"/>
            <a:ext cx="1632367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không thể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2F6F6-99DA-4BD7-A35B-72F574A99E8B}"/>
              </a:ext>
            </a:extLst>
          </p:cNvPr>
          <p:cNvSpPr txBox="1"/>
          <p:nvPr/>
        </p:nvSpPr>
        <p:spPr>
          <a:xfrm>
            <a:off x="1363201" y="3075706"/>
            <a:ext cx="6585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C00000"/>
                </a:solidFill>
              </a:rPr>
              <a:t>Quan sát tình huống và cho biết:</a:t>
            </a:r>
          </a:p>
        </p:txBody>
      </p:sp>
      <p:pic>
        <p:nvPicPr>
          <p:cNvPr id="3082" name="Picture 10" descr="Trẻ Em, Trẻ Con, Em Nhỏ, Đứa Trẻ, Đứa Bé, Tải hình PNG 5 - Free.Vector6.com">
            <a:extLst>
              <a:ext uri="{FF2B5EF4-FFF2-40B4-BE49-F238E27FC236}">
                <a16:creationId xmlns:a16="http://schemas.microsoft.com/office/drawing/2014/main" id="{EA58BBAE-29D7-4D6B-9B08-048C3006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29" y="365053"/>
            <a:ext cx="3814954" cy="34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ẻ Em, Trẻ Con, Em Nhỏ, Đứa Trẻ, Đứa Bé, Cô Bé, Đi Học, Tải hình PNG 9 -  Free.Vector6.com">
            <a:extLst>
              <a:ext uri="{FF2B5EF4-FFF2-40B4-BE49-F238E27FC236}">
                <a16:creationId xmlns:a16="http://schemas.microsoft.com/office/drawing/2014/main" id="{75BD6A58-75C1-476E-A623-2C5EBEB7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693" y="3859170"/>
            <a:ext cx="3213651" cy="30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367">
            <a:extLst>
              <a:ext uri="{FF2B5EF4-FFF2-40B4-BE49-F238E27FC236}">
                <a16:creationId xmlns:a16="http://schemas.microsoft.com/office/drawing/2014/main" id="{0F361CEB-5F58-4427-93DA-B19655A9BC70}"/>
              </a:ext>
            </a:extLst>
          </p:cNvPr>
          <p:cNvSpPr/>
          <p:nvPr/>
        </p:nvSpPr>
        <p:spPr>
          <a:xfrm>
            <a:off x="1880619" y="2128384"/>
            <a:ext cx="8842800" cy="2601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520AE971-832C-4138-AD78-307BC55178D0}"/>
              </a:ext>
            </a:extLst>
          </p:cNvPr>
          <p:cNvSpPr/>
          <p:nvPr/>
        </p:nvSpPr>
        <p:spPr>
          <a:xfrm rot="20504529">
            <a:off x="9338180" y="4283954"/>
            <a:ext cx="785745" cy="734097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4" name="Graphic 78">
            <a:extLst>
              <a:ext uri="{FF2B5EF4-FFF2-40B4-BE49-F238E27FC236}">
                <a16:creationId xmlns:a16="http://schemas.microsoft.com/office/drawing/2014/main" id="{7393EC58-8955-465F-87D0-0BE64BFC0EA7}"/>
              </a:ext>
            </a:extLst>
          </p:cNvPr>
          <p:cNvSpPr/>
          <p:nvPr/>
        </p:nvSpPr>
        <p:spPr>
          <a:xfrm rot="1949982">
            <a:off x="6001209" y="1223038"/>
            <a:ext cx="555659" cy="1562272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5DE3F7B4-8572-4D3C-99CC-BB7E39AD748C}"/>
              </a:ext>
            </a:extLst>
          </p:cNvPr>
          <p:cNvGrpSpPr/>
          <p:nvPr/>
        </p:nvGrpSpPr>
        <p:grpSpPr>
          <a:xfrm rot="13200646">
            <a:off x="1448741" y="4452066"/>
            <a:ext cx="3142874" cy="1067466"/>
            <a:chOff x="3038273" y="2225871"/>
            <a:chExt cx="9121646" cy="3098135"/>
          </a:xfrm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3F64EEB-26FA-434A-917C-E98B26C6921E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7" name="Graphic 225">
              <a:extLst>
                <a:ext uri="{FF2B5EF4-FFF2-40B4-BE49-F238E27FC236}">
                  <a16:creationId xmlns:a16="http://schemas.microsoft.com/office/drawing/2014/main" id="{20F37F81-1578-497A-BFE0-BF2FD4F1EA06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Graphic 225">
              <a:extLst>
                <a:ext uri="{FF2B5EF4-FFF2-40B4-BE49-F238E27FC236}">
                  <a16:creationId xmlns:a16="http://schemas.microsoft.com/office/drawing/2014/main" id="{D044AEEC-4AFE-436F-9576-50EC41E602DB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Graphic 225">
              <a:extLst>
                <a:ext uri="{FF2B5EF4-FFF2-40B4-BE49-F238E27FC236}">
                  <a16:creationId xmlns:a16="http://schemas.microsoft.com/office/drawing/2014/main" id="{51DCDE12-93CA-49A9-98EE-DE00F33405F2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BBBAFF8-6059-4684-87BF-F8138117096D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1" name="Graphic 225">
              <a:extLst>
                <a:ext uri="{FF2B5EF4-FFF2-40B4-BE49-F238E27FC236}">
                  <a16:creationId xmlns:a16="http://schemas.microsoft.com/office/drawing/2014/main" id="{D04DC391-37B9-42C6-8381-8B5CCF7C1577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Graphic 225">
              <a:extLst>
                <a:ext uri="{FF2B5EF4-FFF2-40B4-BE49-F238E27FC236}">
                  <a16:creationId xmlns:a16="http://schemas.microsoft.com/office/drawing/2014/main" id="{B8B652F3-9194-42D7-9971-29EE5EB370D1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Graphic 225">
              <a:extLst>
                <a:ext uri="{FF2B5EF4-FFF2-40B4-BE49-F238E27FC236}">
                  <a16:creationId xmlns:a16="http://schemas.microsoft.com/office/drawing/2014/main" id="{98B43F46-DFBD-4525-AD7C-146B0B11F11D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Graphic 225">
              <a:extLst>
                <a:ext uri="{FF2B5EF4-FFF2-40B4-BE49-F238E27FC236}">
                  <a16:creationId xmlns:a16="http://schemas.microsoft.com/office/drawing/2014/main" id="{08833F45-40C0-4F6D-8658-AA07E4B18CF2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Graphic 225">
              <a:extLst>
                <a:ext uri="{FF2B5EF4-FFF2-40B4-BE49-F238E27FC236}">
                  <a16:creationId xmlns:a16="http://schemas.microsoft.com/office/drawing/2014/main" id="{6752EAE8-4B8C-4489-AC11-BFBA83DE0C2A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Graphic 225">
              <a:extLst>
                <a:ext uri="{FF2B5EF4-FFF2-40B4-BE49-F238E27FC236}">
                  <a16:creationId xmlns:a16="http://schemas.microsoft.com/office/drawing/2014/main" id="{1E5F02AA-1C16-4A39-AA43-3CAE9EFE11C6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Graphic 225">
              <a:extLst>
                <a:ext uri="{FF2B5EF4-FFF2-40B4-BE49-F238E27FC236}">
                  <a16:creationId xmlns:a16="http://schemas.microsoft.com/office/drawing/2014/main" id="{0CC7560B-47E5-4E34-ABF3-8DBD879960D0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Graphic 225">
              <a:extLst>
                <a:ext uri="{FF2B5EF4-FFF2-40B4-BE49-F238E27FC236}">
                  <a16:creationId xmlns:a16="http://schemas.microsoft.com/office/drawing/2014/main" id="{B7941E51-2DB9-4F70-AE9A-CC8DE25FDE16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Graphic 225">
              <a:extLst>
                <a:ext uri="{FF2B5EF4-FFF2-40B4-BE49-F238E27FC236}">
                  <a16:creationId xmlns:a16="http://schemas.microsoft.com/office/drawing/2014/main" id="{E0DCE7C1-BD57-47D9-8484-8BB258182FB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BAF57AD-0D20-4720-88C1-C1CC76BE8326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5A60A3FC-A13E-4313-8034-036FFC8A3876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CEA622-1804-4A1F-A628-48A477EA6930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0DCDBBA9-4572-4A53-8D1F-404AEFA3FFD2}"/>
              </a:ext>
            </a:extLst>
          </p:cNvPr>
          <p:cNvGrpSpPr/>
          <p:nvPr/>
        </p:nvGrpSpPr>
        <p:grpSpPr>
          <a:xfrm rot="832443">
            <a:off x="4546414" y="1707370"/>
            <a:ext cx="861396" cy="817648"/>
            <a:chOff x="705213" y="376535"/>
            <a:chExt cx="1779858" cy="1689463"/>
          </a:xfrm>
        </p:grpSpPr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A560F471-3093-4457-9218-DDBE07C54404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34B4927-94D0-401B-BC1B-E23EDE0661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5F8B297D-2997-4D80-B4AE-AC707D2A160B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184557ED-A606-4D54-9C51-F12123899A42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2C0FEC34-EB9E-4206-9FF0-501CF641BA60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C5A6485-3C65-4B54-B02C-8CF55332BC74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4F703B2E-8306-49E9-8E88-763D4BC7D762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64CA597C-368A-4C37-9272-F7E325B78F7F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id="{9E4FB6E1-8BAC-4CF3-8D6D-198451E44087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id="{E90D48F8-22FD-417F-AFA8-6A547F2948BF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A8620AAF-2FAB-4380-8D7F-137B664A3B21}"/>
              </a:ext>
            </a:extLst>
          </p:cNvPr>
          <p:cNvSpPr/>
          <p:nvPr/>
        </p:nvSpPr>
        <p:spPr>
          <a:xfrm rot="19843481">
            <a:off x="10163712" y="2148359"/>
            <a:ext cx="305690" cy="476907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99C5F64C-9941-4907-8720-68D319AD3D13}"/>
              </a:ext>
            </a:extLst>
          </p:cNvPr>
          <p:cNvSpPr/>
          <p:nvPr/>
        </p:nvSpPr>
        <p:spPr>
          <a:xfrm rot="20216411">
            <a:off x="8281295" y="528243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8029357-F6E2-4D04-B434-376F4338E00B}"/>
              </a:ext>
            </a:extLst>
          </p:cNvPr>
          <p:cNvSpPr txBox="1"/>
          <p:nvPr/>
        </p:nvSpPr>
        <p:spPr>
          <a:xfrm>
            <a:off x="2128244" y="3171728"/>
            <a:ext cx="841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92: CHẮC CHẮN – CÓ THỂ - KHÔNG THỂ </a:t>
            </a:r>
            <a:endParaRPr 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14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22FB451-AC88-472B-B901-057B2F4F15C1}"/>
              </a:ext>
            </a:extLst>
          </p:cNvPr>
          <p:cNvGrpSpPr/>
          <p:nvPr/>
        </p:nvGrpSpPr>
        <p:grpSpPr>
          <a:xfrm rot="16200000">
            <a:off x="-2959543" y="2943257"/>
            <a:ext cx="6877114" cy="990600"/>
            <a:chOff x="0" y="5943600"/>
            <a:chExt cx="12191492" cy="912558"/>
          </a:xfrm>
        </p:grpSpPr>
        <p:sp>
          <p:nvSpPr>
            <p:cNvPr id="218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C810D0-128B-471C-822B-CEABA3AA23CF}"/>
              </a:ext>
            </a:extLst>
          </p:cNvPr>
          <p:cNvGrpSpPr/>
          <p:nvPr/>
        </p:nvGrpSpPr>
        <p:grpSpPr>
          <a:xfrm>
            <a:off x="3921264" y="1958521"/>
            <a:ext cx="1186030" cy="637881"/>
            <a:chOff x="5751996" y="1829203"/>
            <a:chExt cx="1186030" cy="63788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D95317-08C1-44D8-BDBE-BAE2225A5594}"/>
                </a:ext>
              </a:extLst>
            </p:cNvPr>
            <p:cNvSpPr txBox="1"/>
            <p:nvPr/>
          </p:nvSpPr>
          <p:spPr>
            <a:xfrm>
              <a:off x="5751996" y="1881689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Half Frame 70">
              <a:extLst>
                <a:ext uri="{FF2B5EF4-FFF2-40B4-BE49-F238E27FC236}">
                  <a16:creationId xmlns:a16="http://schemas.microsoft.com/office/drawing/2014/main" id="{54E9A03A-47C0-4EEF-80F0-4E5572A8795D}"/>
                </a:ext>
              </a:extLst>
            </p:cNvPr>
            <p:cNvSpPr/>
            <p:nvPr/>
          </p:nvSpPr>
          <p:spPr>
            <a:xfrm rot="8100000">
              <a:off x="6300145" y="1829203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8">
            <a:extLst>
              <a:ext uri="{FF2B5EF4-FFF2-40B4-BE49-F238E27FC236}">
                <a16:creationId xmlns:a16="http://schemas.microsoft.com/office/drawing/2014/main" id="{DA76F67F-CE62-4BB1-B34C-8FC4CB5BAA4D}"/>
              </a:ext>
            </a:extLst>
          </p:cNvPr>
          <p:cNvSpPr txBox="1"/>
          <p:nvPr/>
        </p:nvSpPr>
        <p:spPr>
          <a:xfrm>
            <a:off x="3921264" y="328994"/>
            <a:ext cx="5777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D98E4-E7C3-47DF-B355-45384BE49CB1}"/>
              </a:ext>
            </a:extLst>
          </p:cNvPr>
          <p:cNvSpPr txBox="1"/>
          <p:nvPr/>
        </p:nvSpPr>
        <p:spPr>
          <a:xfrm>
            <a:off x="5302661" y="2038934"/>
            <a:ext cx="6453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Giới thiệu “chắc chắn, có thể, không thể”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40596-2A49-477E-92B0-BAC9A3EF80DF}"/>
              </a:ext>
            </a:extLst>
          </p:cNvPr>
          <p:cNvSpPr/>
          <p:nvPr/>
        </p:nvSpPr>
        <p:spPr>
          <a:xfrm>
            <a:off x="5302661" y="1826411"/>
            <a:ext cx="6453482" cy="916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300C86-8587-4E38-8573-02A751C4267A}"/>
              </a:ext>
            </a:extLst>
          </p:cNvPr>
          <p:cNvGrpSpPr/>
          <p:nvPr/>
        </p:nvGrpSpPr>
        <p:grpSpPr>
          <a:xfrm>
            <a:off x="3891807" y="3431484"/>
            <a:ext cx="1186030" cy="637881"/>
            <a:chOff x="5751996" y="1829203"/>
            <a:chExt cx="1186030" cy="637881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D085880-7654-4911-8685-980FA749BFCC}"/>
                </a:ext>
              </a:extLst>
            </p:cNvPr>
            <p:cNvSpPr txBox="1"/>
            <p:nvPr/>
          </p:nvSpPr>
          <p:spPr>
            <a:xfrm>
              <a:off x="5751996" y="1881689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Half Frame 96">
              <a:extLst>
                <a:ext uri="{FF2B5EF4-FFF2-40B4-BE49-F238E27FC236}">
                  <a16:creationId xmlns:a16="http://schemas.microsoft.com/office/drawing/2014/main" id="{D3F9B6BC-D7B2-4D70-895E-3C979263AB01}"/>
                </a:ext>
              </a:extLst>
            </p:cNvPr>
            <p:cNvSpPr/>
            <p:nvPr/>
          </p:nvSpPr>
          <p:spPr>
            <a:xfrm rot="8100000">
              <a:off x="6300145" y="1829203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8747AF5-7FFF-4566-B2C4-F1FA3D6BE7ED}"/>
              </a:ext>
            </a:extLst>
          </p:cNvPr>
          <p:cNvSpPr txBox="1"/>
          <p:nvPr/>
        </p:nvSpPr>
        <p:spPr>
          <a:xfrm>
            <a:off x="5273204" y="3511897"/>
            <a:ext cx="6453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Luyện tập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4170423-20C4-40B4-B11D-BA09E757D9CC}"/>
              </a:ext>
            </a:extLst>
          </p:cNvPr>
          <p:cNvSpPr/>
          <p:nvPr/>
        </p:nvSpPr>
        <p:spPr>
          <a:xfrm>
            <a:off x="5273204" y="3299374"/>
            <a:ext cx="6453482" cy="916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88F1F2A-2D8A-48F2-A7A2-5D2B2E46E958}"/>
              </a:ext>
            </a:extLst>
          </p:cNvPr>
          <p:cNvGrpSpPr/>
          <p:nvPr/>
        </p:nvGrpSpPr>
        <p:grpSpPr>
          <a:xfrm>
            <a:off x="3828550" y="4956370"/>
            <a:ext cx="1186030" cy="637881"/>
            <a:chOff x="5751996" y="1829203"/>
            <a:chExt cx="1186030" cy="63788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73C5841-C423-4415-8450-2C67A1B373F1}"/>
                </a:ext>
              </a:extLst>
            </p:cNvPr>
            <p:cNvSpPr txBox="1"/>
            <p:nvPr/>
          </p:nvSpPr>
          <p:spPr>
            <a:xfrm>
              <a:off x="5751996" y="1881689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Half Frame 101">
              <a:extLst>
                <a:ext uri="{FF2B5EF4-FFF2-40B4-BE49-F238E27FC236}">
                  <a16:creationId xmlns:a16="http://schemas.microsoft.com/office/drawing/2014/main" id="{7930E921-8E7B-467E-8913-68FDF4BDF7D2}"/>
                </a:ext>
              </a:extLst>
            </p:cNvPr>
            <p:cNvSpPr/>
            <p:nvPr/>
          </p:nvSpPr>
          <p:spPr>
            <a:xfrm rot="8100000">
              <a:off x="6300145" y="1829203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0233218C-E84B-42B9-922A-3BF59FC52A16}"/>
              </a:ext>
            </a:extLst>
          </p:cNvPr>
          <p:cNvSpPr txBox="1"/>
          <p:nvPr/>
        </p:nvSpPr>
        <p:spPr>
          <a:xfrm>
            <a:off x="5209947" y="5036783"/>
            <a:ext cx="6453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Vận dụng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66AF7C9-629B-4D89-94EC-F1983B9CB44B}"/>
              </a:ext>
            </a:extLst>
          </p:cNvPr>
          <p:cNvSpPr/>
          <p:nvPr/>
        </p:nvSpPr>
        <p:spPr>
          <a:xfrm>
            <a:off x="5209947" y="4824260"/>
            <a:ext cx="6453482" cy="916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ẻ Em, Vui Chơi, Tải hình PNG 88 - Free.Vector6.com">
            <a:extLst>
              <a:ext uri="{FF2B5EF4-FFF2-40B4-BE49-F238E27FC236}">
                <a16:creationId xmlns:a16="http://schemas.microsoft.com/office/drawing/2014/main" id="{99E6E559-9E11-4492-8AAE-2498D488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97" y="1639478"/>
            <a:ext cx="6107823" cy="61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id="{46D52D54-F224-41DD-80ED-1F6E67D7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24" y="1339965"/>
            <a:ext cx="2604380" cy="54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64E6BF-A452-44E9-A947-28628CA25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68" y="41606"/>
            <a:ext cx="2381250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39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8" grpId="0"/>
      <p:bldP spid="99" grpId="0" animBg="1"/>
      <p:bldP spid="103" grpId="0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Oval 246">
            <a:extLst>
              <a:ext uri="{FF2B5EF4-FFF2-40B4-BE49-F238E27FC236}">
                <a16:creationId xmlns:a16="http://schemas.microsoft.com/office/drawing/2014/main" id="{9F1F1883-6C76-44B7-896C-7B33532AE047}"/>
              </a:ext>
            </a:extLst>
          </p:cNvPr>
          <p:cNvSpPr>
            <a:spLocks noChangeAspect="1"/>
          </p:cNvSpPr>
          <p:nvPr/>
        </p:nvSpPr>
        <p:spPr>
          <a:xfrm>
            <a:off x="10609957" y="82968"/>
            <a:ext cx="1188720" cy="118872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A920C122-CC73-4C51-B343-7D2ABB02D6F6}"/>
              </a:ext>
            </a:extLst>
          </p:cNvPr>
          <p:cNvSpPr>
            <a:spLocks noChangeAspect="1"/>
          </p:cNvSpPr>
          <p:nvPr/>
        </p:nvSpPr>
        <p:spPr>
          <a:xfrm>
            <a:off x="10747117" y="220128"/>
            <a:ext cx="914400" cy="9144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8DEB0A0E-B95C-4174-A569-8ACE05A24199}"/>
              </a:ext>
            </a:extLst>
          </p:cNvPr>
          <p:cNvSpPr>
            <a:spLocks noChangeAspect="1"/>
          </p:cNvSpPr>
          <p:nvPr/>
        </p:nvSpPr>
        <p:spPr>
          <a:xfrm>
            <a:off x="10884277" y="357288"/>
            <a:ext cx="640080" cy="640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6000C2A5-993D-480D-9C83-CC084DBC49DD}"/>
              </a:ext>
            </a:extLst>
          </p:cNvPr>
          <p:cNvSpPr>
            <a:spLocks noChangeAspect="1"/>
          </p:cNvSpPr>
          <p:nvPr/>
        </p:nvSpPr>
        <p:spPr>
          <a:xfrm>
            <a:off x="11021437" y="494448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E821FA-F124-413F-AE40-0A2EAFE8F718}"/>
              </a:ext>
            </a:extLst>
          </p:cNvPr>
          <p:cNvSpPr txBox="1"/>
          <p:nvPr/>
        </p:nvSpPr>
        <p:spPr>
          <a:xfrm>
            <a:off x="656163" y="255790"/>
            <a:ext cx="6853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1. Giới thiệu “chắc chắn, có thể, không thể”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83CFB7-92AD-4917-90EC-2DB97C83D21E}"/>
              </a:ext>
            </a:extLst>
          </p:cNvPr>
          <p:cNvSpPr/>
          <p:nvPr/>
        </p:nvSpPr>
        <p:spPr>
          <a:xfrm>
            <a:off x="656164" y="184825"/>
            <a:ext cx="6775768" cy="6381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CB134-6BD7-4872-8052-1069F5FDFB05}"/>
              </a:ext>
            </a:extLst>
          </p:cNvPr>
          <p:cNvSpPr txBox="1"/>
          <p:nvPr/>
        </p:nvSpPr>
        <p:spPr>
          <a:xfrm>
            <a:off x="783477" y="943928"/>
            <a:ext cx="11085122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rgbClr val="C00000"/>
                </a:solidFill>
              </a:rPr>
              <a:t>Quan sát tranh và dùng  “Có thể, không thể, chắc chắn” để biểu diễn các trường hợp sau: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E6C2BD-C3CA-4BD4-A998-C7D222C53C2D}"/>
              </a:ext>
            </a:extLst>
          </p:cNvPr>
          <p:cNvSpPr/>
          <p:nvPr/>
        </p:nvSpPr>
        <p:spPr>
          <a:xfrm>
            <a:off x="107004" y="2116717"/>
            <a:ext cx="11977992" cy="436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BD58B95-3443-47DA-BB27-17085BFD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02" y="2158285"/>
            <a:ext cx="2588470" cy="22529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C24C52-A53D-4F88-9484-2608BC0F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17" y="2128694"/>
            <a:ext cx="2630076" cy="22990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9515B9A-240D-42AD-BBAA-2E9830FE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61" y="2190703"/>
            <a:ext cx="2581275" cy="232279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51AC812-D271-47C7-8E66-8CB2297ECAE3}"/>
              </a:ext>
            </a:extLst>
          </p:cNvPr>
          <p:cNvSpPr txBox="1"/>
          <p:nvPr/>
        </p:nvSpPr>
        <p:spPr>
          <a:xfrm>
            <a:off x="107004" y="4464953"/>
            <a:ext cx="4694852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……………..</a:t>
            </a:r>
            <a:r>
              <a:rPr lang="vi-VN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được 1 quả màu xanh</a:t>
            </a:r>
            <a:endParaRPr lang="en-US" sz="2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9BD0805-6A8E-45F7-8BA7-542265F59CC1}"/>
              </a:ext>
            </a:extLst>
          </p:cNvPr>
          <p:cNvSpPr txBox="1"/>
          <p:nvPr/>
        </p:nvSpPr>
        <p:spPr>
          <a:xfrm>
            <a:off x="179292" y="4519141"/>
            <a:ext cx="19722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Chắc chắn 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2F448A-D48F-49F0-9D83-8EF7ED251C74}"/>
              </a:ext>
            </a:extLst>
          </p:cNvPr>
          <p:cNvSpPr txBox="1"/>
          <p:nvPr/>
        </p:nvSpPr>
        <p:spPr>
          <a:xfrm>
            <a:off x="4360376" y="4379228"/>
            <a:ext cx="3931325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vi-VN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được 1 quả màu xanh</a:t>
            </a:r>
            <a:endParaRPr lang="en-US" sz="2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AADB9C-4212-4A83-9396-523951435D8B}"/>
              </a:ext>
            </a:extLst>
          </p:cNvPr>
          <p:cNvSpPr txBox="1"/>
          <p:nvPr/>
        </p:nvSpPr>
        <p:spPr>
          <a:xfrm>
            <a:off x="4360376" y="4433524"/>
            <a:ext cx="12270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thể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EAF682-7077-4173-954D-077C8B21BF68}"/>
              </a:ext>
            </a:extLst>
          </p:cNvPr>
          <p:cNvSpPr txBox="1"/>
          <p:nvPr/>
        </p:nvSpPr>
        <p:spPr>
          <a:xfrm>
            <a:off x="8071773" y="4398676"/>
            <a:ext cx="4319865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….………..</a:t>
            </a:r>
            <a:r>
              <a:rPr lang="vi-VN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được 1 quả màu xanh</a:t>
            </a:r>
            <a:endParaRPr lang="en-US" sz="2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1C37BF-D747-49E5-A087-4BD151F19F6D}"/>
              </a:ext>
            </a:extLst>
          </p:cNvPr>
          <p:cNvSpPr txBox="1"/>
          <p:nvPr/>
        </p:nvSpPr>
        <p:spPr>
          <a:xfrm>
            <a:off x="8006846" y="4458041"/>
            <a:ext cx="18954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 thể</a:t>
            </a:r>
            <a:endParaRPr lang="en-US" sz="2500" b="1"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6E61F9-CEA8-4DA9-85BC-D3861519204B}"/>
              </a:ext>
            </a:extLst>
          </p:cNvPr>
          <p:cNvCxnSpPr>
            <a:cxnSpLocks/>
          </p:cNvCxnSpPr>
          <p:nvPr/>
        </p:nvCxnSpPr>
        <p:spPr>
          <a:xfrm>
            <a:off x="4185572" y="2128694"/>
            <a:ext cx="0" cy="435049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D1F0108-6BC4-463F-AB62-39E36DF987AD}"/>
              </a:ext>
            </a:extLst>
          </p:cNvPr>
          <p:cNvCxnSpPr>
            <a:cxnSpLocks/>
          </p:cNvCxnSpPr>
          <p:nvPr/>
        </p:nvCxnSpPr>
        <p:spPr>
          <a:xfrm>
            <a:off x="7985844" y="2149945"/>
            <a:ext cx="0" cy="43292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EC8CB5-4788-4288-8702-7BCAE0142297}"/>
              </a:ext>
            </a:extLst>
          </p:cNvPr>
          <p:cNvSpPr txBox="1"/>
          <p:nvPr/>
        </p:nvSpPr>
        <p:spPr>
          <a:xfrm>
            <a:off x="153298" y="5843693"/>
            <a:ext cx="3891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4">
                    <a:lumMod val="75000"/>
                  </a:schemeClr>
                </a:solidFill>
              </a:rPr>
              <a:t>(Trong lọ chỉ toàn bi xanh)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26D928-E978-4E88-A73F-F10929B1CB03}"/>
              </a:ext>
            </a:extLst>
          </p:cNvPr>
          <p:cNvSpPr txBox="1"/>
          <p:nvPr/>
        </p:nvSpPr>
        <p:spPr>
          <a:xfrm>
            <a:off x="4180709" y="5357609"/>
            <a:ext cx="3891064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chemeClr val="accent4">
                    <a:lumMod val="75000"/>
                  </a:schemeClr>
                </a:solidFill>
              </a:rPr>
              <a:t>(Trong lọ số bi xanh nhiều hơn số bi đỏ)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49CB53B-00FB-4143-881D-914BDF89E0FD}"/>
              </a:ext>
            </a:extLst>
          </p:cNvPr>
          <p:cNvSpPr txBox="1"/>
          <p:nvPr/>
        </p:nvSpPr>
        <p:spPr>
          <a:xfrm>
            <a:off x="7998537" y="5686288"/>
            <a:ext cx="4214465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chemeClr val="accent4">
                    <a:lumMod val="75000"/>
                  </a:schemeClr>
                </a:solidFill>
              </a:rPr>
              <a:t>(Trong lọ không có bi xanh)</a:t>
            </a:r>
          </a:p>
        </p:txBody>
      </p:sp>
      <p:pic>
        <p:nvPicPr>
          <p:cNvPr id="1028" name="Picture 4" descr="Nhóm trẻ Ong vàng - Posts | Facebook">
            <a:extLst>
              <a:ext uri="{FF2B5EF4-FFF2-40B4-BE49-F238E27FC236}">
                <a16:creationId xmlns:a16="http://schemas.microsoft.com/office/drawing/2014/main" id="{AA5F8BBE-B44C-4F38-BBBC-93615799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29" y="2150358"/>
            <a:ext cx="1599303" cy="18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Ong Vò Vẽ Vui Dễ - Miễn Phí vector hình ảnh trên Pixabay">
            <a:extLst>
              <a:ext uri="{FF2B5EF4-FFF2-40B4-BE49-F238E27FC236}">
                <a16:creationId xmlns:a16="http://schemas.microsoft.com/office/drawing/2014/main" id="{4BFEC00C-D1DD-4E5C-B35C-9FCAE59B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00" y="2330270"/>
            <a:ext cx="1630205" cy="15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75" grpId="0"/>
      <p:bldP spid="76" grpId="0"/>
      <p:bldP spid="77" grpId="0"/>
      <p:bldP spid="78" grpId="0"/>
      <p:bldP spid="79" grpId="0"/>
      <p:bldP spid="20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127AD834-6F29-4507-9D43-AEFB18CEF3F5}"/>
              </a:ext>
            </a:extLst>
          </p:cNvPr>
          <p:cNvSpPr txBox="1"/>
          <p:nvPr/>
        </p:nvSpPr>
        <p:spPr>
          <a:xfrm>
            <a:off x="510248" y="615713"/>
            <a:ext cx="6853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1. Giới thiệu “chắc chắn, có thể, không thể”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D61F9E-5C7F-44AB-B21D-CA8F1F017B54}"/>
              </a:ext>
            </a:extLst>
          </p:cNvPr>
          <p:cNvSpPr/>
          <p:nvPr/>
        </p:nvSpPr>
        <p:spPr>
          <a:xfrm>
            <a:off x="510249" y="544748"/>
            <a:ext cx="6775768" cy="6381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D23AD-43B6-4E38-BE54-C060C22E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06" y="1287458"/>
            <a:ext cx="7675681" cy="5353780"/>
          </a:xfrm>
          <a:prstGeom prst="rect">
            <a:avLst/>
          </a:prstGeom>
        </p:spPr>
      </p:pic>
      <p:pic>
        <p:nvPicPr>
          <p:cNvPr id="2050" name="Picture 2" descr="Con Ong Màu Vàng Côn Trùng Nghiền - Miễn Phí vector hình ảnh trên Pixabay">
            <a:extLst>
              <a:ext uri="{FF2B5EF4-FFF2-40B4-BE49-F238E27FC236}">
                <a16:creationId xmlns:a16="http://schemas.microsoft.com/office/drawing/2014/main" id="{681ABD35-D152-4DD3-A36A-BC148FBC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94" y="25997"/>
            <a:ext cx="2337762" cy="24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90 Qoobee agapi dễ xương vô đối ý tưởng | khủng long, dễ thương, hình gif">
            <a:extLst>
              <a:ext uri="{FF2B5EF4-FFF2-40B4-BE49-F238E27FC236}">
                <a16:creationId xmlns:a16="http://schemas.microsoft.com/office/drawing/2014/main" id="{B0EA65DA-F27B-4B8E-8C7A-5BAD1FEF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86" y="4802715"/>
            <a:ext cx="196960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cher PNG alpha channel clipart images (pictures) with transparent  background. Free downloading.">
            <a:extLst>
              <a:ext uri="{FF2B5EF4-FFF2-40B4-BE49-F238E27FC236}">
                <a16:creationId xmlns:a16="http://schemas.microsoft.com/office/drawing/2014/main" id="{28EC39C3-60A7-4AC6-99CE-2904F9A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86318" y="1253846"/>
            <a:ext cx="4484451" cy="5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9BE6EFB-C1F1-4F38-9991-8D9C021607EF}"/>
              </a:ext>
            </a:extLst>
          </p:cNvPr>
          <p:cNvGrpSpPr/>
          <p:nvPr/>
        </p:nvGrpSpPr>
        <p:grpSpPr>
          <a:xfrm>
            <a:off x="9270460" y="187143"/>
            <a:ext cx="1710600" cy="2041783"/>
            <a:chOff x="1393371" y="2259352"/>
            <a:chExt cx="2633719" cy="3996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C07FA1-6318-4279-865C-97DF4BB5F95C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07C1CB-60BA-4AAE-A0B6-23A1AC3961CB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6833CE-54DB-4318-ABA1-17C0AC096CC0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4FB76E-21A6-4BCA-816C-70DCEB92EFDC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6D35099-2551-46D9-B8D3-21803BE71BBB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2F2DEABE-27FF-4562-A3E6-6018C0BD7FE1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8A8B33-FC52-44F0-9021-15909660B1E3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04C61A4-616A-42C1-82AD-1CE55669438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9FACA5-FCAC-49E5-9B80-5BCE50094CAE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A4949C3-423F-4961-9F28-D5011F4297A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9CAA5F3-3A89-4F67-97C1-461549C4CA19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35533CF-1405-49C4-A356-EF908EE81752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15805E-17FA-4DC0-BD83-33812293E693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8CD905-99C6-4BEC-B13D-1366B0DB8021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DFFE99C-33B4-4186-AB00-E71EEDD2AC81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DE0D21-5493-4B1D-AE14-699ACC54BC1D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02458FC-6783-485E-83FA-BA20EDAADE81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E3E4489-A125-4075-BF13-105404763738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6865DA-C9BB-4606-897D-AD1C5F84F50C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C07BEB1-BCB4-4B29-A081-C8D77B21BD8A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7BAB28-93C2-46D6-9B5E-196D3D594C69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E5D335-B08A-4802-A1C9-544B7BB3B3DF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107F57B-ED63-4412-A77D-D06371D2BBC8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C9C2A0F-EB3C-4A42-BE91-A9D8387AF2F7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DA1D476-605B-4D82-8717-987EA52199EF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7605883-BD91-42FC-8108-0CA53F5D7893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B8D3BA-3232-4218-AC18-8733DD876D09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FF4AA8B-CD11-4117-A660-F0E99ABA20D1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28C7DE6-858A-4240-9133-8125B62DE237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3B540B9-8510-4C80-9944-8DE4613AC61D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9F8987E-8BE4-47F1-AA64-B044CA646460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A386E918-F800-4ADD-B0BB-1D3D8542BC68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81B4EC-5324-47B8-8892-A7622EF692AF}"/>
              </a:ext>
            </a:extLst>
          </p:cNvPr>
          <p:cNvSpPr txBox="1"/>
          <p:nvPr/>
        </p:nvSpPr>
        <p:spPr>
          <a:xfrm>
            <a:off x="5405313" y="688586"/>
            <a:ext cx="3278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B050"/>
                </a:solidFill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B425B9-BBAD-444C-827B-6405BCBF4A2E}"/>
              </a:ext>
            </a:extLst>
          </p:cNvPr>
          <p:cNvSpPr/>
          <p:nvPr/>
        </p:nvSpPr>
        <p:spPr>
          <a:xfrm>
            <a:off x="842679" y="1624678"/>
            <a:ext cx="7136714" cy="666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A1C20E-9B88-4AAB-B8B9-D9E31CFFECFE}"/>
              </a:ext>
            </a:extLst>
          </p:cNvPr>
          <p:cNvSpPr txBox="1"/>
          <p:nvPr/>
        </p:nvSpPr>
        <p:spPr>
          <a:xfrm>
            <a:off x="363166" y="1709671"/>
            <a:ext cx="81217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  <a:latin typeface="+mj-lt"/>
              </a:rPr>
              <a:t>Bài 1. </a:t>
            </a:r>
            <a:r>
              <a:rPr lang="nl-NL" sz="250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Chọn thẻ ghi từ thích hợp với mỗi hình vẽ:</a:t>
            </a:r>
            <a:endParaRPr lang="en-US" sz="2500">
              <a:solidFill>
                <a:srgbClr val="C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b="1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020369B-EA0C-4471-BF12-1A8A6C02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76" y="2728110"/>
            <a:ext cx="10267424" cy="3917447"/>
          </a:xfrm>
          <a:prstGeom prst="rect">
            <a:avLst/>
          </a:prstGeom>
        </p:spPr>
      </p:pic>
      <p:pic>
        <p:nvPicPr>
          <p:cNvPr id="3074" name="Picture 2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id="{43E3B802-D9A6-4B77-AD4F-C65439ED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1" y="2101399"/>
            <a:ext cx="2212335" cy="46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EC83D89-8A39-49DB-A44F-52D35333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66" y="73073"/>
            <a:ext cx="3121778" cy="1417708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893D6B4-1E66-4037-BDE0-B2AA5C43B351}"/>
              </a:ext>
            </a:extLst>
          </p:cNvPr>
          <p:cNvCxnSpPr>
            <a:cxnSpLocks/>
          </p:cNvCxnSpPr>
          <p:nvPr/>
        </p:nvCxnSpPr>
        <p:spPr>
          <a:xfrm>
            <a:off x="3686783" y="3501130"/>
            <a:ext cx="2811294" cy="7887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097623A-888F-4BD1-A466-E7ABCDEAFF26}"/>
              </a:ext>
            </a:extLst>
          </p:cNvPr>
          <p:cNvCxnSpPr>
            <a:cxnSpLocks/>
          </p:cNvCxnSpPr>
          <p:nvPr/>
        </p:nvCxnSpPr>
        <p:spPr>
          <a:xfrm flipH="1">
            <a:off x="3307404" y="3501130"/>
            <a:ext cx="3190673" cy="7887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277B4AB-70D0-45D9-80EA-1DCC4E6A22E6}"/>
              </a:ext>
            </a:extLst>
          </p:cNvPr>
          <p:cNvCxnSpPr>
            <a:cxnSpLocks/>
          </p:cNvCxnSpPr>
          <p:nvPr/>
        </p:nvCxnSpPr>
        <p:spPr>
          <a:xfrm>
            <a:off x="9924560" y="3481549"/>
            <a:ext cx="0" cy="80834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BA112CA-250F-4723-AA59-ED7D96BFAE30}"/>
              </a:ext>
            </a:extLst>
          </p:cNvPr>
          <p:cNvSpPr txBox="1"/>
          <p:nvPr/>
        </p:nvSpPr>
        <p:spPr>
          <a:xfrm>
            <a:off x="5263853" y="223736"/>
            <a:ext cx="3278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B050"/>
                </a:solidFill>
              </a:rPr>
              <a:t>LUYỆN TẬP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E63DBC-1E7A-4224-BC3D-9CB5586AA6AB}"/>
              </a:ext>
            </a:extLst>
          </p:cNvPr>
          <p:cNvSpPr txBox="1"/>
          <p:nvPr/>
        </p:nvSpPr>
        <p:spPr>
          <a:xfrm>
            <a:off x="1896462" y="840811"/>
            <a:ext cx="10013004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 dụng các từ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"chắc chắn”, “có thể”, “không thể” để mô tả tình huống trong bức tranh sau: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FE47867-DFB6-4986-B7F3-3782DDE0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57" y="2041167"/>
            <a:ext cx="7143634" cy="37715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4CBCB2-495C-405C-B43A-9CC6438978F7}"/>
              </a:ext>
            </a:extLst>
          </p:cNvPr>
          <p:cNvSpPr txBox="1"/>
          <p:nvPr/>
        </p:nvSpPr>
        <p:spPr>
          <a:xfrm>
            <a:off x="6278606" y="6058752"/>
            <a:ext cx="3817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i="0">
                <a:solidFill>
                  <a:srgbClr val="0070C0"/>
                </a:solidFill>
                <a:effectLst/>
                <a:latin typeface="+mj-lt"/>
              </a:rPr>
              <a:t>Quả bóng </a:t>
            </a:r>
            <a:r>
              <a:rPr lang="en-US" sz="2500">
                <a:solidFill>
                  <a:srgbClr val="0070C0"/>
                </a:solidFill>
                <a:latin typeface="+mj-lt"/>
              </a:rPr>
              <a:t>c</a:t>
            </a:r>
            <a:r>
              <a:rPr lang="vi-VN" sz="2500" b="0" i="0">
                <a:solidFill>
                  <a:srgbClr val="0070C0"/>
                </a:solidFill>
                <a:effectLst/>
                <a:latin typeface="+mj-lt"/>
              </a:rPr>
              <a:t>ó thể vào lưới</a:t>
            </a:r>
            <a:endParaRPr lang="en-US" sz="25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84A2FCC-EAEF-44EC-B0B5-DE724A8098CC}"/>
              </a:ext>
            </a:extLst>
          </p:cNvPr>
          <p:cNvSpPr/>
          <p:nvPr/>
        </p:nvSpPr>
        <p:spPr>
          <a:xfrm>
            <a:off x="6096000" y="5918491"/>
            <a:ext cx="4036979" cy="736310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 Em Bé Học Bài, Đọc Sách - KhoThietKe.Net">
            <a:extLst>
              <a:ext uri="{FF2B5EF4-FFF2-40B4-BE49-F238E27FC236}">
                <a16:creationId xmlns:a16="http://schemas.microsoft.com/office/drawing/2014/main" id="{CE90B932-593C-436A-B013-3CEA5FE6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" y="2473438"/>
            <a:ext cx="4396931" cy="45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E Creators&amp;#39; Stickers - Bear bee Example with GIF Animation">
            <a:extLst>
              <a:ext uri="{FF2B5EF4-FFF2-40B4-BE49-F238E27FC236}">
                <a16:creationId xmlns:a16="http://schemas.microsoft.com/office/drawing/2014/main" id="{ED0CBDD3-F2FC-497D-9CC9-D73238E88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05" y="4743234"/>
            <a:ext cx="2668244" cy="21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NE Creators&amp;#39; Stickers - Bear bee Example with GIF Animation">
            <a:extLst>
              <a:ext uri="{FF2B5EF4-FFF2-40B4-BE49-F238E27FC236}">
                <a16:creationId xmlns:a16="http://schemas.microsoft.com/office/drawing/2014/main" id="{2CB42088-8373-4B4E-ABE7-413DCF180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05" y="-135921"/>
            <a:ext cx="2760548" cy="15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p Bee Population Decline Stickers for Android &amp;amp; iOS | Gfycat">
            <a:extLst>
              <a:ext uri="{FF2B5EF4-FFF2-40B4-BE49-F238E27FC236}">
                <a16:creationId xmlns:a16="http://schemas.microsoft.com/office/drawing/2014/main" id="{9D62EA61-0755-4873-BA7C-3C047DE95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36"/>
            <a:ext cx="1796787" cy="18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6">
            <a:extLst>
              <a:ext uri="{FF2B5EF4-FFF2-40B4-BE49-F238E27FC236}">
                <a16:creationId xmlns:a16="http://schemas.microsoft.com/office/drawing/2014/main" id="{1894B362-80C7-4193-B2E4-F82232124803}"/>
              </a:ext>
            </a:extLst>
          </p:cNvPr>
          <p:cNvSpPr/>
          <p:nvPr/>
        </p:nvSpPr>
        <p:spPr>
          <a:xfrm rot="2700000">
            <a:off x="10751493" y="446725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98DC43-767C-469A-80A0-E132A8E2501F}"/>
              </a:ext>
            </a:extLst>
          </p:cNvPr>
          <p:cNvSpPr txBox="1"/>
          <p:nvPr/>
        </p:nvSpPr>
        <p:spPr>
          <a:xfrm>
            <a:off x="5579479" y="162924"/>
            <a:ext cx="3278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B050"/>
                </a:solidFill>
              </a:rPr>
              <a:t>VẬN DỤNG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52A48B-BCAE-4020-B484-DE00321DF5B1}"/>
              </a:ext>
            </a:extLst>
          </p:cNvPr>
          <p:cNvSpPr/>
          <p:nvPr/>
        </p:nvSpPr>
        <p:spPr>
          <a:xfrm>
            <a:off x="2207350" y="1082121"/>
            <a:ext cx="4654282" cy="666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C00000"/>
                </a:solidFill>
                <a:latin typeface="+mj-lt"/>
              </a:rPr>
              <a:t>Bài 3. </a:t>
            </a:r>
            <a:r>
              <a:rPr lang="nl-NL" sz="2500">
                <a:solidFill>
                  <a:srgbClr val="C00000"/>
                </a:solidFill>
                <a:latin typeface="+mj-lt"/>
              </a:rPr>
              <a:t>Trò chơi “Tập tầm vông”</a:t>
            </a:r>
            <a:endParaRPr lang="en-US" sz="25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8B0FFCD2-DD12-4F80-9159-8E05C039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437" y="2585732"/>
            <a:ext cx="8313867" cy="407253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F4F78AC-78CD-4305-8738-FC3775629541}"/>
              </a:ext>
            </a:extLst>
          </p:cNvPr>
          <p:cNvGrpSpPr/>
          <p:nvPr/>
        </p:nvGrpSpPr>
        <p:grpSpPr>
          <a:xfrm>
            <a:off x="9178822" y="0"/>
            <a:ext cx="2765758" cy="1792333"/>
            <a:chOff x="5919228" y="1262115"/>
            <a:chExt cx="5599121" cy="539655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0932518-4E10-4116-ADF7-E68D73C66E31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8D30559-E9FB-4697-8D8B-627D847EBB57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F40D43A-673A-4915-BA36-DF2370C2DEAA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86" name="Graphic 1">
                <a:extLst>
                  <a:ext uri="{FF2B5EF4-FFF2-40B4-BE49-F238E27FC236}">
                    <a16:creationId xmlns:a16="http://schemas.microsoft.com/office/drawing/2014/main" id="{2BA53851-1E8A-4CD9-9252-7CF3C81375E4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2063B6D5-939F-4834-AEE5-5F2FB543CCEF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47CC93F1-5E8A-4718-9A13-2C5B8EB969A8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4D223E23-7A33-44BA-B2C2-C7863C78D5B1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15DD1030-F927-4F48-9E6C-5B53167FF462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79B240D-15CB-4431-A3F4-AAA10FC82FF7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7F76B63-7B1C-4D62-AC64-57E31076D05D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6100E81-A070-4098-A9AA-DA63E9CE45E4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3CBD05F-EDEF-4EBE-B08E-650627FF066E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EDEFA6E7-2A58-46CC-A0CB-C4F953B80FAC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EA83B4B-E6D2-4CBE-BD73-FD1D215C0DE0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53323E3-3DB2-49E4-9CAB-8048C08C5528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B1B3046A-9024-493D-ABCF-FBAA3A514F6E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D1750628-117F-46DF-B304-9C41C4701DFA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1A6EFA2-4862-4B18-88CB-0E06E96060EF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48F67B7-7F55-45B1-877F-C7970220FEBC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61FCAE70-1A30-4DEB-BED8-2170FBAC76A8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B42F0C2-142F-45D3-9215-34B1AC36A3EC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3AF54FB-CB85-4DDE-993D-66BD741F5075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4F38A5DA-19DF-49DA-B774-C88AFDF7F4DD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1A1CADE-F863-4B23-9B06-1E4B290B9BF8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1DE43891-CC79-405A-8326-36AE2DD19723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01871A34-7924-4C2C-BD03-E7C2C0845FCB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F89D491F-A0C0-4DDD-B378-BC28D27A1442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BB3C4B8C-6CA7-4881-B932-6BA94BBA8637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465B945-0008-4248-A171-B829E56EB04E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B1CD6F8C-C9A8-484E-81FD-1427114343C0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848F021-FA6F-4F2E-A94E-2582B88BB468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36B9C5-7707-40FB-9F5E-5701D6D2F82A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25759D63-B0CA-4444-B173-1763A5B2990E}"/>
              </a:ext>
            </a:extLst>
          </p:cNvPr>
          <p:cNvSpPr txBox="1"/>
          <p:nvPr/>
        </p:nvSpPr>
        <p:spPr>
          <a:xfrm>
            <a:off x="19570" y="1834598"/>
            <a:ext cx="12233480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Chơi theo cặp dự đoán đồ vật có trong một bàn tay (lựa chọn là tay phải hoặc trái)</a:t>
            </a:r>
            <a:endParaRPr lang="en-US" sz="2500">
              <a:solidFill>
                <a:srgbClr val="0070C0"/>
              </a:solidFill>
            </a:endParaRPr>
          </a:p>
        </p:txBody>
      </p:sp>
      <p:pic>
        <p:nvPicPr>
          <p:cNvPr id="5124" name="Picture 4" descr="happy teddy bear clipart - Clip Art Library">
            <a:extLst>
              <a:ext uri="{FF2B5EF4-FFF2-40B4-BE49-F238E27FC236}">
                <a16:creationId xmlns:a16="http://schemas.microsoft.com/office/drawing/2014/main" id="{52227EDF-DF76-4080-BAE7-10734319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25" y="-30164"/>
            <a:ext cx="2326564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id="{722E2DCB-4C0B-4912-A8A1-BFC79BD4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0" y="2518716"/>
            <a:ext cx="1911576" cy="42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ách vẽ hoa hoạt hình mới nhất 2021 - Vẽ.vn">
            <a:extLst>
              <a:ext uri="{FF2B5EF4-FFF2-40B4-BE49-F238E27FC236}">
                <a16:creationId xmlns:a16="http://schemas.microsoft.com/office/drawing/2014/main" id="{9B0140A9-822B-432D-B1AA-2A5EB262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15" y="3664168"/>
            <a:ext cx="2913717" cy="32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1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5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297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huynhthi ngocdiem</cp:lastModifiedBy>
  <cp:revision>120</cp:revision>
  <dcterms:created xsi:type="dcterms:W3CDTF">2020-01-20T05:08:25Z</dcterms:created>
  <dcterms:modified xsi:type="dcterms:W3CDTF">2021-11-15T08:06:18Z</dcterms:modified>
</cp:coreProperties>
</file>