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6" r:id="rId3"/>
    <p:sldId id="256" r:id="rId4"/>
    <p:sldId id="258" r:id="rId5"/>
    <p:sldId id="268" r:id="rId6"/>
    <p:sldId id="269" r:id="rId7"/>
    <p:sldId id="257" r:id="rId8"/>
    <p:sldId id="260" r:id="rId9"/>
    <p:sldId id="261" r:id="rId10"/>
    <p:sldId id="262" r:id="rId11"/>
    <p:sldId id="264" r:id="rId12"/>
    <p:sldId id="265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0.svg"/><Relationship Id="rId7" Type="http://schemas.openxmlformats.org/officeDocument/2006/relationships/image" Target="../media/image5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13.svg"/><Relationship Id="rId10" Type="http://schemas.openxmlformats.org/officeDocument/2006/relationships/image" Target="../media/image59.png"/><Relationship Id="rId4" Type="http://schemas.openxmlformats.org/officeDocument/2006/relationships/image" Target="../media/image12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12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3.sv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1.png"/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12" Type="http://schemas.openxmlformats.org/officeDocument/2006/relationships/image" Target="../media/image4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sv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5.png"/><Relationship Id="rId5" Type="http://schemas.openxmlformats.org/officeDocument/2006/relationships/image" Target="../media/image10.svg"/><Relationship Id="rId10" Type="http://schemas.openxmlformats.org/officeDocument/2006/relationships/image" Target="../media/image44.jpg"/><Relationship Id="rId4" Type="http://schemas.openxmlformats.org/officeDocument/2006/relationships/image" Target="../media/image9.png"/><Relationship Id="rId9" Type="http://schemas.openxmlformats.org/officeDocument/2006/relationships/image" Target="../media/image43.sv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sv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01414" y="5790618"/>
            <a:ext cx="9803336" cy="51868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369626" y="6460403"/>
            <a:ext cx="1726516" cy="2096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67704" y="7168626"/>
            <a:ext cx="1950671" cy="191875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F4B56005-1220-4B93-A322-F4FB0FD3AA82}"/>
              </a:ext>
            </a:extLst>
          </p:cNvPr>
          <p:cNvSpPr txBox="1"/>
          <p:nvPr/>
        </p:nvSpPr>
        <p:spPr>
          <a:xfrm>
            <a:off x="2232884" y="2247900"/>
            <a:ext cx="15229656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6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6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60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52956" y="706932"/>
            <a:ext cx="920915" cy="11181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06800" y="615983"/>
            <a:ext cx="920915" cy="11181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58948" y="378985"/>
            <a:ext cx="1287804" cy="15921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26397" y="309739"/>
            <a:ext cx="2073007" cy="148471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33F37E-542F-45C7-BE83-A52B09206564}"/>
              </a:ext>
            </a:extLst>
          </p:cNvPr>
          <p:cNvSpPr/>
          <p:nvPr/>
        </p:nvSpPr>
        <p:spPr>
          <a:xfrm>
            <a:off x="914400" y="518067"/>
            <a:ext cx="4343400" cy="11181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Ước lượng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586CC9-15B6-4E19-B602-FB9D901C96D6}"/>
              </a:ext>
            </a:extLst>
          </p:cNvPr>
          <p:cNvSpPr txBox="1"/>
          <p:nvPr/>
        </p:nvSpPr>
        <p:spPr>
          <a:xfrm>
            <a:off x="1120783" y="1965385"/>
            <a:ext cx="1652201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nl-NL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Ước lượng khoảng cách giữa hai vị trí theo đơn vị mét rồi dùng thước để kiểm tra dự đoán</a:t>
            </a:r>
            <a:endParaRPr lang="en-US" sz="40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1F5B78-7922-4728-8F2F-274E692EEC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600" y="3086100"/>
            <a:ext cx="10668000" cy="70660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09BF8B-9585-423C-B60C-253DCC6DA784}"/>
              </a:ext>
            </a:extLst>
          </p:cNvPr>
          <p:cNvSpPr txBox="1"/>
          <p:nvPr/>
        </p:nvSpPr>
        <p:spPr>
          <a:xfrm>
            <a:off x="419100" y="5243319"/>
            <a:ext cx="6458996" cy="472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Lựa chọn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en-US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vị trí để đo Ước lượng khoảng cách với đơn vị đo thích hợp.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Dùng thước mét để đo, kiểm tra, ghi lại số đo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0AD860-BD25-47A6-92AA-39CD7DD63573}"/>
              </a:ext>
            </a:extLst>
          </p:cNvPr>
          <p:cNvSpPr txBox="1"/>
          <p:nvPr/>
        </p:nvSpPr>
        <p:spPr>
          <a:xfrm>
            <a:off x="1019698" y="444755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843887-A205-440A-8172-8EFCF6E5F564}"/>
              </a:ext>
            </a:extLst>
          </p:cNvPr>
          <p:cNvSpPr/>
          <p:nvPr/>
        </p:nvSpPr>
        <p:spPr>
          <a:xfrm>
            <a:off x="304800" y="4158575"/>
            <a:ext cx="6687596" cy="586172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2654" y="8856582"/>
            <a:ext cx="920915" cy="11181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9313" y="3739641"/>
            <a:ext cx="920915" cy="11181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4547736" y="103053"/>
            <a:ext cx="3294820" cy="35210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AC0CE1-1B77-4EF6-8DC5-A7F856E0EADF}"/>
              </a:ext>
            </a:extLst>
          </p:cNvPr>
          <p:cNvSpPr txBox="1"/>
          <p:nvPr/>
        </p:nvSpPr>
        <p:spPr>
          <a:xfrm>
            <a:off x="5569713" y="1339150"/>
            <a:ext cx="8017004" cy="1175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vi-VN" sz="6000" b="1" u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65519-F5E8-4730-B432-D192B2EABA43}"/>
              </a:ext>
            </a:extLst>
          </p:cNvPr>
          <p:cNvSpPr txBox="1"/>
          <p:nvPr/>
        </p:nvSpPr>
        <p:spPr>
          <a:xfrm>
            <a:off x="80196" y="6891412"/>
            <a:ext cx="5569478" cy="10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 algn="ctr">
              <a:lnSpc>
                <a:spcPct val="150000"/>
              </a:lnSpc>
            </a:pPr>
            <a:r>
              <a:rPr lang="vi-VN" sz="4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</a:t>
            </a:r>
            <a:r>
              <a:rPr lang="en-US" sz="4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đã học</a:t>
            </a:r>
            <a:endParaRPr lang="vi-VN" sz="4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6B870206-9007-4ADA-9F54-D549078B5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40533" y="8856582"/>
            <a:ext cx="920915" cy="1118109"/>
          </a:xfrm>
          <a:prstGeom prst="rect">
            <a:avLst/>
          </a:prstGeom>
        </p:spPr>
      </p:pic>
      <p:pic>
        <p:nvPicPr>
          <p:cNvPr id="2050" name="Picture 2" descr="Con Ong, Chú Ong Hoạt Hình 2 - KhoThietKe.Net">
            <a:extLst>
              <a:ext uri="{FF2B5EF4-FFF2-40B4-BE49-F238E27FC236}">
                <a16:creationId xmlns:a16="http://schemas.microsoft.com/office/drawing/2014/main" id="{03B6DA2C-9AE5-4BDD-9157-BB99E8FB1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58" y="3151234"/>
            <a:ext cx="2568451" cy="34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C49EA7-D4B9-4560-92D6-7484861C4357}"/>
              </a:ext>
            </a:extLst>
          </p:cNvPr>
          <p:cNvSpPr txBox="1"/>
          <p:nvPr/>
        </p:nvSpPr>
        <p:spPr>
          <a:xfrm>
            <a:off x="5915860" y="6929695"/>
            <a:ext cx="7324710" cy="10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>
              <a:lnSpc>
                <a:spcPct val="150000"/>
              </a:lnSpc>
            </a:pPr>
            <a:r>
              <a:rPr lang="vi-VN" sz="4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4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19558E-F692-4B1E-B880-B11183B482F9}"/>
              </a:ext>
            </a:extLst>
          </p:cNvPr>
          <p:cNvSpPr txBox="1"/>
          <p:nvPr/>
        </p:nvSpPr>
        <p:spPr>
          <a:xfrm>
            <a:off x="12660159" y="6945557"/>
            <a:ext cx="6851929" cy="10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lvl="1">
              <a:lnSpc>
                <a:spcPct val="150000"/>
              </a:lnSpc>
            </a:pPr>
            <a:r>
              <a:rPr lang="en-US" sz="4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4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 descr="Con Ong Vàng, Chú Ong Hoạt Hình 2 - KhoThietKe.Net">
            <a:extLst>
              <a:ext uri="{FF2B5EF4-FFF2-40B4-BE49-F238E27FC236}">
                <a16:creationId xmlns:a16="http://schemas.microsoft.com/office/drawing/2014/main" id="{B16F59B7-7C31-4E96-84E5-0DE4C3E8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257" y="3396749"/>
            <a:ext cx="2977685" cy="35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on Ong Vò Vẽ Vui Dễ - Miễn Phí vector hình ảnh trên Pixabay">
            <a:extLst>
              <a:ext uri="{FF2B5EF4-FFF2-40B4-BE49-F238E27FC236}">
                <a16:creationId xmlns:a16="http://schemas.microsoft.com/office/drawing/2014/main" id="{14E97A2B-7F72-4207-9D33-9C027826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149" y="3510987"/>
            <a:ext cx="3098982" cy="29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 Ong, Chú Ong Hoạt Hình 3 - KhoThietKe.Net">
            <a:extLst>
              <a:ext uri="{FF2B5EF4-FFF2-40B4-BE49-F238E27FC236}">
                <a16:creationId xmlns:a16="http://schemas.microsoft.com/office/drawing/2014/main" id="{89E595FA-8DBF-4864-AD9F-46843FBC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357"/>
            <a:ext cx="2867025" cy="255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EFE6A56E-466F-493B-AE71-150FA5906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15860" y="8765315"/>
            <a:ext cx="920915" cy="1118109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B41B3113-8F9C-4626-B24E-1905B9248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45543" y="8729652"/>
            <a:ext cx="920915" cy="111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8366" y="2025090"/>
            <a:ext cx="1628290" cy="19769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392400" y="7962900"/>
            <a:ext cx="1628290" cy="1976952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291522" y="1028700"/>
            <a:ext cx="4247362" cy="4247345"/>
            <a:chOff x="0" y="0"/>
            <a:chExt cx="6350000" cy="6349975"/>
          </a:xfrm>
          <a:blipFill>
            <a:blip r:embed="rId4"/>
            <a:stretch>
              <a:fillRect/>
            </a:stretch>
          </a:blip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451640" y="1028700"/>
            <a:ext cx="4247362" cy="4247345"/>
            <a:chOff x="0" y="0"/>
            <a:chExt cx="6350000" cy="6349975"/>
          </a:xfrm>
          <a:blipFill>
            <a:blip r:embed="rId5"/>
            <a:stretch>
              <a:fillRect/>
            </a:stretch>
          </a:blip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34464" y="3152372"/>
            <a:ext cx="4029307" cy="2761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050149-7B29-4CA5-926D-31CB3F353E87}"/>
              </a:ext>
            </a:extLst>
          </p:cNvPr>
          <p:cNvSpPr txBox="1"/>
          <p:nvPr/>
        </p:nvSpPr>
        <p:spPr>
          <a:xfrm>
            <a:off x="3048000" y="6515100"/>
            <a:ext cx="13792200" cy="121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95062E-6 L 0 -0.0720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533400" y="2476405"/>
            <a:ext cx="5387633" cy="66290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18025" y="1261438"/>
            <a:ext cx="953782" cy="11580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628290" cy="1976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38865" y="-106259"/>
            <a:ext cx="1950671" cy="1918750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D615AE33-08AB-4725-8C9A-26EF447CE835}"/>
              </a:ext>
            </a:extLst>
          </p:cNvPr>
          <p:cNvSpPr txBox="1"/>
          <p:nvPr/>
        </p:nvSpPr>
        <p:spPr>
          <a:xfrm>
            <a:off x="7696200" y="1205530"/>
            <a:ext cx="5956340" cy="121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15DF42-BF03-41FC-AA02-7A7AEBDF4FA9}"/>
              </a:ext>
            </a:extLst>
          </p:cNvPr>
          <p:cNvSpPr/>
          <p:nvPr/>
        </p:nvSpPr>
        <p:spPr>
          <a:xfrm>
            <a:off x="6254349" y="3467100"/>
            <a:ext cx="8991600" cy="33528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A4A597-C124-4823-8D61-661ABB68077D}"/>
              </a:ext>
            </a:extLst>
          </p:cNvPr>
          <p:cNvSpPr txBox="1"/>
          <p:nvPr/>
        </p:nvSpPr>
        <p:spPr>
          <a:xfrm>
            <a:off x="7168749" y="4625114"/>
            <a:ext cx="754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lớp cùng nhau hát múa</a:t>
            </a:r>
          </a:p>
        </p:txBody>
      </p:sp>
      <p:pic>
        <p:nvPicPr>
          <p:cNvPr id="4098" name="Picture 2" descr="Vui Vẻ, Trẻ Em, Mầm Non, Tải hình PNG 238 - Free.Vector6.com">
            <a:extLst>
              <a:ext uri="{FF2B5EF4-FFF2-40B4-BE49-F238E27FC236}">
                <a16:creationId xmlns:a16="http://schemas.microsoft.com/office/drawing/2014/main" id="{D9E64DB2-6067-44A5-93B0-D0291F5F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86" y="5278842"/>
            <a:ext cx="7456314" cy="50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68DA534F-1244-4BA8-AD25-4EBD4F6B6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11200" y="3315332"/>
            <a:ext cx="953782" cy="1158014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D7211531-9F76-402A-98A6-D465EF8F5C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035934" y="5771785"/>
            <a:ext cx="953782" cy="1158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73949" y="8368250"/>
            <a:ext cx="1950671" cy="19187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3400" y="-199897"/>
            <a:ext cx="6110196" cy="9010394"/>
            <a:chOff x="0" y="0"/>
            <a:chExt cx="8146928" cy="1201385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336082"/>
              <a:ext cx="8146928" cy="967777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17358">
              <a:off x="4448881" y="265871"/>
              <a:ext cx="2276948" cy="3731333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12189" y="114300"/>
            <a:ext cx="1726516" cy="2096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9029A4-5058-449E-8F96-D595D12B296B}"/>
              </a:ext>
            </a:extLst>
          </p:cNvPr>
          <p:cNvSpPr txBox="1"/>
          <p:nvPr/>
        </p:nvSpPr>
        <p:spPr>
          <a:xfrm>
            <a:off x="6912077" y="3695700"/>
            <a:ext cx="10820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0" b="1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94: EM VUI HỌC TOÁN </a:t>
            </a:r>
            <a:endParaRPr lang="en-US" sz="6000"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Trẻ Em, Học Tập, Mầm Non, Tải hình PNG 200 - Free.Vector6.com">
            <a:extLst>
              <a:ext uri="{FF2B5EF4-FFF2-40B4-BE49-F238E27FC236}">
                <a16:creationId xmlns:a16="http://schemas.microsoft.com/office/drawing/2014/main" id="{210868AA-4948-451D-B6C9-DAE1B7FF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4076700"/>
            <a:ext cx="7239000" cy="60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53763" y="495300"/>
            <a:ext cx="953782" cy="1158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57293" y="1152983"/>
            <a:ext cx="4052434" cy="43895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3183" y="4459671"/>
            <a:ext cx="5763787" cy="4904459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A899E3D-DD04-49DB-82C9-92D0A7E6C3A9}"/>
              </a:ext>
            </a:extLst>
          </p:cNvPr>
          <p:cNvSpPr txBox="1"/>
          <p:nvPr/>
        </p:nvSpPr>
        <p:spPr>
          <a:xfrm>
            <a:off x="7383837" y="922870"/>
            <a:ext cx="82525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18CB40-62F1-4211-9BCF-98175FE4345A}"/>
              </a:ext>
            </a:extLst>
          </p:cNvPr>
          <p:cNvSpPr/>
          <p:nvPr/>
        </p:nvSpPr>
        <p:spPr>
          <a:xfrm>
            <a:off x="7865806" y="2325058"/>
            <a:ext cx="9601200" cy="14347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về tiền Việt Nam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B0D6EB-38F7-45C9-827B-B1BAC5E66862}"/>
              </a:ext>
            </a:extLst>
          </p:cNvPr>
          <p:cNvSpPr/>
          <p:nvPr/>
        </p:nvSpPr>
        <p:spPr>
          <a:xfrm>
            <a:off x="7865806" y="4119457"/>
            <a:ext cx="9601200" cy="14347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Chơi trò chơi “Đố bạn”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8EA56C-8250-4BD1-A2EE-E8BD0945D7DE}"/>
              </a:ext>
            </a:extLst>
          </p:cNvPr>
          <p:cNvSpPr/>
          <p:nvPr/>
        </p:nvSpPr>
        <p:spPr>
          <a:xfrm>
            <a:off x="7865806" y="5942124"/>
            <a:ext cx="9601200" cy="14347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Thực hành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F75EBF2E-4931-48F4-BD13-05ECEFF34B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92701" y="8174011"/>
            <a:ext cx="1581393" cy="192001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395EDA-90C9-48ED-843E-E0209D2C7306}"/>
              </a:ext>
            </a:extLst>
          </p:cNvPr>
          <p:cNvSpPr/>
          <p:nvPr/>
        </p:nvSpPr>
        <p:spPr>
          <a:xfrm>
            <a:off x="7855974" y="7699238"/>
            <a:ext cx="9601200" cy="14347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Ước lượng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585" y="1712928"/>
            <a:ext cx="920915" cy="11181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78200" y="3778737"/>
            <a:ext cx="920915" cy="1118109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6B870206-9007-4ADA-9F54-D549078B5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39100" y="978722"/>
            <a:ext cx="920915" cy="111810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9729C8-EF84-4EAA-803A-D366F6D9C405}"/>
              </a:ext>
            </a:extLst>
          </p:cNvPr>
          <p:cNvSpPr/>
          <p:nvPr/>
        </p:nvSpPr>
        <p:spPr>
          <a:xfrm>
            <a:off x="684941" y="311310"/>
            <a:ext cx="8078059" cy="11181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về tiền Việt Nam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FBBC6A-34FF-4CD1-9699-227CEE637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35" y="2754745"/>
            <a:ext cx="10040229" cy="56808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515301-3AD1-43CA-B85E-6450F1EAF90B}"/>
              </a:ext>
            </a:extLst>
          </p:cNvPr>
          <p:cNvSpPr txBox="1"/>
          <p:nvPr/>
        </p:nvSpPr>
        <p:spPr>
          <a:xfrm>
            <a:off x="11704429" y="625316"/>
            <a:ext cx="658357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chia sẻ những gì các em biết về tiền Việt Nam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ABE426B8-631F-4F04-9B90-F99F2634ED83}"/>
              </a:ext>
            </a:extLst>
          </p:cNvPr>
          <p:cNvSpPr/>
          <p:nvPr/>
        </p:nvSpPr>
        <p:spPr>
          <a:xfrm>
            <a:off x="11087305" y="297592"/>
            <a:ext cx="6964571" cy="2670272"/>
          </a:xfrm>
          <a:prstGeom prst="wedgeEllipseCallout">
            <a:avLst>
              <a:gd name="adj1" fmla="val -21256"/>
              <a:gd name="adj2" fmla="val 7129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6" name="Picture 14" descr="Nhà Máy Trong Chậu Hoa - Miễn Phí vector hình ảnh trên Pixabay">
            <a:extLst>
              <a:ext uri="{FF2B5EF4-FFF2-40B4-BE49-F238E27FC236}">
                <a16:creationId xmlns:a16="http://schemas.microsoft.com/office/drawing/2014/main" id="{626D74B3-CC63-457B-9B58-8ED528FD9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6825830"/>
            <a:ext cx="2896620" cy="34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4E7274-9023-4598-867E-0B91EA2471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055" y="2643793"/>
            <a:ext cx="10693126" cy="57917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7541278-C0A4-484D-B2DE-413B16A148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318" y="2905835"/>
            <a:ext cx="10456342" cy="4467354"/>
          </a:xfrm>
          <a:prstGeom prst="rect">
            <a:avLst/>
          </a:prstGeom>
        </p:spPr>
      </p:pic>
      <p:pic>
        <p:nvPicPr>
          <p:cNvPr id="50" name="Picture 18" descr="Tất cả bài viết – tagged &amp;quot;rau sạch, PHONG LAN, chăm sóc lan, diet sau bo,  trồng cà chua theo phương pháp thủy canh, trồng thủy canh, các loại rau  trồng trong">
            <a:extLst>
              <a:ext uri="{FF2B5EF4-FFF2-40B4-BE49-F238E27FC236}">
                <a16:creationId xmlns:a16="http://schemas.microsoft.com/office/drawing/2014/main" id="{21D7636F-7B6E-433D-A4DC-70696895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031103"/>
            <a:ext cx="4032038" cy="257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B1B936E-55B4-400C-BD3F-8E21AF9C5013}"/>
              </a:ext>
            </a:extLst>
          </p:cNvPr>
          <p:cNvSpPr txBox="1"/>
          <p:nvPr/>
        </p:nvSpPr>
        <p:spPr>
          <a:xfrm>
            <a:off x="1065942" y="1953621"/>
            <a:ext cx="8078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Tìm hiểu về tiền Việt Nam: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C6547AA-CAB1-4DB3-B5D1-E0343D3B2B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441" y="2661506"/>
            <a:ext cx="11983759" cy="7625494"/>
          </a:xfrm>
          <a:prstGeom prst="rect">
            <a:avLst/>
          </a:prstGeom>
        </p:spPr>
      </p:pic>
      <p:pic>
        <p:nvPicPr>
          <p:cNvPr id="57" name="Picture 12" descr="Download Teacher Png - Cartoon Image Teacher Png PNG Image with No  Background - PNGkey.com">
            <a:extLst>
              <a:ext uri="{FF2B5EF4-FFF2-40B4-BE49-F238E27FC236}">
                <a16:creationId xmlns:a16="http://schemas.microsoft.com/office/drawing/2014/main" id="{41BBFAF8-7359-4A11-98E3-2357A098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79362" y="3461170"/>
            <a:ext cx="4032038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5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4BB8D2-462D-450F-BBA6-12F1789F6E6A}"/>
              </a:ext>
            </a:extLst>
          </p:cNvPr>
          <p:cNvSpPr/>
          <p:nvPr/>
        </p:nvSpPr>
        <p:spPr>
          <a:xfrm>
            <a:off x="838200" y="723900"/>
            <a:ext cx="8078059" cy="11181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về tiền Việt Nam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40F8E-63B3-4B6C-90BD-C12B16706308}"/>
              </a:ext>
            </a:extLst>
          </p:cNvPr>
          <p:cNvSpPr txBox="1"/>
          <p:nvPr/>
        </p:nvSpPr>
        <p:spPr>
          <a:xfrm>
            <a:off x="1143000" y="1929694"/>
            <a:ext cx="164592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Em có biết tiền được dùng vào những việc gì không? Tiền được dùng ở đâu?</a:t>
            </a:r>
          </a:p>
        </p:txBody>
      </p:sp>
      <p:pic>
        <p:nvPicPr>
          <p:cNvPr id="5122" name="Picture 2" descr="Cậu Bé, Học Bài, Học Tập, Giáo Dục, Tải hình PNG 182 - Free.Vector6.com">
            <a:extLst>
              <a:ext uri="{FF2B5EF4-FFF2-40B4-BE49-F238E27FC236}">
                <a16:creationId xmlns:a16="http://schemas.microsoft.com/office/drawing/2014/main" id="{807704A3-8C08-40DF-8A0E-9B708366D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5448300"/>
            <a:ext cx="6248400" cy="51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Đồng tiền Việt Nam thuộc nhóm ổn định nhất Châu Á - VietNamNet">
            <a:extLst>
              <a:ext uri="{FF2B5EF4-FFF2-40B4-BE49-F238E27FC236}">
                <a16:creationId xmlns:a16="http://schemas.microsoft.com/office/drawing/2014/main" id="{3CE01A5E-B8C7-4279-A4DF-EED7FBE3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1" y="4138186"/>
            <a:ext cx="9204282" cy="53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DC962492-5EC7-46FC-9740-2EFE81CEF8F9}"/>
              </a:ext>
            </a:extLst>
          </p:cNvPr>
          <p:cNvSpPr/>
          <p:nvPr/>
        </p:nvSpPr>
        <p:spPr>
          <a:xfrm>
            <a:off x="9419303" y="3169583"/>
            <a:ext cx="7696200" cy="2698101"/>
          </a:xfrm>
          <a:prstGeom prst="cloudCallout">
            <a:avLst>
              <a:gd name="adj1" fmla="val 44513"/>
              <a:gd name="adj2" fmla="val 383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E94BDE-7139-452C-A310-CDFEBB0887C6}"/>
              </a:ext>
            </a:extLst>
          </p:cNvPr>
          <p:cNvSpPr txBox="1"/>
          <p:nvPr/>
        </p:nvSpPr>
        <p:spPr>
          <a:xfrm>
            <a:off x="10248900" y="3250704"/>
            <a:ext cx="6477000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45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Tiền sử dụng làm công cụ để trao đổi, mua sắm</a:t>
            </a:r>
            <a:endParaRPr lang="en-US" sz="45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46A93D-CC02-4791-8319-FAC9FA8B3D64}"/>
              </a:ext>
            </a:extLst>
          </p:cNvPr>
          <p:cNvSpPr/>
          <p:nvPr/>
        </p:nvSpPr>
        <p:spPr>
          <a:xfrm>
            <a:off x="12115800" y="51595"/>
            <a:ext cx="2438400" cy="204145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6" descr="Пчела GIFs - Get the best gif on GIFER">
            <a:extLst>
              <a:ext uri="{FF2B5EF4-FFF2-40B4-BE49-F238E27FC236}">
                <a16:creationId xmlns:a16="http://schemas.microsoft.com/office/drawing/2014/main" id="{8EDA508B-21B0-4CC4-8894-66684C202B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800036"/>
            <a:ext cx="3601388" cy="36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8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229" y="762847"/>
            <a:ext cx="1628290" cy="197695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41CA20-4BE2-4709-B3C8-26CAA9CC667A}"/>
              </a:ext>
            </a:extLst>
          </p:cNvPr>
          <p:cNvSpPr/>
          <p:nvPr/>
        </p:nvSpPr>
        <p:spPr>
          <a:xfrm>
            <a:off x="2116393" y="500673"/>
            <a:ext cx="7391400" cy="1250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Chơi trò chơi “Đố bạn”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7B0E3-2A0D-4ACE-8BDF-B2477727BB63}"/>
              </a:ext>
            </a:extLst>
          </p:cNvPr>
          <p:cNvSpPr txBox="1"/>
          <p:nvPr/>
        </p:nvSpPr>
        <p:spPr>
          <a:xfrm>
            <a:off x="1933090" y="2255367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Học sinh lấy các thẻ có quy ước như sau: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0AE9B-014A-4700-910A-D27CBC451F3E}"/>
              </a:ext>
            </a:extLst>
          </p:cNvPr>
          <p:cNvSpPr/>
          <p:nvPr/>
        </p:nvSpPr>
        <p:spPr>
          <a:xfrm>
            <a:off x="533400" y="3499382"/>
            <a:ext cx="17373526" cy="560651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4BE230-D095-4F0A-BAE7-EB6FECD74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63" y="3725492"/>
            <a:ext cx="8610600" cy="51919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E8B133-E21B-4CAB-B98B-138F21448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324" y="3870712"/>
            <a:ext cx="8610601" cy="51919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210131-CA77-46E8-A702-4BDB74D87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429" y="3853622"/>
            <a:ext cx="3903406" cy="3547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3DD266-123C-4066-B2E1-3495FE6AB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8191500"/>
            <a:ext cx="3903406" cy="879050"/>
          </a:xfrm>
          <a:prstGeom prst="rect">
            <a:avLst/>
          </a:prstGeom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BF007B59-7F7C-415D-A14B-504CA5F09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549664" y="6628753"/>
            <a:ext cx="1950671" cy="1918750"/>
          </a:xfrm>
          <a:prstGeom prst="rect">
            <a:avLst/>
          </a:prstGeom>
        </p:spPr>
      </p:pic>
      <p:grpSp>
        <p:nvGrpSpPr>
          <p:cNvPr id="32" name="Group 3">
            <a:extLst>
              <a:ext uri="{FF2B5EF4-FFF2-40B4-BE49-F238E27FC236}">
                <a16:creationId xmlns:a16="http://schemas.microsoft.com/office/drawing/2014/main" id="{6E01E06B-6789-4755-9DD3-A24152E63926}"/>
              </a:ext>
            </a:extLst>
          </p:cNvPr>
          <p:cNvGrpSpPr/>
          <p:nvPr/>
        </p:nvGrpSpPr>
        <p:grpSpPr>
          <a:xfrm>
            <a:off x="8852692" y="8763233"/>
            <a:ext cx="1469974" cy="1322619"/>
            <a:chOff x="0" y="0"/>
            <a:chExt cx="1746277" cy="1746277"/>
          </a:xfrm>
        </p:grpSpPr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C322B4CB-EC12-4153-8262-811805D0954C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7A2BFB0B-4A0B-4497-9DA0-9B04B7F5305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CAE3E950-6FF4-4A31-B77A-A9DDCAF9C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57760" y="455213"/>
              <a:ext cx="1030757" cy="835851"/>
            </a:xfrm>
            <a:prstGeom prst="rect">
              <a:avLst/>
            </a:prstGeom>
          </p:spPr>
        </p:pic>
      </p:grpSp>
      <p:grpSp>
        <p:nvGrpSpPr>
          <p:cNvPr id="36" name="Group 11">
            <a:extLst>
              <a:ext uri="{FF2B5EF4-FFF2-40B4-BE49-F238E27FC236}">
                <a16:creationId xmlns:a16="http://schemas.microsoft.com/office/drawing/2014/main" id="{F8A210DB-8772-4108-B4C2-EEB27C2286FD}"/>
              </a:ext>
            </a:extLst>
          </p:cNvPr>
          <p:cNvGrpSpPr/>
          <p:nvPr/>
        </p:nvGrpSpPr>
        <p:grpSpPr>
          <a:xfrm>
            <a:off x="1477539" y="8736109"/>
            <a:ext cx="1469974" cy="1322619"/>
            <a:chOff x="0" y="0"/>
            <a:chExt cx="1746277" cy="1746277"/>
          </a:xfrm>
        </p:grpSpPr>
        <p:grpSp>
          <p:nvGrpSpPr>
            <p:cNvPr id="37" name="Group 12">
              <a:extLst>
                <a:ext uri="{FF2B5EF4-FFF2-40B4-BE49-F238E27FC236}">
                  <a16:creationId xmlns:a16="http://schemas.microsoft.com/office/drawing/2014/main" id="{09804D57-E48D-434E-B052-F8B181BF26C5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7BEBD086-8F35-462D-AA80-DE1ABB9DE868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38" name="Picture 14">
              <a:extLst>
                <a:ext uri="{FF2B5EF4-FFF2-40B4-BE49-F238E27FC236}">
                  <a16:creationId xmlns:a16="http://schemas.microsoft.com/office/drawing/2014/main" id="{7A24D830-15E1-4641-8664-22D29A543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  <p:pic>
        <p:nvPicPr>
          <p:cNvPr id="6146" name="Picture 2" descr="Trẻ Em, Vui Chơi, Tải hình PNG 88 - Free.Vector6.com">
            <a:extLst>
              <a:ext uri="{FF2B5EF4-FFF2-40B4-BE49-F238E27FC236}">
                <a16:creationId xmlns:a16="http://schemas.microsoft.com/office/drawing/2014/main" id="{8B36A56D-8FC6-433D-BE41-DAC417F5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041" y="-1106177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11">
            <a:extLst>
              <a:ext uri="{FF2B5EF4-FFF2-40B4-BE49-F238E27FC236}">
                <a16:creationId xmlns:a16="http://schemas.microsoft.com/office/drawing/2014/main" id="{0A5EAC86-0FE5-4D09-8AF1-1F530D16DBC3}"/>
              </a:ext>
            </a:extLst>
          </p:cNvPr>
          <p:cNvGrpSpPr/>
          <p:nvPr/>
        </p:nvGrpSpPr>
        <p:grpSpPr>
          <a:xfrm>
            <a:off x="15496138" y="8763233"/>
            <a:ext cx="1469974" cy="1322619"/>
            <a:chOff x="0" y="0"/>
            <a:chExt cx="1746277" cy="1746277"/>
          </a:xfrm>
        </p:grpSpPr>
        <p:grpSp>
          <p:nvGrpSpPr>
            <p:cNvPr id="42" name="Group 12">
              <a:extLst>
                <a:ext uri="{FF2B5EF4-FFF2-40B4-BE49-F238E27FC236}">
                  <a16:creationId xmlns:a16="http://schemas.microsoft.com/office/drawing/2014/main" id="{1B76F4AA-CDBB-4712-9B4D-9C9C11B8624E}"/>
                </a:ext>
              </a:extLst>
            </p:cNvPr>
            <p:cNvGrpSpPr/>
            <p:nvPr/>
          </p:nvGrpSpPr>
          <p:grpSpPr>
            <a:xfrm>
              <a:off x="0" y="0"/>
              <a:ext cx="1746277" cy="1746277"/>
              <a:chOff x="0" y="0"/>
              <a:chExt cx="6350000" cy="6350000"/>
            </a:xfrm>
          </p:grpSpPr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44EEEF01-0D4E-4FAE-981C-186C03DBF1B3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7C9"/>
              </a:solidFill>
            </p:spPr>
          </p:sp>
        </p:grpSp>
        <p:pic>
          <p:nvPicPr>
            <p:cNvPr id="43" name="Picture 14">
              <a:extLst>
                <a:ext uri="{FF2B5EF4-FFF2-40B4-BE49-F238E27FC236}">
                  <a16:creationId xmlns:a16="http://schemas.microsoft.com/office/drawing/2014/main" id="{5CA61C60-200C-4CCC-A816-C0699253C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302974" y="527930"/>
              <a:ext cx="1140328" cy="69041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5839" y="8461827"/>
            <a:ext cx="1645964" cy="16190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5839" y="1577989"/>
            <a:ext cx="920915" cy="11181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65303" y="1749790"/>
            <a:ext cx="1267490" cy="153889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7EF3436-975D-4AD5-8EBC-9ECFD21A52C6}"/>
              </a:ext>
            </a:extLst>
          </p:cNvPr>
          <p:cNvSpPr/>
          <p:nvPr/>
        </p:nvSpPr>
        <p:spPr>
          <a:xfrm>
            <a:off x="2116393" y="500673"/>
            <a:ext cx="7391400" cy="1250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Chơi trò chơi “Đố bạn”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A58D63-5530-40D2-89E5-E5A2EC11AB6C}"/>
              </a:ext>
            </a:extLst>
          </p:cNvPr>
          <p:cNvSpPr txBox="1"/>
          <p:nvPr/>
        </p:nvSpPr>
        <p:spPr>
          <a:xfrm>
            <a:off x="2116393" y="2247900"/>
            <a:ext cx="644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Trải nghiệm mua sắm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DFE941-EB39-4331-BB83-99FBB70C9BED}"/>
              </a:ext>
            </a:extLst>
          </p:cNvPr>
          <p:cNvSpPr/>
          <p:nvPr/>
        </p:nvSpPr>
        <p:spPr>
          <a:xfrm>
            <a:off x="1190122" y="3396752"/>
            <a:ext cx="16488278" cy="487094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230123-482F-4188-913F-EB0A196062A3}"/>
              </a:ext>
            </a:extLst>
          </p:cNvPr>
          <p:cNvSpPr txBox="1"/>
          <p:nvPr/>
        </p:nvSpPr>
        <p:spPr>
          <a:xfrm>
            <a:off x="1208494" y="3453068"/>
            <a:ext cx="16611600" cy="4851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ỗi nhóm sắp xếp các sản phẩm mang đến thành một gian hàng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 mỗi nhóm phân công nhau phụ trách các công việc cho hợp lý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Mỗi HS trong nhóm được nhận 100 nghìn đồng với các mệnh giá khác nhau, đến các nhóm khác nhau dùng các thẻ tiền nhận được để mua bán.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741CB382-D140-4F0A-A07A-18F931A8B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110447" y="7338677"/>
            <a:ext cx="5638800" cy="2574452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BAEDFDC-D36C-4C0A-A674-2CA4A0C87030}"/>
              </a:ext>
            </a:extLst>
          </p:cNvPr>
          <p:cNvSpPr/>
          <p:nvPr/>
        </p:nvSpPr>
        <p:spPr>
          <a:xfrm>
            <a:off x="10401119" y="466610"/>
            <a:ext cx="3429000" cy="275558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Gấu Xám | Wikia We Bare Bears Tiếng Việt | Fandom">
            <a:extLst>
              <a:ext uri="{FF2B5EF4-FFF2-40B4-BE49-F238E27FC236}">
                <a16:creationId xmlns:a16="http://schemas.microsoft.com/office/drawing/2014/main" id="{4B7BF7B6-EE11-4116-ABFC-A8F86B66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92142" y="223974"/>
            <a:ext cx="2724235" cy="34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ấu trúc nữ - Openclipart">
            <a:extLst>
              <a:ext uri="{FF2B5EF4-FFF2-40B4-BE49-F238E27FC236}">
                <a16:creationId xmlns:a16="http://schemas.microsoft.com/office/drawing/2014/main" id="{9FC2BD0C-5F6B-4F47-969A-5E5D214C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78" y="7317615"/>
            <a:ext cx="2270782" cy="27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C0F4382B-0A54-4A93-B902-5FD7D70A1B1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222284" y="8551831"/>
            <a:ext cx="920915" cy="111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6600" y="383863"/>
            <a:ext cx="1295400" cy="15727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10400" y="383863"/>
            <a:ext cx="1235177" cy="12149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7064A61-1F6B-4E9F-9797-5F2903CE9003}"/>
              </a:ext>
            </a:extLst>
          </p:cNvPr>
          <p:cNvSpPr/>
          <p:nvPr/>
        </p:nvSpPr>
        <p:spPr>
          <a:xfrm>
            <a:off x="1108102" y="533723"/>
            <a:ext cx="4648200" cy="9899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Thực hành</a:t>
            </a:r>
            <a:endParaRPr lang="en-US" sz="45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DA86D-0CD0-4627-8987-D1C65D37AE5C}"/>
              </a:ext>
            </a:extLst>
          </p:cNvPr>
          <p:cNvSpPr txBox="1"/>
          <p:nvPr/>
        </p:nvSpPr>
        <p:spPr>
          <a:xfrm>
            <a:off x="1295400" y="1861213"/>
            <a:ext cx="1706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đếm số cây bóng mát, số ghế đá, số bồn hoa trong sân trường và ghi lại kết quả.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624456-A7DE-43A6-B8B3-2994F30B8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3956596"/>
            <a:ext cx="10549178" cy="59649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3AF9DF-3A7D-4C1B-AA85-6CFF0B51C430}"/>
              </a:ext>
            </a:extLst>
          </p:cNvPr>
          <p:cNvSpPr/>
          <p:nvPr/>
        </p:nvSpPr>
        <p:spPr>
          <a:xfrm>
            <a:off x="1285075" y="1919661"/>
            <a:ext cx="16491647" cy="1874964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B4EE5C-4BDD-43EB-819F-CA92D0760598}"/>
              </a:ext>
            </a:extLst>
          </p:cNvPr>
          <p:cNvSpPr txBox="1"/>
          <p:nvPr/>
        </p:nvSpPr>
        <p:spPr>
          <a:xfrm>
            <a:off x="176253" y="7079183"/>
            <a:ext cx="651189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Gợi ý: </a:t>
            </a: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 sân trường kiểm đếm và dùng các vạch đếm để ghi lại kết quả.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5CA50E-413A-4BBD-8704-41F6CC55716F}"/>
              </a:ext>
            </a:extLst>
          </p:cNvPr>
          <p:cNvSpPr/>
          <p:nvPr/>
        </p:nvSpPr>
        <p:spPr>
          <a:xfrm>
            <a:off x="176253" y="7200900"/>
            <a:ext cx="6376948" cy="272061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BBFC7413-023D-42B0-8CC3-5409C0B5F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76" y="3780330"/>
            <a:ext cx="3619500" cy="35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 mnie « Notatki z(a)planszowanego Pingwina">
            <a:extLst>
              <a:ext uri="{FF2B5EF4-FFF2-40B4-BE49-F238E27FC236}">
                <a16:creationId xmlns:a16="http://schemas.microsoft.com/office/drawing/2014/main" id="{68D77AE0-916E-43E1-96FB-D4A6724C4E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124" y="22371"/>
            <a:ext cx="2565475" cy="20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357</Words>
  <Application>Microsoft Office PowerPoint</Application>
  <PresentationFormat>Custom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Wingdings</vt:lpstr>
      <vt:lpstr>Calibri</vt:lpstr>
      <vt:lpstr>Courier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Pet Birthday Doodle Illustrations Events and Special Interest Presentation</dc:title>
  <dc:creator>ô Đ</dc:creator>
  <cp:lastModifiedBy>huynhthi ngocdiem</cp:lastModifiedBy>
  <cp:revision>2</cp:revision>
  <dcterms:created xsi:type="dcterms:W3CDTF">2006-08-16T00:00:00Z</dcterms:created>
  <dcterms:modified xsi:type="dcterms:W3CDTF">2021-11-15T14:09:10Z</dcterms:modified>
  <dc:identifier>DAEstWGU6vw</dc:identifier>
</cp:coreProperties>
</file>