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58" r:id="rId4"/>
    <p:sldId id="257" r:id="rId5"/>
    <p:sldId id="259" r:id="rId6"/>
    <p:sldId id="261" r:id="rId7"/>
    <p:sldId id="262" r:id="rId8"/>
    <p:sldId id="263" r:id="rId9"/>
    <p:sldId id="266" r:id="rId10"/>
    <p:sldId id="264" r:id="rId11"/>
    <p:sldId id="277" r:id="rId12"/>
    <p:sldId id="260" r:id="rId13"/>
  </p:sldIdLst>
  <p:sldSz cx="18288000" cy="10287000"/>
  <p:notesSz cx="6858000" cy="9144000"/>
  <p:embeddedFontLst>
    <p:embeddedFont>
      <p:font typeface="Barrio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56439-1AC6-4410-B501-535A3F48B90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28FCA-4114-49FE-B06F-DFB07AA6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7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" name="Google Shape;5713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4" name="Google Shape;5714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1" name="Google Shape;5721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2" name="Google Shape;5722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5"/>
          <p:cNvGrpSpPr/>
          <p:nvPr/>
        </p:nvGrpSpPr>
        <p:grpSpPr>
          <a:xfrm>
            <a:off x="100250" y="1"/>
            <a:ext cx="17716600" cy="10635750"/>
            <a:chOff x="50125" y="0"/>
            <a:chExt cx="8858300" cy="5317875"/>
          </a:xfrm>
        </p:grpSpPr>
        <p:sp>
          <p:nvSpPr>
            <p:cNvPr id="821" name="Google Shape;821;p5"/>
            <p:cNvSpPr/>
            <p:nvPr/>
          </p:nvSpPr>
          <p:spPr>
            <a:xfrm>
              <a:off x="1626250" y="1551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1" y="1702"/>
                    <a:pt x="0" y="6505"/>
                    <a:pt x="2569" y="6505"/>
                  </a:cubicBezTo>
                  <a:cubicBezTo>
                    <a:pt x="5137" y="6505"/>
                    <a:pt x="3236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3958725" y="5195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7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291000" y="17104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447900" y="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50125" y="15227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1" y="1701"/>
                    <a:pt x="0" y="6505"/>
                    <a:pt x="2569" y="6505"/>
                  </a:cubicBezTo>
                  <a:cubicBezTo>
                    <a:pt x="5137" y="6505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2361775" y="3110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1968" y="1668"/>
                    <a:pt x="0" y="6505"/>
                    <a:pt x="2569" y="6505"/>
                  </a:cubicBezTo>
                  <a:cubicBezTo>
                    <a:pt x="5137" y="6505"/>
                    <a:pt x="3236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150075" y="22935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0"/>
                  </a:moveTo>
                  <a:cubicBezTo>
                    <a:pt x="2002" y="1701"/>
                    <a:pt x="0" y="6538"/>
                    <a:pt x="2569" y="6538"/>
                  </a:cubicBezTo>
                  <a:cubicBezTo>
                    <a:pt x="5137" y="6538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3177350" y="203500"/>
              <a:ext cx="131775" cy="167625"/>
            </a:xfrm>
            <a:custGeom>
              <a:avLst/>
              <a:gdLst/>
              <a:ahLst/>
              <a:cxnLst/>
              <a:rect l="l" t="t" r="r" b="b"/>
              <a:pathLst>
                <a:path w="5271" h="6705" extrusionOk="0">
                  <a:moveTo>
                    <a:pt x="2636" y="0"/>
                  </a:moveTo>
                  <a:cubicBezTo>
                    <a:pt x="2035" y="1735"/>
                    <a:pt x="0" y="6705"/>
                    <a:pt x="2636" y="6705"/>
                  </a:cubicBezTo>
                  <a:cubicBezTo>
                    <a:pt x="5271" y="6705"/>
                    <a:pt x="3336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4516625" y="287725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70" y="0"/>
                  </a:moveTo>
                  <a:cubicBezTo>
                    <a:pt x="2069" y="1735"/>
                    <a:pt x="1" y="6705"/>
                    <a:pt x="2670" y="6705"/>
                  </a:cubicBezTo>
                  <a:cubicBezTo>
                    <a:pt x="5305" y="6705"/>
                    <a:pt x="3370" y="1835"/>
                    <a:pt x="2670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141600" y="9748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764675" y="17371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3074775" y="11199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15375" y="12417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380350" y="2140700"/>
              <a:ext cx="132625" cy="167650"/>
            </a:xfrm>
            <a:custGeom>
              <a:avLst/>
              <a:gdLst/>
              <a:ahLst/>
              <a:cxnLst/>
              <a:rect l="l" t="t" r="r" b="b"/>
              <a:pathLst>
                <a:path w="5305" h="6706" extrusionOk="0">
                  <a:moveTo>
                    <a:pt x="2636" y="1"/>
                  </a:moveTo>
                  <a:cubicBezTo>
                    <a:pt x="2069" y="1735"/>
                    <a:pt x="0" y="6706"/>
                    <a:pt x="2636" y="6706"/>
                  </a:cubicBezTo>
                  <a:cubicBezTo>
                    <a:pt x="5304" y="6706"/>
                    <a:pt x="3370" y="1836"/>
                    <a:pt x="2636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3653525" y="2276650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69" y="0"/>
                  </a:moveTo>
                  <a:cubicBezTo>
                    <a:pt x="2068" y="1735"/>
                    <a:pt x="0" y="6705"/>
                    <a:pt x="2669" y="6705"/>
                  </a:cubicBezTo>
                  <a:cubicBezTo>
                    <a:pt x="5304" y="6705"/>
                    <a:pt x="3369" y="1868"/>
                    <a:pt x="26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2307550" y="15586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3263250" y="17104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82625" y="5037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1" y="6539"/>
                    <a:pt x="2569" y="6539"/>
                  </a:cubicBezTo>
                  <a:cubicBezTo>
                    <a:pt x="5138" y="6539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3912025" y="1474400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4092800" y="1049300"/>
              <a:ext cx="132600" cy="167650"/>
            </a:xfrm>
            <a:custGeom>
              <a:avLst/>
              <a:gdLst/>
              <a:ahLst/>
              <a:cxnLst/>
              <a:rect l="l" t="t" r="r" b="b"/>
              <a:pathLst>
                <a:path w="5304" h="6706" extrusionOk="0">
                  <a:moveTo>
                    <a:pt x="2669" y="1"/>
                  </a:moveTo>
                  <a:cubicBezTo>
                    <a:pt x="2068" y="1735"/>
                    <a:pt x="0" y="6705"/>
                    <a:pt x="2669" y="6705"/>
                  </a:cubicBezTo>
                  <a:cubicBezTo>
                    <a:pt x="5304" y="6705"/>
                    <a:pt x="3369" y="1835"/>
                    <a:pt x="26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616950" y="17404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3572625" y="18930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9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392025" y="6863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9"/>
                    <a:pt x="0" y="6506"/>
                    <a:pt x="2569" y="6506"/>
                  </a:cubicBezTo>
                  <a:cubicBezTo>
                    <a:pt x="5137" y="6506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6047850" y="1551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1" y="1702"/>
                    <a:pt x="0" y="6505"/>
                    <a:pt x="2569" y="6505"/>
                  </a:cubicBezTo>
                  <a:cubicBezTo>
                    <a:pt x="5137" y="6505"/>
                    <a:pt x="3236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8380325" y="5195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7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5712600" y="17104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4869500" y="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4471725" y="15227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1" y="1701"/>
                    <a:pt x="0" y="6505"/>
                    <a:pt x="2569" y="6505"/>
                  </a:cubicBezTo>
                  <a:cubicBezTo>
                    <a:pt x="5137" y="6505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6783375" y="3110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1968" y="1668"/>
                    <a:pt x="0" y="6505"/>
                    <a:pt x="2569" y="6505"/>
                  </a:cubicBezTo>
                  <a:cubicBezTo>
                    <a:pt x="5137" y="6505"/>
                    <a:pt x="3236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5571675" y="22935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0"/>
                  </a:moveTo>
                  <a:cubicBezTo>
                    <a:pt x="2002" y="1701"/>
                    <a:pt x="0" y="6538"/>
                    <a:pt x="2569" y="6538"/>
                  </a:cubicBezTo>
                  <a:cubicBezTo>
                    <a:pt x="5137" y="6538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7598950" y="203500"/>
              <a:ext cx="131775" cy="167625"/>
            </a:xfrm>
            <a:custGeom>
              <a:avLst/>
              <a:gdLst/>
              <a:ahLst/>
              <a:cxnLst/>
              <a:rect l="l" t="t" r="r" b="b"/>
              <a:pathLst>
                <a:path w="5271" h="6705" extrusionOk="0">
                  <a:moveTo>
                    <a:pt x="2636" y="0"/>
                  </a:moveTo>
                  <a:cubicBezTo>
                    <a:pt x="2035" y="1735"/>
                    <a:pt x="0" y="6705"/>
                    <a:pt x="2636" y="6705"/>
                  </a:cubicBezTo>
                  <a:cubicBezTo>
                    <a:pt x="5271" y="6705"/>
                    <a:pt x="3336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6563200" y="9748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6186275" y="17371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7496375" y="11199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4760775" y="10893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4801950" y="2140700"/>
              <a:ext cx="132625" cy="167650"/>
            </a:xfrm>
            <a:custGeom>
              <a:avLst/>
              <a:gdLst/>
              <a:ahLst/>
              <a:cxnLst/>
              <a:rect l="l" t="t" r="r" b="b"/>
              <a:pathLst>
                <a:path w="5305" h="6706" extrusionOk="0">
                  <a:moveTo>
                    <a:pt x="2636" y="1"/>
                  </a:moveTo>
                  <a:cubicBezTo>
                    <a:pt x="2069" y="1735"/>
                    <a:pt x="0" y="6706"/>
                    <a:pt x="2636" y="6706"/>
                  </a:cubicBezTo>
                  <a:cubicBezTo>
                    <a:pt x="5304" y="6706"/>
                    <a:pt x="3370" y="1836"/>
                    <a:pt x="2636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8075125" y="2276650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69" y="0"/>
                  </a:moveTo>
                  <a:cubicBezTo>
                    <a:pt x="2068" y="1735"/>
                    <a:pt x="0" y="6705"/>
                    <a:pt x="2669" y="6705"/>
                  </a:cubicBezTo>
                  <a:cubicBezTo>
                    <a:pt x="5304" y="6705"/>
                    <a:pt x="3369" y="1868"/>
                    <a:pt x="26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6729150" y="15586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7684850" y="17104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4504225" y="5037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1" y="6539"/>
                    <a:pt x="2569" y="6539"/>
                  </a:cubicBezTo>
                  <a:cubicBezTo>
                    <a:pt x="5138" y="6539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8333625" y="1474400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4813625" y="6863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9"/>
                    <a:pt x="0" y="6506"/>
                    <a:pt x="2569" y="6506"/>
                  </a:cubicBezTo>
                  <a:cubicBezTo>
                    <a:pt x="5137" y="6506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6169800" y="11770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64" name="Google Shape;864;p5"/>
            <p:cNvSpPr/>
            <p:nvPr/>
          </p:nvSpPr>
          <p:spPr>
            <a:xfrm flipH="1">
              <a:off x="1517850" y="765563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65" name="Google Shape;865;p5"/>
            <p:cNvSpPr/>
            <p:nvPr/>
          </p:nvSpPr>
          <p:spPr>
            <a:xfrm flipH="1">
              <a:off x="1329375" y="1355988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7751450" y="75555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8225125" y="78225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3335788" y="71217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69" name="Google Shape;869;p5"/>
            <p:cNvSpPr/>
            <p:nvPr/>
          </p:nvSpPr>
          <p:spPr>
            <a:xfrm>
              <a:off x="3809463" y="7388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70" name="Google Shape;870;p5"/>
            <p:cNvSpPr/>
            <p:nvPr/>
          </p:nvSpPr>
          <p:spPr>
            <a:xfrm>
              <a:off x="1716500" y="22606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1" y="1702"/>
                    <a:pt x="0" y="6505"/>
                    <a:pt x="2569" y="6505"/>
                  </a:cubicBezTo>
                  <a:cubicBezTo>
                    <a:pt x="5137" y="6505"/>
                    <a:pt x="3236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71" name="Google Shape;871;p5"/>
            <p:cNvSpPr/>
            <p:nvPr/>
          </p:nvSpPr>
          <p:spPr>
            <a:xfrm>
              <a:off x="4048975" y="26250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7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72" name="Google Shape;872;p5"/>
            <p:cNvSpPr/>
            <p:nvPr/>
          </p:nvSpPr>
          <p:spPr>
            <a:xfrm>
              <a:off x="1381250" y="38159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73" name="Google Shape;873;p5"/>
            <p:cNvSpPr/>
            <p:nvPr/>
          </p:nvSpPr>
          <p:spPr>
            <a:xfrm>
              <a:off x="538150" y="21055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74" name="Google Shape;874;p5"/>
            <p:cNvSpPr/>
            <p:nvPr/>
          </p:nvSpPr>
          <p:spPr>
            <a:xfrm>
              <a:off x="140375" y="36283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1" y="1701"/>
                    <a:pt x="0" y="6505"/>
                    <a:pt x="2569" y="6505"/>
                  </a:cubicBezTo>
                  <a:cubicBezTo>
                    <a:pt x="5137" y="6505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75" name="Google Shape;875;p5"/>
            <p:cNvSpPr/>
            <p:nvPr/>
          </p:nvSpPr>
          <p:spPr>
            <a:xfrm>
              <a:off x="2452025" y="24166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1968" y="1668"/>
                    <a:pt x="0" y="6505"/>
                    <a:pt x="2569" y="6505"/>
                  </a:cubicBezTo>
                  <a:cubicBezTo>
                    <a:pt x="5137" y="6505"/>
                    <a:pt x="3236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76" name="Google Shape;876;p5"/>
            <p:cNvSpPr/>
            <p:nvPr/>
          </p:nvSpPr>
          <p:spPr>
            <a:xfrm>
              <a:off x="1240325" y="233487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0"/>
                  </a:moveTo>
                  <a:cubicBezTo>
                    <a:pt x="2002" y="1701"/>
                    <a:pt x="0" y="6538"/>
                    <a:pt x="2569" y="6538"/>
                  </a:cubicBezTo>
                  <a:cubicBezTo>
                    <a:pt x="5137" y="6538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77" name="Google Shape;877;p5"/>
            <p:cNvSpPr/>
            <p:nvPr/>
          </p:nvSpPr>
          <p:spPr>
            <a:xfrm>
              <a:off x="3267600" y="2309025"/>
              <a:ext cx="131775" cy="167625"/>
            </a:xfrm>
            <a:custGeom>
              <a:avLst/>
              <a:gdLst/>
              <a:ahLst/>
              <a:cxnLst/>
              <a:rect l="l" t="t" r="r" b="b"/>
              <a:pathLst>
                <a:path w="5271" h="6705" extrusionOk="0">
                  <a:moveTo>
                    <a:pt x="2636" y="0"/>
                  </a:moveTo>
                  <a:cubicBezTo>
                    <a:pt x="2035" y="1735"/>
                    <a:pt x="0" y="6705"/>
                    <a:pt x="2636" y="6705"/>
                  </a:cubicBezTo>
                  <a:cubicBezTo>
                    <a:pt x="5271" y="6705"/>
                    <a:pt x="3336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78" name="Google Shape;878;p5"/>
            <p:cNvSpPr/>
            <p:nvPr/>
          </p:nvSpPr>
          <p:spPr>
            <a:xfrm>
              <a:off x="4606875" y="2393250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70" y="0"/>
                  </a:moveTo>
                  <a:cubicBezTo>
                    <a:pt x="2069" y="1735"/>
                    <a:pt x="1" y="6705"/>
                    <a:pt x="2670" y="6705"/>
                  </a:cubicBezTo>
                  <a:cubicBezTo>
                    <a:pt x="5305" y="6705"/>
                    <a:pt x="3370" y="1835"/>
                    <a:pt x="2670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79" name="Google Shape;879;p5"/>
            <p:cNvSpPr/>
            <p:nvPr/>
          </p:nvSpPr>
          <p:spPr>
            <a:xfrm>
              <a:off x="2231850" y="30804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80" name="Google Shape;880;p5"/>
            <p:cNvSpPr/>
            <p:nvPr/>
          </p:nvSpPr>
          <p:spPr>
            <a:xfrm>
              <a:off x="1854925" y="384262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81" name="Google Shape;881;p5"/>
            <p:cNvSpPr/>
            <p:nvPr/>
          </p:nvSpPr>
          <p:spPr>
            <a:xfrm>
              <a:off x="3165025" y="32255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82" name="Google Shape;882;p5"/>
            <p:cNvSpPr/>
            <p:nvPr/>
          </p:nvSpPr>
          <p:spPr>
            <a:xfrm>
              <a:off x="505625" y="33472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83" name="Google Shape;883;p5"/>
            <p:cNvSpPr/>
            <p:nvPr/>
          </p:nvSpPr>
          <p:spPr>
            <a:xfrm>
              <a:off x="470600" y="4246225"/>
              <a:ext cx="132625" cy="167650"/>
            </a:xfrm>
            <a:custGeom>
              <a:avLst/>
              <a:gdLst/>
              <a:ahLst/>
              <a:cxnLst/>
              <a:rect l="l" t="t" r="r" b="b"/>
              <a:pathLst>
                <a:path w="5305" h="6706" extrusionOk="0">
                  <a:moveTo>
                    <a:pt x="2636" y="1"/>
                  </a:moveTo>
                  <a:cubicBezTo>
                    <a:pt x="2069" y="1735"/>
                    <a:pt x="0" y="6706"/>
                    <a:pt x="2636" y="6706"/>
                  </a:cubicBezTo>
                  <a:cubicBezTo>
                    <a:pt x="5304" y="6706"/>
                    <a:pt x="3370" y="1836"/>
                    <a:pt x="2636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84" name="Google Shape;884;p5"/>
            <p:cNvSpPr/>
            <p:nvPr/>
          </p:nvSpPr>
          <p:spPr>
            <a:xfrm>
              <a:off x="3743775" y="4382175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69" y="0"/>
                  </a:moveTo>
                  <a:cubicBezTo>
                    <a:pt x="2068" y="1735"/>
                    <a:pt x="0" y="6705"/>
                    <a:pt x="2669" y="6705"/>
                  </a:cubicBezTo>
                  <a:cubicBezTo>
                    <a:pt x="5304" y="6705"/>
                    <a:pt x="3369" y="1868"/>
                    <a:pt x="26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85" name="Google Shape;885;p5"/>
            <p:cNvSpPr/>
            <p:nvPr/>
          </p:nvSpPr>
          <p:spPr>
            <a:xfrm>
              <a:off x="2397800" y="36641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86" name="Google Shape;886;p5"/>
            <p:cNvSpPr/>
            <p:nvPr/>
          </p:nvSpPr>
          <p:spPr>
            <a:xfrm>
              <a:off x="3353500" y="38159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87" name="Google Shape;887;p5"/>
            <p:cNvSpPr/>
            <p:nvPr/>
          </p:nvSpPr>
          <p:spPr>
            <a:xfrm>
              <a:off x="172875" y="26092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1" y="6539"/>
                    <a:pt x="2569" y="6539"/>
                  </a:cubicBezTo>
                  <a:cubicBezTo>
                    <a:pt x="5138" y="6539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88" name="Google Shape;888;p5"/>
            <p:cNvSpPr/>
            <p:nvPr/>
          </p:nvSpPr>
          <p:spPr>
            <a:xfrm>
              <a:off x="4002275" y="3579925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89" name="Google Shape;889;p5"/>
            <p:cNvSpPr/>
            <p:nvPr/>
          </p:nvSpPr>
          <p:spPr>
            <a:xfrm>
              <a:off x="4183050" y="3154825"/>
              <a:ext cx="132600" cy="167650"/>
            </a:xfrm>
            <a:custGeom>
              <a:avLst/>
              <a:gdLst/>
              <a:ahLst/>
              <a:cxnLst/>
              <a:rect l="l" t="t" r="r" b="b"/>
              <a:pathLst>
                <a:path w="5304" h="6706" extrusionOk="0">
                  <a:moveTo>
                    <a:pt x="2669" y="1"/>
                  </a:moveTo>
                  <a:cubicBezTo>
                    <a:pt x="2068" y="1735"/>
                    <a:pt x="0" y="6705"/>
                    <a:pt x="2669" y="6705"/>
                  </a:cubicBezTo>
                  <a:cubicBezTo>
                    <a:pt x="5304" y="6705"/>
                    <a:pt x="3369" y="1835"/>
                    <a:pt x="26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90" name="Google Shape;890;p5"/>
            <p:cNvSpPr/>
            <p:nvPr/>
          </p:nvSpPr>
          <p:spPr>
            <a:xfrm>
              <a:off x="2025875" y="24432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6" y="1769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91" name="Google Shape;891;p5"/>
            <p:cNvSpPr/>
            <p:nvPr/>
          </p:nvSpPr>
          <p:spPr>
            <a:xfrm>
              <a:off x="3576975" y="2491650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35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92" name="Google Shape;892;p5"/>
            <p:cNvSpPr/>
            <p:nvPr/>
          </p:nvSpPr>
          <p:spPr>
            <a:xfrm>
              <a:off x="2707200" y="38459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93" name="Google Shape;893;p5"/>
            <p:cNvSpPr/>
            <p:nvPr/>
          </p:nvSpPr>
          <p:spPr>
            <a:xfrm>
              <a:off x="482275" y="27918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9"/>
                    <a:pt x="0" y="6506"/>
                    <a:pt x="2569" y="6506"/>
                  </a:cubicBezTo>
                  <a:cubicBezTo>
                    <a:pt x="5137" y="6506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94" name="Google Shape;894;p5"/>
            <p:cNvSpPr/>
            <p:nvPr/>
          </p:nvSpPr>
          <p:spPr>
            <a:xfrm>
              <a:off x="6138100" y="22606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1" y="1702"/>
                    <a:pt x="0" y="6505"/>
                    <a:pt x="2569" y="6505"/>
                  </a:cubicBezTo>
                  <a:cubicBezTo>
                    <a:pt x="5137" y="6505"/>
                    <a:pt x="3236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95" name="Google Shape;895;p5"/>
            <p:cNvSpPr/>
            <p:nvPr/>
          </p:nvSpPr>
          <p:spPr>
            <a:xfrm>
              <a:off x="8470575" y="26250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7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96" name="Google Shape;896;p5"/>
            <p:cNvSpPr/>
            <p:nvPr/>
          </p:nvSpPr>
          <p:spPr>
            <a:xfrm>
              <a:off x="5802850" y="38159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97" name="Google Shape;897;p5"/>
            <p:cNvSpPr/>
            <p:nvPr/>
          </p:nvSpPr>
          <p:spPr>
            <a:xfrm>
              <a:off x="4959750" y="21055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98" name="Google Shape;898;p5"/>
            <p:cNvSpPr/>
            <p:nvPr/>
          </p:nvSpPr>
          <p:spPr>
            <a:xfrm>
              <a:off x="4561975" y="36283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1" y="1701"/>
                    <a:pt x="0" y="6505"/>
                    <a:pt x="2569" y="6505"/>
                  </a:cubicBezTo>
                  <a:cubicBezTo>
                    <a:pt x="5137" y="6505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99" name="Google Shape;899;p5"/>
            <p:cNvSpPr/>
            <p:nvPr/>
          </p:nvSpPr>
          <p:spPr>
            <a:xfrm>
              <a:off x="6873625" y="24166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1968" y="1668"/>
                    <a:pt x="0" y="6505"/>
                    <a:pt x="2569" y="6505"/>
                  </a:cubicBezTo>
                  <a:cubicBezTo>
                    <a:pt x="5137" y="6505"/>
                    <a:pt x="3236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0" name="Google Shape;900;p5"/>
            <p:cNvSpPr/>
            <p:nvPr/>
          </p:nvSpPr>
          <p:spPr>
            <a:xfrm>
              <a:off x="5661925" y="233487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0"/>
                  </a:moveTo>
                  <a:cubicBezTo>
                    <a:pt x="2002" y="1701"/>
                    <a:pt x="0" y="6538"/>
                    <a:pt x="2569" y="6538"/>
                  </a:cubicBezTo>
                  <a:cubicBezTo>
                    <a:pt x="5137" y="6538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1" name="Google Shape;901;p5"/>
            <p:cNvSpPr/>
            <p:nvPr/>
          </p:nvSpPr>
          <p:spPr>
            <a:xfrm>
              <a:off x="7689200" y="2309025"/>
              <a:ext cx="131775" cy="167625"/>
            </a:xfrm>
            <a:custGeom>
              <a:avLst/>
              <a:gdLst/>
              <a:ahLst/>
              <a:cxnLst/>
              <a:rect l="l" t="t" r="r" b="b"/>
              <a:pathLst>
                <a:path w="5271" h="6705" extrusionOk="0">
                  <a:moveTo>
                    <a:pt x="2636" y="0"/>
                  </a:moveTo>
                  <a:cubicBezTo>
                    <a:pt x="2035" y="1735"/>
                    <a:pt x="0" y="6705"/>
                    <a:pt x="2636" y="6705"/>
                  </a:cubicBezTo>
                  <a:cubicBezTo>
                    <a:pt x="5271" y="6705"/>
                    <a:pt x="3336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2" name="Google Shape;902;p5"/>
            <p:cNvSpPr/>
            <p:nvPr/>
          </p:nvSpPr>
          <p:spPr>
            <a:xfrm>
              <a:off x="6653450" y="30804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3" name="Google Shape;903;p5"/>
            <p:cNvSpPr/>
            <p:nvPr/>
          </p:nvSpPr>
          <p:spPr>
            <a:xfrm>
              <a:off x="6276525" y="384262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4" name="Google Shape;904;p5"/>
            <p:cNvSpPr/>
            <p:nvPr/>
          </p:nvSpPr>
          <p:spPr>
            <a:xfrm>
              <a:off x="7586625" y="32255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" name="Google Shape;905;p5"/>
            <p:cNvSpPr/>
            <p:nvPr/>
          </p:nvSpPr>
          <p:spPr>
            <a:xfrm>
              <a:off x="4851025" y="31948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" name="Google Shape;906;p5"/>
            <p:cNvSpPr/>
            <p:nvPr/>
          </p:nvSpPr>
          <p:spPr>
            <a:xfrm>
              <a:off x="4892200" y="4246225"/>
              <a:ext cx="132625" cy="167650"/>
            </a:xfrm>
            <a:custGeom>
              <a:avLst/>
              <a:gdLst/>
              <a:ahLst/>
              <a:cxnLst/>
              <a:rect l="l" t="t" r="r" b="b"/>
              <a:pathLst>
                <a:path w="5305" h="6706" extrusionOk="0">
                  <a:moveTo>
                    <a:pt x="2636" y="1"/>
                  </a:moveTo>
                  <a:cubicBezTo>
                    <a:pt x="2069" y="1735"/>
                    <a:pt x="0" y="6706"/>
                    <a:pt x="2636" y="6706"/>
                  </a:cubicBezTo>
                  <a:cubicBezTo>
                    <a:pt x="5304" y="6706"/>
                    <a:pt x="3370" y="1836"/>
                    <a:pt x="2636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" name="Google Shape;907;p5"/>
            <p:cNvSpPr/>
            <p:nvPr/>
          </p:nvSpPr>
          <p:spPr>
            <a:xfrm>
              <a:off x="8165375" y="4382175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69" y="0"/>
                  </a:moveTo>
                  <a:cubicBezTo>
                    <a:pt x="2068" y="1735"/>
                    <a:pt x="0" y="6705"/>
                    <a:pt x="2669" y="6705"/>
                  </a:cubicBezTo>
                  <a:cubicBezTo>
                    <a:pt x="5304" y="6705"/>
                    <a:pt x="3369" y="1868"/>
                    <a:pt x="26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" name="Google Shape;908;p5"/>
            <p:cNvSpPr/>
            <p:nvPr/>
          </p:nvSpPr>
          <p:spPr>
            <a:xfrm>
              <a:off x="6819400" y="36641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" name="Google Shape;909;p5"/>
            <p:cNvSpPr/>
            <p:nvPr/>
          </p:nvSpPr>
          <p:spPr>
            <a:xfrm>
              <a:off x="7775100" y="38159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" name="Google Shape;910;p5"/>
            <p:cNvSpPr/>
            <p:nvPr/>
          </p:nvSpPr>
          <p:spPr>
            <a:xfrm>
              <a:off x="4594475" y="26092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1" y="6539"/>
                    <a:pt x="2569" y="6539"/>
                  </a:cubicBezTo>
                  <a:cubicBezTo>
                    <a:pt x="5138" y="6539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" name="Google Shape;911;p5"/>
            <p:cNvSpPr/>
            <p:nvPr/>
          </p:nvSpPr>
          <p:spPr>
            <a:xfrm>
              <a:off x="8423875" y="3579925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" name="Google Shape;912;p5"/>
            <p:cNvSpPr/>
            <p:nvPr/>
          </p:nvSpPr>
          <p:spPr>
            <a:xfrm>
              <a:off x="4903875" y="27918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9"/>
                    <a:pt x="0" y="6506"/>
                    <a:pt x="2569" y="6506"/>
                  </a:cubicBezTo>
                  <a:cubicBezTo>
                    <a:pt x="5137" y="6506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" name="Google Shape;913;p5"/>
            <p:cNvSpPr/>
            <p:nvPr/>
          </p:nvSpPr>
          <p:spPr>
            <a:xfrm>
              <a:off x="6260050" y="32825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" name="Google Shape;914;p5"/>
            <p:cNvSpPr/>
            <p:nvPr/>
          </p:nvSpPr>
          <p:spPr>
            <a:xfrm flipH="1">
              <a:off x="1608100" y="2871088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" name="Google Shape;915;p5"/>
            <p:cNvSpPr/>
            <p:nvPr/>
          </p:nvSpPr>
          <p:spPr>
            <a:xfrm flipH="1">
              <a:off x="1419625" y="3461513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" name="Google Shape;916;p5"/>
            <p:cNvSpPr/>
            <p:nvPr/>
          </p:nvSpPr>
          <p:spPr>
            <a:xfrm>
              <a:off x="7841700" y="286107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" name="Google Shape;917;p5"/>
            <p:cNvSpPr/>
            <p:nvPr/>
          </p:nvSpPr>
          <p:spPr>
            <a:xfrm>
              <a:off x="8315375" y="28877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" name="Google Shape;918;p5"/>
            <p:cNvSpPr/>
            <p:nvPr/>
          </p:nvSpPr>
          <p:spPr>
            <a:xfrm>
              <a:off x="3426038" y="28177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" name="Google Shape;919;p5"/>
            <p:cNvSpPr/>
            <p:nvPr/>
          </p:nvSpPr>
          <p:spPr>
            <a:xfrm>
              <a:off x="3899713" y="28444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grpSp>
          <p:nvGrpSpPr>
            <p:cNvPr id="920" name="Google Shape;920;p5"/>
            <p:cNvGrpSpPr/>
            <p:nvPr/>
          </p:nvGrpSpPr>
          <p:grpSpPr>
            <a:xfrm>
              <a:off x="359500" y="182650"/>
              <a:ext cx="8548925" cy="3978550"/>
              <a:chOff x="359500" y="182650"/>
              <a:chExt cx="8548925" cy="3978550"/>
            </a:xfrm>
          </p:grpSpPr>
          <p:sp>
            <p:nvSpPr>
              <p:cNvPr id="921" name="Google Shape;921;p5"/>
              <p:cNvSpPr/>
              <p:nvPr/>
            </p:nvSpPr>
            <p:spPr>
              <a:xfrm>
                <a:off x="1935625" y="3377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8"/>
                      <a:pt x="1" y="6505"/>
                      <a:pt x="2569" y="6505"/>
                    </a:cubicBezTo>
                    <a:cubicBezTo>
                      <a:pt x="5138" y="6505"/>
                      <a:pt x="3236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22" name="Google Shape;922;p5"/>
              <p:cNvSpPr/>
              <p:nvPr/>
            </p:nvSpPr>
            <p:spPr>
              <a:xfrm>
                <a:off x="4268125" y="701350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1969" y="1702"/>
                      <a:pt x="0" y="6505"/>
                      <a:pt x="2569" y="6505"/>
                    </a:cubicBezTo>
                    <a:cubicBezTo>
                      <a:pt x="5137" y="6505"/>
                      <a:pt x="3236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23" name="Google Shape;923;p5"/>
              <p:cNvSpPr/>
              <p:nvPr/>
            </p:nvSpPr>
            <p:spPr>
              <a:xfrm>
                <a:off x="1600375" y="18930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24" name="Google Shape;924;p5"/>
              <p:cNvSpPr/>
              <p:nvPr/>
            </p:nvSpPr>
            <p:spPr>
              <a:xfrm>
                <a:off x="757275" y="182650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25" name="Google Shape;925;p5"/>
              <p:cNvSpPr/>
              <p:nvPr/>
            </p:nvSpPr>
            <p:spPr>
              <a:xfrm>
                <a:off x="359500" y="170457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1"/>
                      <a:pt x="1" y="6538"/>
                      <a:pt x="2569" y="6538"/>
                    </a:cubicBezTo>
                    <a:cubicBezTo>
                      <a:pt x="5138" y="6538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26" name="Google Shape;926;p5"/>
              <p:cNvSpPr/>
              <p:nvPr/>
            </p:nvSpPr>
            <p:spPr>
              <a:xfrm>
                <a:off x="2670325" y="492875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701"/>
                      <a:pt x="0" y="6505"/>
                      <a:pt x="2569" y="6505"/>
                    </a:cubicBezTo>
                    <a:cubicBezTo>
                      <a:pt x="5137" y="6505"/>
                      <a:pt x="3269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27" name="Google Shape;927;p5"/>
              <p:cNvSpPr/>
              <p:nvPr/>
            </p:nvSpPr>
            <p:spPr>
              <a:xfrm>
                <a:off x="1459450" y="41197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28" name="Google Shape;928;p5"/>
              <p:cNvSpPr/>
              <p:nvPr/>
            </p:nvSpPr>
            <p:spPr>
              <a:xfrm>
                <a:off x="3486725" y="386125"/>
                <a:ext cx="1318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6706" extrusionOk="0">
                    <a:moveTo>
                      <a:pt x="2636" y="0"/>
                    </a:moveTo>
                    <a:cubicBezTo>
                      <a:pt x="2036" y="1735"/>
                      <a:pt x="1" y="6705"/>
                      <a:pt x="2636" y="6705"/>
                    </a:cubicBezTo>
                    <a:cubicBezTo>
                      <a:pt x="5271" y="6705"/>
                      <a:pt x="3337" y="1835"/>
                      <a:pt x="2636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29" name="Google Shape;929;p5"/>
              <p:cNvSpPr/>
              <p:nvPr/>
            </p:nvSpPr>
            <p:spPr>
              <a:xfrm>
                <a:off x="4826025" y="469525"/>
                <a:ext cx="132625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6705" extrusionOk="0">
                    <a:moveTo>
                      <a:pt x="2669" y="0"/>
                    </a:moveTo>
                    <a:cubicBezTo>
                      <a:pt x="2069" y="1735"/>
                      <a:pt x="0" y="6705"/>
                      <a:pt x="2669" y="6705"/>
                    </a:cubicBezTo>
                    <a:cubicBezTo>
                      <a:pt x="5304" y="6705"/>
                      <a:pt x="3370" y="1868"/>
                      <a:pt x="26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30" name="Google Shape;930;p5"/>
              <p:cNvSpPr/>
              <p:nvPr/>
            </p:nvSpPr>
            <p:spPr>
              <a:xfrm>
                <a:off x="2451000" y="115667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2"/>
                      <a:pt x="0" y="6538"/>
                      <a:pt x="2569" y="6538"/>
                    </a:cubicBezTo>
                    <a:cubicBezTo>
                      <a:pt x="5137" y="6538"/>
                      <a:pt x="3269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31" name="Google Shape;931;p5"/>
              <p:cNvSpPr/>
              <p:nvPr/>
            </p:nvSpPr>
            <p:spPr>
              <a:xfrm>
                <a:off x="3384150" y="130260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6"/>
                      <a:pt x="2569" y="6506"/>
                    </a:cubicBezTo>
                    <a:cubicBezTo>
                      <a:pt x="5138" y="6506"/>
                      <a:pt x="3270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32" name="Google Shape;932;p5"/>
              <p:cNvSpPr/>
              <p:nvPr/>
            </p:nvSpPr>
            <p:spPr>
              <a:xfrm>
                <a:off x="724750" y="142352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33" name="Google Shape;933;p5"/>
              <p:cNvSpPr/>
              <p:nvPr/>
            </p:nvSpPr>
            <p:spPr>
              <a:xfrm>
                <a:off x="4220600" y="1657025"/>
                <a:ext cx="1326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6706" extrusionOk="0">
                    <a:moveTo>
                      <a:pt x="2669" y="1"/>
                    </a:moveTo>
                    <a:cubicBezTo>
                      <a:pt x="2068" y="1735"/>
                      <a:pt x="0" y="6706"/>
                      <a:pt x="2669" y="6706"/>
                    </a:cubicBezTo>
                    <a:cubicBezTo>
                      <a:pt x="5304" y="6706"/>
                      <a:pt x="3369" y="1835"/>
                      <a:pt x="26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34" name="Google Shape;934;p5"/>
              <p:cNvSpPr/>
              <p:nvPr/>
            </p:nvSpPr>
            <p:spPr>
              <a:xfrm>
                <a:off x="4859375" y="1383500"/>
                <a:ext cx="132625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6706" extrusionOk="0">
                    <a:moveTo>
                      <a:pt x="2669" y="1"/>
                    </a:moveTo>
                    <a:cubicBezTo>
                      <a:pt x="2069" y="1735"/>
                      <a:pt x="1" y="6705"/>
                      <a:pt x="2669" y="6705"/>
                    </a:cubicBezTo>
                    <a:cubicBezTo>
                      <a:pt x="5305" y="6705"/>
                      <a:pt x="3370" y="1869"/>
                      <a:pt x="26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35" name="Google Shape;935;p5"/>
              <p:cNvSpPr/>
              <p:nvPr/>
            </p:nvSpPr>
            <p:spPr>
              <a:xfrm>
                <a:off x="6357225" y="3377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8"/>
                      <a:pt x="1" y="6505"/>
                      <a:pt x="2569" y="6505"/>
                    </a:cubicBezTo>
                    <a:cubicBezTo>
                      <a:pt x="5138" y="6505"/>
                      <a:pt x="3236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36" name="Google Shape;936;p5"/>
              <p:cNvSpPr/>
              <p:nvPr/>
            </p:nvSpPr>
            <p:spPr>
              <a:xfrm>
                <a:off x="8689725" y="701350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1969" y="1702"/>
                      <a:pt x="0" y="6505"/>
                      <a:pt x="2569" y="6505"/>
                    </a:cubicBezTo>
                    <a:cubicBezTo>
                      <a:pt x="5137" y="6505"/>
                      <a:pt x="3236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37" name="Google Shape;937;p5"/>
              <p:cNvSpPr/>
              <p:nvPr/>
            </p:nvSpPr>
            <p:spPr>
              <a:xfrm>
                <a:off x="6021975" y="18930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38" name="Google Shape;938;p5"/>
              <p:cNvSpPr/>
              <p:nvPr/>
            </p:nvSpPr>
            <p:spPr>
              <a:xfrm>
                <a:off x="5178875" y="182650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39" name="Google Shape;939;p5"/>
              <p:cNvSpPr/>
              <p:nvPr/>
            </p:nvSpPr>
            <p:spPr>
              <a:xfrm>
                <a:off x="4781100" y="170457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1"/>
                      <a:pt x="1" y="6538"/>
                      <a:pt x="2569" y="6538"/>
                    </a:cubicBezTo>
                    <a:cubicBezTo>
                      <a:pt x="5138" y="6538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40" name="Google Shape;940;p5"/>
              <p:cNvSpPr/>
              <p:nvPr/>
            </p:nvSpPr>
            <p:spPr>
              <a:xfrm>
                <a:off x="7091925" y="492875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701"/>
                      <a:pt x="0" y="6505"/>
                      <a:pt x="2569" y="6505"/>
                    </a:cubicBezTo>
                    <a:cubicBezTo>
                      <a:pt x="5137" y="6505"/>
                      <a:pt x="3269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41" name="Google Shape;941;p5"/>
              <p:cNvSpPr/>
              <p:nvPr/>
            </p:nvSpPr>
            <p:spPr>
              <a:xfrm>
                <a:off x="5881050" y="41197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42" name="Google Shape;942;p5"/>
              <p:cNvSpPr/>
              <p:nvPr/>
            </p:nvSpPr>
            <p:spPr>
              <a:xfrm>
                <a:off x="7908325" y="386125"/>
                <a:ext cx="1318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6706" extrusionOk="0">
                    <a:moveTo>
                      <a:pt x="2636" y="0"/>
                    </a:moveTo>
                    <a:cubicBezTo>
                      <a:pt x="2036" y="1735"/>
                      <a:pt x="1" y="6705"/>
                      <a:pt x="2636" y="6705"/>
                    </a:cubicBezTo>
                    <a:cubicBezTo>
                      <a:pt x="5271" y="6705"/>
                      <a:pt x="3337" y="1835"/>
                      <a:pt x="2636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43" name="Google Shape;943;p5"/>
              <p:cNvSpPr/>
              <p:nvPr/>
            </p:nvSpPr>
            <p:spPr>
              <a:xfrm>
                <a:off x="6872600" y="115667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2"/>
                      <a:pt x="0" y="6538"/>
                      <a:pt x="2569" y="6538"/>
                    </a:cubicBezTo>
                    <a:cubicBezTo>
                      <a:pt x="5137" y="6538"/>
                      <a:pt x="3269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44" name="Google Shape;944;p5"/>
              <p:cNvSpPr/>
              <p:nvPr/>
            </p:nvSpPr>
            <p:spPr>
              <a:xfrm>
                <a:off x="7805750" y="130260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6"/>
                      <a:pt x="2569" y="6506"/>
                    </a:cubicBezTo>
                    <a:cubicBezTo>
                      <a:pt x="5138" y="6506"/>
                      <a:pt x="3270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45" name="Google Shape;945;p5"/>
              <p:cNvSpPr/>
              <p:nvPr/>
            </p:nvSpPr>
            <p:spPr>
              <a:xfrm>
                <a:off x="5146350" y="142352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46" name="Google Shape;946;p5"/>
              <p:cNvSpPr/>
              <p:nvPr/>
            </p:nvSpPr>
            <p:spPr>
              <a:xfrm>
                <a:off x="7038550" y="17404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0"/>
                    </a:moveTo>
                    <a:cubicBezTo>
                      <a:pt x="2002" y="1702"/>
                      <a:pt x="0" y="6505"/>
                      <a:pt x="2569" y="6505"/>
                    </a:cubicBezTo>
                    <a:cubicBezTo>
                      <a:pt x="5137" y="6505"/>
                      <a:pt x="3269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47" name="Google Shape;947;p5"/>
              <p:cNvSpPr/>
              <p:nvPr/>
            </p:nvSpPr>
            <p:spPr>
              <a:xfrm>
                <a:off x="7994225" y="18930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48" name="Google Shape;948;p5"/>
              <p:cNvSpPr/>
              <p:nvPr/>
            </p:nvSpPr>
            <p:spPr>
              <a:xfrm>
                <a:off x="8642200" y="1657025"/>
                <a:ext cx="1326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6706" extrusionOk="0">
                    <a:moveTo>
                      <a:pt x="2669" y="1"/>
                    </a:moveTo>
                    <a:cubicBezTo>
                      <a:pt x="2068" y="1735"/>
                      <a:pt x="0" y="6706"/>
                      <a:pt x="2669" y="6706"/>
                    </a:cubicBezTo>
                    <a:cubicBezTo>
                      <a:pt x="5304" y="6706"/>
                      <a:pt x="3369" y="1835"/>
                      <a:pt x="26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49" name="Google Shape;949;p5"/>
              <p:cNvSpPr/>
              <p:nvPr/>
            </p:nvSpPr>
            <p:spPr>
              <a:xfrm>
                <a:off x="5374950" y="96632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50" name="Google Shape;950;p5"/>
              <p:cNvSpPr/>
              <p:nvPr/>
            </p:nvSpPr>
            <p:spPr>
              <a:xfrm>
                <a:off x="5679750" y="127112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51" name="Google Shape;951;p5"/>
              <p:cNvSpPr/>
              <p:nvPr/>
            </p:nvSpPr>
            <p:spPr>
              <a:xfrm flipH="1">
                <a:off x="1208475" y="948188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6"/>
                      <a:pt x="2569" y="6506"/>
                    </a:cubicBezTo>
                    <a:cubicBezTo>
                      <a:pt x="5138" y="6506"/>
                      <a:pt x="3270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52" name="Google Shape;952;p5"/>
              <p:cNvSpPr/>
              <p:nvPr/>
            </p:nvSpPr>
            <p:spPr>
              <a:xfrm>
                <a:off x="8060825" y="93817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53" name="Google Shape;953;p5"/>
              <p:cNvSpPr/>
              <p:nvPr/>
            </p:nvSpPr>
            <p:spPr>
              <a:xfrm>
                <a:off x="3645163" y="89480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54" name="Google Shape;954;p5"/>
              <p:cNvSpPr/>
              <p:nvPr/>
            </p:nvSpPr>
            <p:spPr>
              <a:xfrm>
                <a:off x="4358375" y="2806875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1969" y="1702"/>
                      <a:pt x="0" y="6505"/>
                      <a:pt x="2569" y="6505"/>
                    </a:cubicBezTo>
                    <a:cubicBezTo>
                      <a:pt x="5137" y="6505"/>
                      <a:pt x="3236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55" name="Google Shape;955;p5"/>
              <p:cNvSpPr/>
              <p:nvPr/>
            </p:nvSpPr>
            <p:spPr>
              <a:xfrm>
                <a:off x="1690625" y="39985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56" name="Google Shape;956;p5"/>
              <p:cNvSpPr/>
              <p:nvPr/>
            </p:nvSpPr>
            <p:spPr>
              <a:xfrm>
                <a:off x="847525" y="2288175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57" name="Google Shape;957;p5"/>
              <p:cNvSpPr/>
              <p:nvPr/>
            </p:nvSpPr>
            <p:spPr>
              <a:xfrm>
                <a:off x="449750" y="381010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1"/>
                      <a:pt x="1" y="6538"/>
                      <a:pt x="2569" y="6538"/>
                    </a:cubicBezTo>
                    <a:cubicBezTo>
                      <a:pt x="5138" y="6538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58" name="Google Shape;958;p5"/>
              <p:cNvSpPr/>
              <p:nvPr/>
            </p:nvSpPr>
            <p:spPr>
              <a:xfrm>
                <a:off x="2760575" y="2598400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701"/>
                      <a:pt x="0" y="6505"/>
                      <a:pt x="2569" y="6505"/>
                    </a:cubicBezTo>
                    <a:cubicBezTo>
                      <a:pt x="5137" y="6505"/>
                      <a:pt x="3269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59" name="Google Shape;959;p5"/>
              <p:cNvSpPr/>
              <p:nvPr/>
            </p:nvSpPr>
            <p:spPr>
              <a:xfrm>
                <a:off x="1549700" y="251750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60" name="Google Shape;960;p5"/>
              <p:cNvSpPr/>
              <p:nvPr/>
            </p:nvSpPr>
            <p:spPr>
              <a:xfrm>
                <a:off x="4916275" y="2575050"/>
                <a:ext cx="132625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6705" extrusionOk="0">
                    <a:moveTo>
                      <a:pt x="2669" y="0"/>
                    </a:moveTo>
                    <a:cubicBezTo>
                      <a:pt x="2069" y="1735"/>
                      <a:pt x="0" y="6705"/>
                      <a:pt x="2669" y="6705"/>
                    </a:cubicBezTo>
                    <a:cubicBezTo>
                      <a:pt x="5304" y="6705"/>
                      <a:pt x="3370" y="1868"/>
                      <a:pt x="26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61" name="Google Shape;961;p5"/>
              <p:cNvSpPr/>
              <p:nvPr/>
            </p:nvSpPr>
            <p:spPr>
              <a:xfrm>
                <a:off x="2541250" y="326220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2"/>
                      <a:pt x="0" y="6538"/>
                      <a:pt x="2569" y="6538"/>
                    </a:cubicBezTo>
                    <a:cubicBezTo>
                      <a:pt x="5137" y="6538"/>
                      <a:pt x="3269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62" name="Google Shape;962;p5"/>
              <p:cNvSpPr/>
              <p:nvPr/>
            </p:nvSpPr>
            <p:spPr>
              <a:xfrm>
                <a:off x="3474400" y="34081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6"/>
                      <a:pt x="2569" y="6506"/>
                    </a:cubicBezTo>
                    <a:cubicBezTo>
                      <a:pt x="5138" y="6506"/>
                      <a:pt x="3270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63" name="Google Shape;963;p5"/>
              <p:cNvSpPr/>
              <p:nvPr/>
            </p:nvSpPr>
            <p:spPr>
              <a:xfrm>
                <a:off x="815000" y="352905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64" name="Google Shape;964;p5"/>
              <p:cNvSpPr/>
              <p:nvPr/>
            </p:nvSpPr>
            <p:spPr>
              <a:xfrm>
                <a:off x="3662875" y="39985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65" name="Google Shape;965;p5"/>
              <p:cNvSpPr/>
              <p:nvPr/>
            </p:nvSpPr>
            <p:spPr>
              <a:xfrm>
                <a:off x="4310850" y="3762550"/>
                <a:ext cx="1326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6706" extrusionOk="0">
                    <a:moveTo>
                      <a:pt x="2669" y="1"/>
                    </a:moveTo>
                    <a:cubicBezTo>
                      <a:pt x="2068" y="1735"/>
                      <a:pt x="0" y="6706"/>
                      <a:pt x="2669" y="6706"/>
                    </a:cubicBezTo>
                    <a:cubicBezTo>
                      <a:pt x="5304" y="6706"/>
                      <a:pt x="3369" y="1835"/>
                      <a:pt x="26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66" name="Google Shape;966;p5"/>
              <p:cNvSpPr/>
              <p:nvPr/>
            </p:nvSpPr>
            <p:spPr>
              <a:xfrm>
                <a:off x="4949625" y="3489025"/>
                <a:ext cx="132625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6706" extrusionOk="0">
                    <a:moveTo>
                      <a:pt x="2669" y="1"/>
                    </a:moveTo>
                    <a:cubicBezTo>
                      <a:pt x="2069" y="1735"/>
                      <a:pt x="1" y="6705"/>
                      <a:pt x="2669" y="6705"/>
                    </a:cubicBezTo>
                    <a:cubicBezTo>
                      <a:pt x="5305" y="6705"/>
                      <a:pt x="3370" y="1869"/>
                      <a:pt x="26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67" name="Google Shape;967;p5"/>
              <p:cNvSpPr/>
              <p:nvPr/>
            </p:nvSpPr>
            <p:spPr>
              <a:xfrm>
                <a:off x="6447475" y="244327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8"/>
                      <a:pt x="1" y="6505"/>
                      <a:pt x="2569" y="6505"/>
                    </a:cubicBezTo>
                    <a:cubicBezTo>
                      <a:pt x="5138" y="6505"/>
                      <a:pt x="3236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68" name="Google Shape;968;p5"/>
              <p:cNvSpPr/>
              <p:nvPr/>
            </p:nvSpPr>
            <p:spPr>
              <a:xfrm>
                <a:off x="8779975" y="2806875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1969" y="1702"/>
                      <a:pt x="0" y="6505"/>
                      <a:pt x="2569" y="6505"/>
                    </a:cubicBezTo>
                    <a:cubicBezTo>
                      <a:pt x="5137" y="6505"/>
                      <a:pt x="3236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69" name="Google Shape;969;p5"/>
              <p:cNvSpPr/>
              <p:nvPr/>
            </p:nvSpPr>
            <p:spPr>
              <a:xfrm>
                <a:off x="6112225" y="39985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70" name="Google Shape;970;p5"/>
              <p:cNvSpPr/>
              <p:nvPr/>
            </p:nvSpPr>
            <p:spPr>
              <a:xfrm>
                <a:off x="5269125" y="2288175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71" name="Google Shape;971;p5"/>
              <p:cNvSpPr/>
              <p:nvPr/>
            </p:nvSpPr>
            <p:spPr>
              <a:xfrm>
                <a:off x="4871350" y="381010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1"/>
                      <a:pt x="1" y="6538"/>
                      <a:pt x="2569" y="6538"/>
                    </a:cubicBezTo>
                    <a:cubicBezTo>
                      <a:pt x="5138" y="6538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72" name="Google Shape;972;p5"/>
              <p:cNvSpPr/>
              <p:nvPr/>
            </p:nvSpPr>
            <p:spPr>
              <a:xfrm>
                <a:off x="7182175" y="2598400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701"/>
                      <a:pt x="0" y="6505"/>
                      <a:pt x="2569" y="6505"/>
                    </a:cubicBezTo>
                    <a:cubicBezTo>
                      <a:pt x="5137" y="6505"/>
                      <a:pt x="3269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73" name="Google Shape;973;p5"/>
              <p:cNvSpPr/>
              <p:nvPr/>
            </p:nvSpPr>
            <p:spPr>
              <a:xfrm>
                <a:off x="5971300" y="251750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74" name="Google Shape;974;p5"/>
              <p:cNvSpPr/>
              <p:nvPr/>
            </p:nvSpPr>
            <p:spPr>
              <a:xfrm>
                <a:off x="7998575" y="2491650"/>
                <a:ext cx="1318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6706" extrusionOk="0">
                    <a:moveTo>
                      <a:pt x="2636" y="0"/>
                    </a:moveTo>
                    <a:cubicBezTo>
                      <a:pt x="2036" y="1735"/>
                      <a:pt x="1" y="6705"/>
                      <a:pt x="2636" y="6705"/>
                    </a:cubicBezTo>
                    <a:cubicBezTo>
                      <a:pt x="5271" y="6705"/>
                      <a:pt x="3337" y="1835"/>
                      <a:pt x="2636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75" name="Google Shape;975;p5"/>
              <p:cNvSpPr/>
              <p:nvPr/>
            </p:nvSpPr>
            <p:spPr>
              <a:xfrm>
                <a:off x="6962850" y="326220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2"/>
                      <a:pt x="0" y="6538"/>
                      <a:pt x="2569" y="6538"/>
                    </a:cubicBezTo>
                    <a:cubicBezTo>
                      <a:pt x="5137" y="6538"/>
                      <a:pt x="3269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76" name="Google Shape;976;p5"/>
              <p:cNvSpPr/>
              <p:nvPr/>
            </p:nvSpPr>
            <p:spPr>
              <a:xfrm>
                <a:off x="7896000" y="34081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6"/>
                      <a:pt x="2569" y="6506"/>
                    </a:cubicBezTo>
                    <a:cubicBezTo>
                      <a:pt x="5138" y="6506"/>
                      <a:pt x="3270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77" name="Google Shape;977;p5"/>
              <p:cNvSpPr/>
              <p:nvPr/>
            </p:nvSpPr>
            <p:spPr>
              <a:xfrm>
                <a:off x="5236600" y="352905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78" name="Google Shape;978;p5"/>
              <p:cNvSpPr/>
              <p:nvPr/>
            </p:nvSpPr>
            <p:spPr>
              <a:xfrm>
                <a:off x="7128800" y="38459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0"/>
                    </a:moveTo>
                    <a:cubicBezTo>
                      <a:pt x="2002" y="1702"/>
                      <a:pt x="0" y="6505"/>
                      <a:pt x="2569" y="6505"/>
                    </a:cubicBezTo>
                    <a:cubicBezTo>
                      <a:pt x="5137" y="6505"/>
                      <a:pt x="3269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79" name="Google Shape;979;p5"/>
              <p:cNvSpPr/>
              <p:nvPr/>
            </p:nvSpPr>
            <p:spPr>
              <a:xfrm>
                <a:off x="8084475" y="39985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80" name="Google Shape;980;p5"/>
              <p:cNvSpPr/>
              <p:nvPr/>
            </p:nvSpPr>
            <p:spPr>
              <a:xfrm>
                <a:off x="8732450" y="3762550"/>
                <a:ext cx="1326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6706" extrusionOk="0">
                    <a:moveTo>
                      <a:pt x="2669" y="1"/>
                    </a:moveTo>
                    <a:cubicBezTo>
                      <a:pt x="2068" y="1735"/>
                      <a:pt x="0" y="6706"/>
                      <a:pt x="2669" y="6706"/>
                    </a:cubicBezTo>
                    <a:cubicBezTo>
                      <a:pt x="5304" y="6706"/>
                      <a:pt x="3369" y="1835"/>
                      <a:pt x="26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81" name="Google Shape;981;p5"/>
              <p:cNvSpPr/>
              <p:nvPr/>
            </p:nvSpPr>
            <p:spPr>
              <a:xfrm>
                <a:off x="5465200" y="307185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82" name="Google Shape;982;p5"/>
              <p:cNvSpPr/>
              <p:nvPr/>
            </p:nvSpPr>
            <p:spPr>
              <a:xfrm>
                <a:off x="5770000" y="337665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83" name="Google Shape;983;p5"/>
              <p:cNvSpPr/>
              <p:nvPr/>
            </p:nvSpPr>
            <p:spPr>
              <a:xfrm flipH="1">
                <a:off x="1298725" y="3053713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6"/>
                      <a:pt x="2569" y="6506"/>
                    </a:cubicBezTo>
                    <a:cubicBezTo>
                      <a:pt x="5138" y="6506"/>
                      <a:pt x="3270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84" name="Google Shape;984;p5"/>
              <p:cNvSpPr/>
              <p:nvPr/>
            </p:nvSpPr>
            <p:spPr>
              <a:xfrm>
                <a:off x="8151075" y="304370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985" name="Google Shape;985;p5"/>
              <p:cNvSpPr/>
              <p:nvPr/>
            </p:nvSpPr>
            <p:spPr>
              <a:xfrm>
                <a:off x="3735413" y="30003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  <p:sp>
          <p:nvSpPr>
            <p:cNvPr id="986" name="Google Shape;986;p5"/>
            <p:cNvSpPr/>
            <p:nvPr/>
          </p:nvSpPr>
          <p:spPr>
            <a:xfrm>
              <a:off x="2011825" y="43354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6" y="1769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7" name="Google Shape;987;p5"/>
            <p:cNvSpPr/>
            <p:nvPr/>
          </p:nvSpPr>
          <p:spPr>
            <a:xfrm>
              <a:off x="4344325" y="46990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1969" y="1702"/>
                    <a:pt x="0" y="6505"/>
                    <a:pt x="2569" y="6505"/>
                  </a:cubicBezTo>
                  <a:cubicBezTo>
                    <a:pt x="5137" y="6505"/>
                    <a:pt x="3236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8" name="Google Shape;988;p5"/>
            <p:cNvSpPr/>
            <p:nvPr/>
          </p:nvSpPr>
          <p:spPr>
            <a:xfrm>
              <a:off x="833475" y="41803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9" name="Google Shape;989;p5"/>
            <p:cNvSpPr/>
            <p:nvPr/>
          </p:nvSpPr>
          <p:spPr>
            <a:xfrm>
              <a:off x="2746525" y="44906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701"/>
                    <a:pt x="0" y="6505"/>
                    <a:pt x="2569" y="6505"/>
                  </a:cubicBezTo>
                  <a:cubicBezTo>
                    <a:pt x="5137" y="6505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1535650" y="44097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3562925" y="4383850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35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4902225" y="4467250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69" y="0"/>
                  </a:moveTo>
                  <a:cubicBezTo>
                    <a:pt x="2069" y="1735"/>
                    <a:pt x="0" y="6705"/>
                    <a:pt x="2669" y="6705"/>
                  </a:cubicBezTo>
                  <a:cubicBezTo>
                    <a:pt x="5304" y="6705"/>
                    <a:pt x="3370" y="1868"/>
                    <a:pt x="26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2527200" y="51544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0"/>
                  </a:moveTo>
                  <a:cubicBezTo>
                    <a:pt x="2002" y="1702"/>
                    <a:pt x="0" y="6538"/>
                    <a:pt x="2569" y="6538"/>
                  </a:cubicBezTo>
                  <a:cubicBezTo>
                    <a:pt x="5137" y="6538"/>
                    <a:pt x="3269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6433425" y="43354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6" y="1769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765925" y="46990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1969" y="1702"/>
                    <a:pt x="0" y="6505"/>
                    <a:pt x="2569" y="6505"/>
                  </a:cubicBezTo>
                  <a:cubicBezTo>
                    <a:pt x="5137" y="6505"/>
                    <a:pt x="3236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5255075" y="41803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7168125" y="44906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701"/>
                    <a:pt x="0" y="6505"/>
                    <a:pt x="2569" y="6505"/>
                  </a:cubicBezTo>
                  <a:cubicBezTo>
                    <a:pt x="5137" y="6505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5957250" y="44097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9" name="Google Shape;999;p5"/>
            <p:cNvSpPr/>
            <p:nvPr/>
          </p:nvSpPr>
          <p:spPr>
            <a:xfrm>
              <a:off x="7984525" y="4383850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35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0" name="Google Shape;1000;p5"/>
            <p:cNvSpPr/>
            <p:nvPr/>
          </p:nvSpPr>
          <p:spPr>
            <a:xfrm>
              <a:off x="6948800" y="51544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0"/>
                  </a:moveTo>
                  <a:cubicBezTo>
                    <a:pt x="2002" y="1702"/>
                    <a:pt x="0" y="6538"/>
                    <a:pt x="2569" y="6538"/>
                  </a:cubicBezTo>
                  <a:cubicBezTo>
                    <a:pt x="5137" y="6538"/>
                    <a:pt x="3269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1" name="Google Shape;1001;p5"/>
            <p:cNvSpPr/>
            <p:nvPr/>
          </p:nvSpPr>
          <p:spPr>
            <a:xfrm>
              <a:off x="5451150" y="496405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1" y="6539"/>
                    <a:pt x="2569" y="6539"/>
                  </a:cubicBezTo>
                  <a:cubicBezTo>
                    <a:pt x="5138" y="6539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2" name="Google Shape;1002;p5"/>
            <p:cNvSpPr/>
            <p:nvPr/>
          </p:nvSpPr>
          <p:spPr>
            <a:xfrm flipH="1">
              <a:off x="1284675" y="4945913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9"/>
                    <a:pt x="1" y="6506"/>
                    <a:pt x="2569" y="6506"/>
                  </a:cubicBezTo>
                  <a:cubicBezTo>
                    <a:pt x="5138" y="6506"/>
                    <a:pt x="3270" y="1769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8137025" y="49359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1969" y="1669"/>
                    <a:pt x="1" y="6505"/>
                    <a:pt x="2569" y="6505"/>
                  </a:cubicBezTo>
                  <a:cubicBezTo>
                    <a:pt x="5138" y="6505"/>
                    <a:pt x="3237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3721363" y="48925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1969" y="1669"/>
                    <a:pt x="1" y="6505"/>
                    <a:pt x="2569" y="6505"/>
                  </a:cubicBezTo>
                  <a:cubicBezTo>
                    <a:pt x="5138" y="6505"/>
                    <a:pt x="3237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005" name="Google Shape;1005;p5"/>
          <p:cNvGrpSpPr/>
          <p:nvPr/>
        </p:nvGrpSpPr>
        <p:grpSpPr>
          <a:xfrm>
            <a:off x="-1558592" y="9101108"/>
            <a:ext cx="6738976" cy="3414276"/>
            <a:chOff x="-2125575" y="3574325"/>
            <a:chExt cx="3624275" cy="1836225"/>
          </a:xfrm>
        </p:grpSpPr>
        <p:sp>
          <p:nvSpPr>
            <p:cNvPr id="1006" name="Google Shape;1006;p5"/>
            <p:cNvSpPr/>
            <p:nvPr/>
          </p:nvSpPr>
          <p:spPr>
            <a:xfrm>
              <a:off x="-2125575" y="3857025"/>
              <a:ext cx="1777125" cy="1163775"/>
            </a:xfrm>
            <a:custGeom>
              <a:avLst/>
              <a:gdLst/>
              <a:ahLst/>
              <a:cxnLst/>
              <a:rect l="l" t="t" r="r" b="b"/>
              <a:pathLst>
                <a:path w="71085" h="46551" extrusionOk="0">
                  <a:moveTo>
                    <a:pt x="71051" y="1"/>
                  </a:moveTo>
                  <a:cubicBezTo>
                    <a:pt x="59209" y="601"/>
                    <a:pt x="18213" y="15879"/>
                    <a:pt x="1301" y="29722"/>
                  </a:cubicBezTo>
                  <a:cubicBezTo>
                    <a:pt x="100" y="30723"/>
                    <a:pt x="0" y="32524"/>
                    <a:pt x="1101" y="33625"/>
                  </a:cubicBezTo>
                  <a:cubicBezTo>
                    <a:pt x="3569" y="36060"/>
                    <a:pt x="5371" y="39762"/>
                    <a:pt x="5904" y="44166"/>
                  </a:cubicBezTo>
                  <a:cubicBezTo>
                    <a:pt x="6057" y="45630"/>
                    <a:pt x="7285" y="46551"/>
                    <a:pt x="8555" y="46551"/>
                  </a:cubicBezTo>
                  <a:cubicBezTo>
                    <a:pt x="9222" y="46551"/>
                    <a:pt x="9901" y="46296"/>
                    <a:pt x="10441" y="45733"/>
                  </a:cubicBezTo>
                  <a:cubicBezTo>
                    <a:pt x="24151" y="31390"/>
                    <a:pt x="50203" y="12610"/>
                    <a:pt x="71051" y="568"/>
                  </a:cubicBezTo>
                  <a:cubicBezTo>
                    <a:pt x="71051" y="401"/>
                    <a:pt x="71051" y="201"/>
                    <a:pt x="71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-1877075" y="3871200"/>
              <a:ext cx="1529450" cy="1427300"/>
            </a:xfrm>
            <a:custGeom>
              <a:avLst/>
              <a:gdLst/>
              <a:ahLst/>
              <a:cxnLst/>
              <a:rect l="l" t="t" r="r" b="b"/>
              <a:pathLst>
                <a:path w="61178" h="57092" extrusionOk="0">
                  <a:moveTo>
                    <a:pt x="61111" y="1"/>
                  </a:moveTo>
                  <a:cubicBezTo>
                    <a:pt x="40830" y="11709"/>
                    <a:pt x="15678" y="29789"/>
                    <a:pt x="1668" y="43932"/>
                  </a:cubicBezTo>
                  <a:cubicBezTo>
                    <a:pt x="1" y="45633"/>
                    <a:pt x="1235" y="48435"/>
                    <a:pt x="3603" y="48435"/>
                  </a:cubicBezTo>
                  <a:cubicBezTo>
                    <a:pt x="10441" y="48469"/>
                    <a:pt x="18947" y="51604"/>
                    <a:pt x="23250" y="56208"/>
                  </a:cubicBezTo>
                  <a:cubicBezTo>
                    <a:pt x="23794" y="56806"/>
                    <a:pt x="24517" y="57091"/>
                    <a:pt x="25231" y="57091"/>
                  </a:cubicBezTo>
                  <a:cubicBezTo>
                    <a:pt x="26228" y="57091"/>
                    <a:pt x="27207" y="56537"/>
                    <a:pt x="27654" y="55507"/>
                  </a:cubicBezTo>
                  <a:cubicBezTo>
                    <a:pt x="34525" y="39529"/>
                    <a:pt x="48001" y="18180"/>
                    <a:pt x="61178" y="101"/>
                  </a:cubicBezTo>
                  <a:cubicBezTo>
                    <a:pt x="61144" y="34"/>
                    <a:pt x="61144" y="67"/>
                    <a:pt x="6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-1190400" y="3877050"/>
              <a:ext cx="858600" cy="1520275"/>
            </a:xfrm>
            <a:custGeom>
              <a:avLst/>
              <a:gdLst/>
              <a:ahLst/>
              <a:cxnLst/>
              <a:rect l="l" t="t" r="r" b="b"/>
              <a:pathLst>
                <a:path w="34344" h="60811" extrusionOk="0">
                  <a:moveTo>
                    <a:pt x="33610" y="0"/>
                  </a:moveTo>
                  <a:lnTo>
                    <a:pt x="33610" y="0"/>
                  </a:lnTo>
                  <a:cubicBezTo>
                    <a:pt x="20868" y="17479"/>
                    <a:pt x="7859" y="38027"/>
                    <a:pt x="820" y="53805"/>
                  </a:cubicBezTo>
                  <a:cubicBezTo>
                    <a:pt x="1" y="55627"/>
                    <a:pt x="1392" y="57532"/>
                    <a:pt x="3259" y="57532"/>
                  </a:cubicBezTo>
                  <a:cubicBezTo>
                    <a:pt x="3442" y="57532"/>
                    <a:pt x="3631" y="57514"/>
                    <a:pt x="3823" y="57475"/>
                  </a:cubicBezTo>
                  <a:cubicBezTo>
                    <a:pt x="5960" y="57013"/>
                    <a:pt x="8473" y="56796"/>
                    <a:pt x="11131" y="56796"/>
                  </a:cubicBezTo>
                  <a:cubicBezTo>
                    <a:pt x="17887" y="56796"/>
                    <a:pt x="25582" y="58197"/>
                    <a:pt x="30442" y="60543"/>
                  </a:cubicBezTo>
                  <a:cubicBezTo>
                    <a:pt x="30815" y="60727"/>
                    <a:pt x="31200" y="60811"/>
                    <a:pt x="31574" y="60811"/>
                  </a:cubicBezTo>
                  <a:cubicBezTo>
                    <a:pt x="33038" y="60811"/>
                    <a:pt x="34344" y="59529"/>
                    <a:pt x="34211" y="57908"/>
                  </a:cubicBezTo>
                  <a:cubicBezTo>
                    <a:pt x="32443" y="37794"/>
                    <a:pt x="32777" y="16745"/>
                    <a:pt x="33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9" name="Google Shape;1009;p5"/>
            <p:cNvSpPr/>
            <p:nvPr/>
          </p:nvSpPr>
          <p:spPr>
            <a:xfrm>
              <a:off x="-334300" y="3856200"/>
              <a:ext cx="1833000" cy="1095200"/>
            </a:xfrm>
            <a:custGeom>
              <a:avLst/>
              <a:gdLst/>
              <a:ahLst/>
              <a:cxnLst/>
              <a:rect l="l" t="t" r="r" b="b"/>
              <a:pathLst>
                <a:path w="73320" h="43808" extrusionOk="0">
                  <a:moveTo>
                    <a:pt x="100" y="0"/>
                  </a:moveTo>
                  <a:lnTo>
                    <a:pt x="0" y="334"/>
                  </a:lnTo>
                  <a:cubicBezTo>
                    <a:pt x="23450" y="12276"/>
                    <a:pt x="51837" y="29588"/>
                    <a:pt x="67248" y="43131"/>
                  </a:cubicBezTo>
                  <a:cubicBezTo>
                    <a:pt x="67767" y="43597"/>
                    <a:pt x="68383" y="43807"/>
                    <a:pt x="68988" y="43807"/>
                  </a:cubicBezTo>
                  <a:cubicBezTo>
                    <a:pt x="70289" y="43807"/>
                    <a:pt x="71538" y="42833"/>
                    <a:pt x="71651" y="41330"/>
                  </a:cubicBezTo>
                  <a:cubicBezTo>
                    <a:pt x="71818" y="38961"/>
                    <a:pt x="72218" y="36326"/>
                    <a:pt x="72986" y="34125"/>
                  </a:cubicBezTo>
                  <a:cubicBezTo>
                    <a:pt x="73319" y="33091"/>
                    <a:pt x="73052" y="31956"/>
                    <a:pt x="72252" y="31256"/>
                  </a:cubicBezTo>
                  <a:cubicBezTo>
                    <a:pt x="56274" y="16712"/>
                    <a:pt x="11275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0" name="Google Shape;1010;p5"/>
            <p:cNvSpPr/>
            <p:nvPr/>
          </p:nvSpPr>
          <p:spPr>
            <a:xfrm>
              <a:off x="-338475" y="3862875"/>
              <a:ext cx="1687900" cy="1388950"/>
            </a:xfrm>
            <a:custGeom>
              <a:avLst/>
              <a:gdLst/>
              <a:ahLst/>
              <a:cxnLst/>
              <a:rect l="l" t="t" r="r" b="b"/>
              <a:pathLst>
                <a:path w="67516" h="55558" extrusionOk="0">
                  <a:moveTo>
                    <a:pt x="67" y="0"/>
                  </a:moveTo>
                  <a:cubicBezTo>
                    <a:pt x="34" y="67"/>
                    <a:pt x="34" y="33"/>
                    <a:pt x="0" y="67"/>
                  </a:cubicBezTo>
                  <a:cubicBezTo>
                    <a:pt x="16979" y="16979"/>
                    <a:pt x="36593" y="38361"/>
                    <a:pt x="44466" y="54072"/>
                  </a:cubicBezTo>
                  <a:cubicBezTo>
                    <a:pt x="44945" y="55049"/>
                    <a:pt x="45883" y="55558"/>
                    <a:pt x="46835" y="55558"/>
                  </a:cubicBezTo>
                  <a:cubicBezTo>
                    <a:pt x="47605" y="55558"/>
                    <a:pt x="48384" y="55225"/>
                    <a:pt x="48935" y="54539"/>
                  </a:cubicBezTo>
                  <a:cubicBezTo>
                    <a:pt x="53238" y="49135"/>
                    <a:pt x="58676" y="46367"/>
                    <a:pt x="64080" y="46033"/>
                  </a:cubicBezTo>
                  <a:cubicBezTo>
                    <a:pt x="66481" y="45900"/>
                    <a:pt x="67515" y="42931"/>
                    <a:pt x="65681" y="41363"/>
                  </a:cubicBezTo>
                  <a:cubicBezTo>
                    <a:pt x="49936" y="28053"/>
                    <a:pt x="22650" y="11508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-379350" y="3864525"/>
              <a:ext cx="1148675" cy="1546025"/>
            </a:xfrm>
            <a:custGeom>
              <a:avLst/>
              <a:gdLst/>
              <a:ahLst/>
              <a:cxnLst/>
              <a:rect l="l" t="t" r="r" b="b"/>
              <a:pathLst>
                <a:path w="45947" h="61841" extrusionOk="0">
                  <a:moveTo>
                    <a:pt x="1635" y="1"/>
                  </a:moveTo>
                  <a:cubicBezTo>
                    <a:pt x="1602" y="34"/>
                    <a:pt x="1569" y="34"/>
                    <a:pt x="1502" y="34"/>
                  </a:cubicBezTo>
                  <a:cubicBezTo>
                    <a:pt x="1402" y="168"/>
                    <a:pt x="1302" y="334"/>
                    <a:pt x="1168" y="501"/>
                  </a:cubicBezTo>
                  <a:cubicBezTo>
                    <a:pt x="301" y="17547"/>
                    <a:pt x="1" y="38995"/>
                    <a:pt x="1869" y="59443"/>
                  </a:cubicBezTo>
                  <a:cubicBezTo>
                    <a:pt x="1989" y="60884"/>
                    <a:pt x="3215" y="61841"/>
                    <a:pt x="4515" y="61841"/>
                  </a:cubicBezTo>
                  <a:cubicBezTo>
                    <a:pt x="5021" y="61841"/>
                    <a:pt x="5538" y="61696"/>
                    <a:pt x="6005" y="61378"/>
                  </a:cubicBezTo>
                  <a:cubicBezTo>
                    <a:pt x="12280" y="57075"/>
                    <a:pt x="22400" y="54418"/>
                    <a:pt x="31722" y="54418"/>
                  </a:cubicBezTo>
                  <a:cubicBezTo>
                    <a:pt x="35335" y="54418"/>
                    <a:pt x="38828" y="54817"/>
                    <a:pt x="41931" y="55674"/>
                  </a:cubicBezTo>
                  <a:cubicBezTo>
                    <a:pt x="42172" y="55738"/>
                    <a:pt x="42409" y="55768"/>
                    <a:pt x="42637" y="55768"/>
                  </a:cubicBezTo>
                  <a:cubicBezTo>
                    <a:pt x="44562" y="55768"/>
                    <a:pt x="45947" y="53653"/>
                    <a:pt x="44933" y="51805"/>
                  </a:cubicBezTo>
                  <a:cubicBezTo>
                    <a:pt x="36427" y="36360"/>
                    <a:pt x="17847" y="16112"/>
                    <a:pt x="16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grpSp>
          <p:nvGrpSpPr>
            <p:cNvPr id="1012" name="Google Shape;1012;p5"/>
            <p:cNvGrpSpPr/>
            <p:nvPr/>
          </p:nvGrpSpPr>
          <p:grpSpPr>
            <a:xfrm>
              <a:off x="-2125575" y="3574325"/>
              <a:ext cx="3624275" cy="1836225"/>
              <a:chOff x="-4100775" y="3456250"/>
              <a:chExt cx="3624275" cy="1836225"/>
            </a:xfrm>
          </p:grpSpPr>
          <p:sp>
            <p:nvSpPr>
              <p:cNvPr id="1013" name="Google Shape;1013;p5"/>
              <p:cNvSpPr/>
              <p:nvPr/>
            </p:nvSpPr>
            <p:spPr>
              <a:xfrm>
                <a:off x="-4100775" y="3738950"/>
                <a:ext cx="1777125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71085" h="46551" extrusionOk="0">
                    <a:moveTo>
                      <a:pt x="71051" y="1"/>
                    </a:moveTo>
                    <a:cubicBezTo>
                      <a:pt x="59209" y="601"/>
                      <a:pt x="18213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904" y="44166"/>
                    </a:cubicBezTo>
                    <a:cubicBezTo>
                      <a:pt x="6057" y="45630"/>
                      <a:pt x="7285" y="46551"/>
                      <a:pt x="8555" y="46551"/>
                    </a:cubicBezTo>
                    <a:cubicBezTo>
                      <a:pt x="9222" y="46551"/>
                      <a:pt x="9901" y="46296"/>
                      <a:pt x="10441" y="45733"/>
                    </a:cubicBezTo>
                    <a:cubicBezTo>
                      <a:pt x="24151" y="31390"/>
                      <a:pt x="50203" y="12610"/>
                      <a:pt x="71051" y="568"/>
                    </a:cubicBezTo>
                    <a:cubicBezTo>
                      <a:pt x="71051" y="401"/>
                      <a:pt x="71051" y="201"/>
                      <a:pt x="71084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14" name="Google Shape;1014;p5"/>
              <p:cNvSpPr/>
              <p:nvPr/>
            </p:nvSpPr>
            <p:spPr>
              <a:xfrm>
                <a:off x="-3852275" y="3753125"/>
                <a:ext cx="1529450" cy="1427300"/>
              </a:xfrm>
              <a:custGeom>
                <a:avLst/>
                <a:gdLst/>
                <a:ahLst/>
                <a:cxnLst/>
                <a:rect l="l" t="t" r="r" b="b"/>
                <a:pathLst>
                  <a:path w="61178" h="57092" extrusionOk="0">
                    <a:moveTo>
                      <a:pt x="61111" y="1"/>
                    </a:moveTo>
                    <a:cubicBezTo>
                      <a:pt x="40830" y="11709"/>
                      <a:pt x="15678" y="29789"/>
                      <a:pt x="1668" y="43932"/>
                    </a:cubicBezTo>
                    <a:cubicBezTo>
                      <a:pt x="1" y="45633"/>
                      <a:pt x="1235" y="48435"/>
                      <a:pt x="3603" y="48435"/>
                    </a:cubicBezTo>
                    <a:cubicBezTo>
                      <a:pt x="10441" y="48469"/>
                      <a:pt x="18947" y="51604"/>
                      <a:pt x="23250" y="56208"/>
                    </a:cubicBezTo>
                    <a:cubicBezTo>
                      <a:pt x="23794" y="56806"/>
                      <a:pt x="24517" y="57091"/>
                      <a:pt x="25231" y="57091"/>
                    </a:cubicBezTo>
                    <a:cubicBezTo>
                      <a:pt x="26228" y="57091"/>
                      <a:pt x="27207" y="56537"/>
                      <a:pt x="27654" y="55507"/>
                    </a:cubicBezTo>
                    <a:cubicBezTo>
                      <a:pt x="34525" y="39529"/>
                      <a:pt x="48001" y="18180"/>
                      <a:pt x="61178" y="101"/>
                    </a:cubicBezTo>
                    <a:cubicBezTo>
                      <a:pt x="61144" y="34"/>
                      <a:pt x="61144" y="67"/>
                      <a:pt x="61111" y="1"/>
                    </a:cubicBezTo>
                    <a:close/>
                  </a:path>
                </a:pathLst>
              </a:custGeom>
              <a:solidFill>
                <a:srgbClr val="191919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15" name="Google Shape;1015;p5"/>
              <p:cNvSpPr/>
              <p:nvPr/>
            </p:nvSpPr>
            <p:spPr>
              <a:xfrm>
                <a:off x="-3165600" y="3758975"/>
                <a:ext cx="858600" cy="1520275"/>
              </a:xfrm>
              <a:custGeom>
                <a:avLst/>
                <a:gdLst/>
                <a:ahLst/>
                <a:cxnLst/>
                <a:rect l="l" t="t" r="r" b="b"/>
                <a:pathLst>
                  <a:path w="34344" h="60811" extrusionOk="0">
                    <a:moveTo>
                      <a:pt x="33610" y="0"/>
                    </a:moveTo>
                    <a:lnTo>
                      <a:pt x="33610" y="0"/>
                    </a:lnTo>
                    <a:cubicBezTo>
                      <a:pt x="20868" y="17479"/>
                      <a:pt x="7859" y="38027"/>
                      <a:pt x="820" y="53805"/>
                    </a:cubicBezTo>
                    <a:cubicBezTo>
                      <a:pt x="1" y="55627"/>
                      <a:pt x="1392" y="57532"/>
                      <a:pt x="3259" y="57532"/>
                    </a:cubicBezTo>
                    <a:cubicBezTo>
                      <a:pt x="3442" y="57532"/>
                      <a:pt x="3631" y="57514"/>
                      <a:pt x="3823" y="57475"/>
                    </a:cubicBezTo>
                    <a:cubicBezTo>
                      <a:pt x="5960" y="57013"/>
                      <a:pt x="8473" y="56796"/>
                      <a:pt x="11131" y="56796"/>
                    </a:cubicBezTo>
                    <a:cubicBezTo>
                      <a:pt x="17887" y="56796"/>
                      <a:pt x="25582" y="58197"/>
                      <a:pt x="30442" y="60543"/>
                    </a:cubicBezTo>
                    <a:cubicBezTo>
                      <a:pt x="30815" y="60727"/>
                      <a:pt x="31200" y="60811"/>
                      <a:pt x="31574" y="60811"/>
                    </a:cubicBezTo>
                    <a:cubicBezTo>
                      <a:pt x="33038" y="60811"/>
                      <a:pt x="34344" y="59529"/>
                      <a:pt x="34211" y="57908"/>
                    </a:cubicBezTo>
                    <a:cubicBezTo>
                      <a:pt x="32443" y="37794"/>
                      <a:pt x="32777" y="16745"/>
                      <a:pt x="33610" y="0"/>
                    </a:cubicBezTo>
                    <a:close/>
                  </a:path>
                </a:pathLst>
              </a:custGeom>
              <a:solidFill>
                <a:srgbClr val="191919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16" name="Google Shape;1016;p5"/>
              <p:cNvSpPr/>
              <p:nvPr/>
            </p:nvSpPr>
            <p:spPr>
              <a:xfrm>
                <a:off x="-2309500" y="3738125"/>
                <a:ext cx="1833000" cy="1095200"/>
              </a:xfrm>
              <a:custGeom>
                <a:avLst/>
                <a:gdLst/>
                <a:ahLst/>
                <a:cxnLst/>
                <a:rect l="l" t="t" r="r" b="b"/>
                <a:pathLst>
                  <a:path w="73320" h="43808" extrusionOk="0">
                    <a:moveTo>
                      <a:pt x="100" y="0"/>
                    </a:moveTo>
                    <a:lnTo>
                      <a:pt x="0" y="334"/>
                    </a:lnTo>
                    <a:cubicBezTo>
                      <a:pt x="23450" y="12276"/>
                      <a:pt x="51837" y="29588"/>
                      <a:pt x="67248" y="43131"/>
                    </a:cubicBezTo>
                    <a:cubicBezTo>
                      <a:pt x="67767" y="43597"/>
                      <a:pt x="68383" y="43807"/>
                      <a:pt x="68988" y="43807"/>
                    </a:cubicBezTo>
                    <a:cubicBezTo>
                      <a:pt x="70289" y="43807"/>
                      <a:pt x="71538" y="42833"/>
                      <a:pt x="71651" y="41330"/>
                    </a:cubicBezTo>
                    <a:cubicBezTo>
                      <a:pt x="71818" y="38961"/>
                      <a:pt x="72218" y="36326"/>
                      <a:pt x="72986" y="34125"/>
                    </a:cubicBezTo>
                    <a:cubicBezTo>
                      <a:pt x="73319" y="33091"/>
                      <a:pt x="73052" y="31956"/>
                      <a:pt x="72252" y="31256"/>
                    </a:cubicBezTo>
                    <a:cubicBezTo>
                      <a:pt x="56274" y="16712"/>
                      <a:pt x="11275" y="0"/>
                      <a:pt x="100" y="0"/>
                    </a:cubicBezTo>
                    <a:close/>
                  </a:path>
                </a:pathLst>
              </a:custGeom>
              <a:solidFill>
                <a:srgbClr val="191919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17" name="Google Shape;1017;p5"/>
              <p:cNvSpPr/>
              <p:nvPr/>
            </p:nvSpPr>
            <p:spPr>
              <a:xfrm>
                <a:off x="-2313675" y="3744800"/>
                <a:ext cx="1687900" cy="1388950"/>
              </a:xfrm>
              <a:custGeom>
                <a:avLst/>
                <a:gdLst/>
                <a:ahLst/>
                <a:cxnLst/>
                <a:rect l="l" t="t" r="r" b="b"/>
                <a:pathLst>
                  <a:path w="67516" h="55558" extrusionOk="0">
                    <a:moveTo>
                      <a:pt x="67" y="0"/>
                    </a:moveTo>
                    <a:cubicBezTo>
                      <a:pt x="34" y="67"/>
                      <a:pt x="34" y="33"/>
                      <a:pt x="0" y="67"/>
                    </a:cubicBezTo>
                    <a:cubicBezTo>
                      <a:pt x="16979" y="16979"/>
                      <a:pt x="36593" y="38361"/>
                      <a:pt x="44466" y="54072"/>
                    </a:cubicBezTo>
                    <a:cubicBezTo>
                      <a:pt x="44945" y="55049"/>
                      <a:pt x="45883" y="55558"/>
                      <a:pt x="46835" y="55558"/>
                    </a:cubicBezTo>
                    <a:cubicBezTo>
                      <a:pt x="47605" y="55558"/>
                      <a:pt x="48384" y="55225"/>
                      <a:pt x="48935" y="54539"/>
                    </a:cubicBezTo>
                    <a:cubicBezTo>
                      <a:pt x="53238" y="49135"/>
                      <a:pt x="58676" y="46367"/>
                      <a:pt x="64080" y="46033"/>
                    </a:cubicBezTo>
                    <a:cubicBezTo>
                      <a:pt x="66481" y="45900"/>
                      <a:pt x="67515" y="42931"/>
                      <a:pt x="65681" y="41363"/>
                    </a:cubicBezTo>
                    <a:cubicBezTo>
                      <a:pt x="49936" y="28053"/>
                      <a:pt x="22650" y="11508"/>
                      <a:pt x="67" y="0"/>
                    </a:cubicBezTo>
                    <a:close/>
                  </a:path>
                </a:pathLst>
              </a:custGeom>
              <a:solidFill>
                <a:srgbClr val="191919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18" name="Google Shape;1018;p5"/>
              <p:cNvSpPr/>
              <p:nvPr/>
            </p:nvSpPr>
            <p:spPr>
              <a:xfrm>
                <a:off x="-2354550" y="3746450"/>
                <a:ext cx="1148675" cy="1546025"/>
              </a:xfrm>
              <a:custGeom>
                <a:avLst/>
                <a:gdLst/>
                <a:ahLst/>
                <a:cxnLst/>
                <a:rect l="l" t="t" r="r" b="b"/>
                <a:pathLst>
                  <a:path w="45947" h="61841" extrusionOk="0">
                    <a:moveTo>
                      <a:pt x="1635" y="1"/>
                    </a:moveTo>
                    <a:cubicBezTo>
                      <a:pt x="1602" y="34"/>
                      <a:pt x="1569" y="34"/>
                      <a:pt x="1502" y="34"/>
                    </a:cubicBezTo>
                    <a:cubicBezTo>
                      <a:pt x="1402" y="168"/>
                      <a:pt x="1302" y="334"/>
                      <a:pt x="1168" y="501"/>
                    </a:cubicBezTo>
                    <a:cubicBezTo>
                      <a:pt x="301" y="17547"/>
                      <a:pt x="1" y="38995"/>
                      <a:pt x="1869" y="59443"/>
                    </a:cubicBezTo>
                    <a:cubicBezTo>
                      <a:pt x="1989" y="60884"/>
                      <a:pt x="3215" y="61841"/>
                      <a:pt x="4515" y="61841"/>
                    </a:cubicBezTo>
                    <a:cubicBezTo>
                      <a:pt x="5021" y="61841"/>
                      <a:pt x="5538" y="61696"/>
                      <a:pt x="6005" y="61378"/>
                    </a:cubicBezTo>
                    <a:cubicBezTo>
                      <a:pt x="12280" y="57075"/>
                      <a:pt x="22400" y="54418"/>
                      <a:pt x="31722" y="54418"/>
                    </a:cubicBezTo>
                    <a:cubicBezTo>
                      <a:pt x="35335" y="54418"/>
                      <a:pt x="38828" y="54817"/>
                      <a:pt x="41931" y="55674"/>
                    </a:cubicBezTo>
                    <a:cubicBezTo>
                      <a:pt x="42172" y="55738"/>
                      <a:pt x="42409" y="55768"/>
                      <a:pt x="42637" y="55768"/>
                    </a:cubicBezTo>
                    <a:cubicBezTo>
                      <a:pt x="44562" y="55768"/>
                      <a:pt x="45947" y="53653"/>
                      <a:pt x="44933" y="51805"/>
                    </a:cubicBezTo>
                    <a:cubicBezTo>
                      <a:pt x="36427" y="36360"/>
                      <a:pt x="17847" y="16112"/>
                      <a:pt x="1635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19" name="Google Shape;1019;p5"/>
              <p:cNvSpPr/>
              <p:nvPr/>
            </p:nvSpPr>
            <p:spPr>
              <a:xfrm>
                <a:off x="-4100775" y="3738950"/>
                <a:ext cx="2249125" cy="1553525"/>
              </a:xfrm>
              <a:custGeom>
                <a:avLst/>
                <a:gdLst/>
                <a:ahLst/>
                <a:cxnLst/>
                <a:rect l="l" t="t" r="r" b="b"/>
                <a:pathLst>
                  <a:path w="89965" h="62141" extrusionOk="0">
                    <a:moveTo>
                      <a:pt x="71585" y="58242"/>
                    </a:moveTo>
                    <a:lnTo>
                      <a:pt x="71585" y="58242"/>
                    </a:lnTo>
                    <a:cubicBezTo>
                      <a:pt x="71590" y="58323"/>
                      <a:pt x="71595" y="58404"/>
                      <a:pt x="71601" y="58485"/>
                    </a:cubicBezTo>
                    <a:lnTo>
                      <a:pt x="71601" y="58485"/>
                    </a:lnTo>
                    <a:cubicBezTo>
                      <a:pt x="71593" y="58407"/>
                      <a:pt x="71585" y="58324"/>
                      <a:pt x="71585" y="58242"/>
                    </a:cubicBezTo>
                    <a:close/>
                    <a:moveTo>
                      <a:pt x="71017" y="1"/>
                    </a:moveTo>
                    <a:lnTo>
                      <a:pt x="71017" y="1"/>
                    </a:lnTo>
                    <a:cubicBezTo>
                      <a:pt x="59142" y="634"/>
                      <a:pt x="18180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871" y="44166"/>
                    </a:cubicBezTo>
                    <a:cubicBezTo>
                      <a:pt x="6046" y="45630"/>
                      <a:pt x="7281" y="46551"/>
                      <a:pt x="8544" y="46551"/>
                    </a:cubicBezTo>
                    <a:cubicBezTo>
                      <a:pt x="9208" y="46551"/>
                      <a:pt x="9879" y="46296"/>
                      <a:pt x="10408" y="45733"/>
                    </a:cubicBezTo>
                    <a:cubicBezTo>
                      <a:pt x="10808" y="45333"/>
                      <a:pt x="11208" y="44933"/>
                      <a:pt x="11608" y="44532"/>
                    </a:cubicBezTo>
                    <a:lnTo>
                      <a:pt x="11608" y="44532"/>
                    </a:lnTo>
                    <a:cubicBezTo>
                      <a:pt x="9974" y="46200"/>
                      <a:pt x="11175" y="49002"/>
                      <a:pt x="13543" y="49002"/>
                    </a:cubicBezTo>
                    <a:cubicBezTo>
                      <a:pt x="20381" y="49036"/>
                      <a:pt x="28887" y="52171"/>
                      <a:pt x="33190" y="56775"/>
                    </a:cubicBezTo>
                    <a:cubicBezTo>
                      <a:pt x="33734" y="57373"/>
                      <a:pt x="34457" y="57658"/>
                      <a:pt x="35171" y="57658"/>
                    </a:cubicBezTo>
                    <a:cubicBezTo>
                      <a:pt x="36168" y="57658"/>
                      <a:pt x="37147" y="57104"/>
                      <a:pt x="37594" y="56074"/>
                    </a:cubicBezTo>
                    <a:cubicBezTo>
                      <a:pt x="37794" y="55574"/>
                      <a:pt x="37994" y="55107"/>
                      <a:pt x="38227" y="54606"/>
                    </a:cubicBezTo>
                    <a:lnTo>
                      <a:pt x="38227" y="54606"/>
                    </a:lnTo>
                    <a:cubicBezTo>
                      <a:pt x="37408" y="56428"/>
                      <a:pt x="38799" y="58333"/>
                      <a:pt x="40666" y="58333"/>
                    </a:cubicBezTo>
                    <a:cubicBezTo>
                      <a:pt x="40849" y="58333"/>
                      <a:pt x="41038" y="58315"/>
                      <a:pt x="41230" y="58276"/>
                    </a:cubicBezTo>
                    <a:cubicBezTo>
                      <a:pt x="43367" y="57814"/>
                      <a:pt x="45880" y="57597"/>
                      <a:pt x="48538" y="57597"/>
                    </a:cubicBezTo>
                    <a:cubicBezTo>
                      <a:pt x="55294" y="57597"/>
                      <a:pt x="62989" y="58998"/>
                      <a:pt x="67849" y="61344"/>
                    </a:cubicBezTo>
                    <a:cubicBezTo>
                      <a:pt x="68217" y="61519"/>
                      <a:pt x="68597" y="61599"/>
                      <a:pt x="68967" y="61599"/>
                    </a:cubicBezTo>
                    <a:cubicBezTo>
                      <a:pt x="70405" y="61599"/>
                      <a:pt x="71694" y="60389"/>
                      <a:pt x="71625" y="58814"/>
                    </a:cubicBezTo>
                    <a:lnTo>
                      <a:pt x="71625" y="58814"/>
                    </a:lnTo>
                    <a:cubicBezTo>
                      <a:pt x="71648" y="59124"/>
                      <a:pt x="71677" y="59434"/>
                      <a:pt x="71718" y="59743"/>
                    </a:cubicBezTo>
                    <a:cubicBezTo>
                      <a:pt x="71838" y="61184"/>
                      <a:pt x="73064" y="62141"/>
                      <a:pt x="74364" y="62141"/>
                    </a:cubicBezTo>
                    <a:cubicBezTo>
                      <a:pt x="74870" y="62141"/>
                      <a:pt x="75387" y="61996"/>
                      <a:pt x="75854" y="61678"/>
                    </a:cubicBezTo>
                    <a:cubicBezTo>
                      <a:pt x="79557" y="59143"/>
                      <a:pt x="84560" y="57175"/>
                      <a:pt x="89964" y="56007"/>
                    </a:cubicBezTo>
                    <a:cubicBezTo>
                      <a:pt x="89764" y="55974"/>
                      <a:pt x="89531" y="55874"/>
                      <a:pt x="89331" y="55774"/>
                    </a:cubicBezTo>
                    <a:cubicBezTo>
                      <a:pt x="84466" y="53426"/>
                      <a:pt x="76762" y="52041"/>
                      <a:pt x="70001" y="52041"/>
                    </a:cubicBezTo>
                    <a:cubicBezTo>
                      <a:pt x="67350" y="52041"/>
                      <a:pt x="64844" y="52254"/>
                      <a:pt x="62712" y="52705"/>
                    </a:cubicBezTo>
                    <a:cubicBezTo>
                      <a:pt x="62205" y="52816"/>
                      <a:pt x="61561" y="52870"/>
                      <a:pt x="60853" y="52870"/>
                    </a:cubicBezTo>
                    <a:cubicBezTo>
                      <a:pt x="58578" y="52870"/>
                      <a:pt x="55657" y="52306"/>
                      <a:pt x="54639" y="51237"/>
                    </a:cubicBezTo>
                    <a:cubicBezTo>
                      <a:pt x="50369" y="46601"/>
                      <a:pt x="41830" y="43498"/>
                      <a:pt x="35025" y="43465"/>
                    </a:cubicBezTo>
                    <a:cubicBezTo>
                      <a:pt x="32657" y="43465"/>
                      <a:pt x="27620" y="40863"/>
                      <a:pt x="27353" y="38628"/>
                    </a:cubicBezTo>
                    <a:cubicBezTo>
                      <a:pt x="26853" y="34225"/>
                      <a:pt x="25051" y="30522"/>
                      <a:pt x="22550" y="28054"/>
                    </a:cubicBezTo>
                    <a:cubicBezTo>
                      <a:pt x="21449" y="26987"/>
                      <a:pt x="21582" y="25152"/>
                      <a:pt x="22783" y="24185"/>
                    </a:cubicBezTo>
                    <a:cubicBezTo>
                      <a:pt x="33624" y="15278"/>
                      <a:pt x="54406" y="5805"/>
                      <a:pt x="71017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20" name="Google Shape;1020;p5"/>
              <p:cNvSpPr/>
              <p:nvPr/>
            </p:nvSpPr>
            <p:spPr>
              <a:xfrm>
                <a:off x="-2392900" y="3456250"/>
                <a:ext cx="184325" cy="255200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10208" extrusionOk="0">
                    <a:moveTo>
                      <a:pt x="3670" y="0"/>
                    </a:moveTo>
                    <a:cubicBezTo>
                      <a:pt x="1835" y="0"/>
                      <a:pt x="1" y="10208"/>
                      <a:pt x="1" y="10208"/>
                    </a:cubicBezTo>
                    <a:lnTo>
                      <a:pt x="7372" y="10208"/>
                    </a:lnTo>
                    <a:cubicBezTo>
                      <a:pt x="7372" y="10208"/>
                      <a:pt x="5538" y="0"/>
                      <a:pt x="3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21" name="Google Shape;1021;p5"/>
              <p:cNvSpPr/>
              <p:nvPr/>
            </p:nvSpPr>
            <p:spPr>
              <a:xfrm>
                <a:off x="-2447950" y="3655550"/>
                <a:ext cx="293575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4471" extrusionOk="0">
                    <a:moveTo>
                      <a:pt x="2002" y="1"/>
                    </a:moveTo>
                    <a:cubicBezTo>
                      <a:pt x="902" y="1"/>
                      <a:pt x="1" y="902"/>
                      <a:pt x="1" y="2002"/>
                    </a:cubicBezTo>
                    <a:lnTo>
                      <a:pt x="1" y="2469"/>
                    </a:lnTo>
                    <a:cubicBezTo>
                      <a:pt x="1" y="3570"/>
                      <a:pt x="902" y="4471"/>
                      <a:pt x="2002" y="4471"/>
                    </a:cubicBezTo>
                    <a:lnTo>
                      <a:pt x="9741" y="4471"/>
                    </a:lnTo>
                    <a:cubicBezTo>
                      <a:pt x="10875" y="4471"/>
                      <a:pt x="11743" y="3570"/>
                      <a:pt x="11743" y="2469"/>
                    </a:cubicBezTo>
                    <a:lnTo>
                      <a:pt x="11743" y="2002"/>
                    </a:lnTo>
                    <a:cubicBezTo>
                      <a:pt x="11743" y="902"/>
                      <a:pt x="10875" y="1"/>
                      <a:pt x="9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</p:grpSp>
      <p:grpSp>
        <p:nvGrpSpPr>
          <p:cNvPr id="1022" name="Google Shape;1022;p5"/>
          <p:cNvGrpSpPr/>
          <p:nvPr/>
        </p:nvGrpSpPr>
        <p:grpSpPr>
          <a:xfrm>
            <a:off x="903796" y="9517562"/>
            <a:ext cx="6738976" cy="3414276"/>
            <a:chOff x="-939100" y="529913"/>
            <a:chExt cx="3624275" cy="1836225"/>
          </a:xfrm>
        </p:grpSpPr>
        <p:sp>
          <p:nvSpPr>
            <p:cNvPr id="1023" name="Google Shape;1023;p5"/>
            <p:cNvSpPr/>
            <p:nvPr/>
          </p:nvSpPr>
          <p:spPr>
            <a:xfrm>
              <a:off x="-939100" y="812613"/>
              <a:ext cx="1777125" cy="1163775"/>
            </a:xfrm>
            <a:custGeom>
              <a:avLst/>
              <a:gdLst/>
              <a:ahLst/>
              <a:cxnLst/>
              <a:rect l="l" t="t" r="r" b="b"/>
              <a:pathLst>
                <a:path w="71085" h="46551" extrusionOk="0">
                  <a:moveTo>
                    <a:pt x="71051" y="1"/>
                  </a:moveTo>
                  <a:cubicBezTo>
                    <a:pt x="59209" y="601"/>
                    <a:pt x="18213" y="15879"/>
                    <a:pt x="1301" y="29722"/>
                  </a:cubicBezTo>
                  <a:cubicBezTo>
                    <a:pt x="100" y="30723"/>
                    <a:pt x="0" y="32524"/>
                    <a:pt x="1101" y="33625"/>
                  </a:cubicBezTo>
                  <a:cubicBezTo>
                    <a:pt x="3569" y="36060"/>
                    <a:pt x="5371" y="39762"/>
                    <a:pt x="5904" y="44166"/>
                  </a:cubicBezTo>
                  <a:cubicBezTo>
                    <a:pt x="6057" y="45630"/>
                    <a:pt x="7285" y="46551"/>
                    <a:pt x="8555" y="46551"/>
                  </a:cubicBezTo>
                  <a:cubicBezTo>
                    <a:pt x="9222" y="46551"/>
                    <a:pt x="9901" y="46296"/>
                    <a:pt x="10441" y="45733"/>
                  </a:cubicBezTo>
                  <a:cubicBezTo>
                    <a:pt x="24151" y="31390"/>
                    <a:pt x="50203" y="12610"/>
                    <a:pt x="71051" y="568"/>
                  </a:cubicBezTo>
                  <a:cubicBezTo>
                    <a:pt x="71051" y="401"/>
                    <a:pt x="71051" y="201"/>
                    <a:pt x="7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-690600" y="826788"/>
              <a:ext cx="1529450" cy="1427300"/>
            </a:xfrm>
            <a:custGeom>
              <a:avLst/>
              <a:gdLst/>
              <a:ahLst/>
              <a:cxnLst/>
              <a:rect l="l" t="t" r="r" b="b"/>
              <a:pathLst>
                <a:path w="61178" h="57092" extrusionOk="0">
                  <a:moveTo>
                    <a:pt x="61111" y="1"/>
                  </a:moveTo>
                  <a:cubicBezTo>
                    <a:pt x="40830" y="11709"/>
                    <a:pt x="15678" y="29789"/>
                    <a:pt x="1668" y="43932"/>
                  </a:cubicBezTo>
                  <a:cubicBezTo>
                    <a:pt x="1" y="45633"/>
                    <a:pt x="1235" y="48435"/>
                    <a:pt x="3603" y="48435"/>
                  </a:cubicBezTo>
                  <a:cubicBezTo>
                    <a:pt x="10441" y="48469"/>
                    <a:pt x="18947" y="51604"/>
                    <a:pt x="23250" y="56208"/>
                  </a:cubicBezTo>
                  <a:cubicBezTo>
                    <a:pt x="23794" y="56806"/>
                    <a:pt x="24517" y="57091"/>
                    <a:pt x="25231" y="57091"/>
                  </a:cubicBezTo>
                  <a:cubicBezTo>
                    <a:pt x="26228" y="57091"/>
                    <a:pt x="27207" y="56537"/>
                    <a:pt x="27654" y="55507"/>
                  </a:cubicBezTo>
                  <a:cubicBezTo>
                    <a:pt x="34525" y="39529"/>
                    <a:pt x="48001" y="18180"/>
                    <a:pt x="61178" y="101"/>
                  </a:cubicBezTo>
                  <a:cubicBezTo>
                    <a:pt x="61144" y="34"/>
                    <a:pt x="61144" y="67"/>
                    <a:pt x="61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-3925" y="832638"/>
              <a:ext cx="858600" cy="1520275"/>
            </a:xfrm>
            <a:custGeom>
              <a:avLst/>
              <a:gdLst/>
              <a:ahLst/>
              <a:cxnLst/>
              <a:rect l="l" t="t" r="r" b="b"/>
              <a:pathLst>
                <a:path w="34344" h="60811" extrusionOk="0">
                  <a:moveTo>
                    <a:pt x="33610" y="0"/>
                  </a:moveTo>
                  <a:lnTo>
                    <a:pt x="33610" y="0"/>
                  </a:lnTo>
                  <a:cubicBezTo>
                    <a:pt x="20868" y="17479"/>
                    <a:pt x="7859" y="38027"/>
                    <a:pt x="820" y="53805"/>
                  </a:cubicBezTo>
                  <a:cubicBezTo>
                    <a:pt x="1" y="55627"/>
                    <a:pt x="1392" y="57532"/>
                    <a:pt x="3259" y="57532"/>
                  </a:cubicBezTo>
                  <a:cubicBezTo>
                    <a:pt x="3442" y="57532"/>
                    <a:pt x="3631" y="57514"/>
                    <a:pt x="3823" y="57475"/>
                  </a:cubicBezTo>
                  <a:cubicBezTo>
                    <a:pt x="5960" y="57013"/>
                    <a:pt x="8473" y="56796"/>
                    <a:pt x="11131" y="56796"/>
                  </a:cubicBezTo>
                  <a:cubicBezTo>
                    <a:pt x="17887" y="56796"/>
                    <a:pt x="25582" y="58197"/>
                    <a:pt x="30442" y="60543"/>
                  </a:cubicBezTo>
                  <a:cubicBezTo>
                    <a:pt x="30815" y="60727"/>
                    <a:pt x="31200" y="60811"/>
                    <a:pt x="31574" y="60811"/>
                  </a:cubicBezTo>
                  <a:cubicBezTo>
                    <a:pt x="33038" y="60811"/>
                    <a:pt x="34344" y="59529"/>
                    <a:pt x="34211" y="57908"/>
                  </a:cubicBezTo>
                  <a:cubicBezTo>
                    <a:pt x="32443" y="37794"/>
                    <a:pt x="32777" y="16745"/>
                    <a:pt x="33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852175" y="811788"/>
              <a:ext cx="1833000" cy="1095200"/>
            </a:xfrm>
            <a:custGeom>
              <a:avLst/>
              <a:gdLst/>
              <a:ahLst/>
              <a:cxnLst/>
              <a:rect l="l" t="t" r="r" b="b"/>
              <a:pathLst>
                <a:path w="73320" h="43808" extrusionOk="0">
                  <a:moveTo>
                    <a:pt x="100" y="0"/>
                  </a:moveTo>
                  <a:lnTo>
                    <a:pt x="0" y="334"/>
                  </a:lnTo>
                  <a:cubicBezTo>
                    <a:pt x="23450" y="12276"/>
                    <a:pt x="51837" y="29588"/>
                    <a:pt x="67248" y="43131"/>
                  </a:cubicBezTo>
                  <a:cubicBezTo>
                    <a:pt x="67767" y="43597"/>
                    <a:pt x="68383" y="43807"/>
                    <a:pt x="68988" y="43807"/>
                  </a:cubicBezTo>
                  <a:cubicBezTo>
                    <a:pt x="70289" y="43807"/>
                    <a:pt x="71538" y="42833"/>
                    <a:pt x="71651" y="41330"/>
                  </a:cubicBezTo>
                  <a:cubicBezTo>
                    <a:pt x="71818" y="38961"/>
                    <a:pt x="72218" y="36326"/>
                    <a:pt x="72986" y="34125"/>
                  </a:cubicBezTo>
                  <a:cubicBezTo>
                    <a:pt x="73319" y="33091"/>
                    <a:pt x="73052" y="31956"/>
                    <a:pt x="72252" y="31256"/>
                  </a:cubicBezTo>
                  <a:cubicBezTo>
                    <a:pt x="56274" y="16712"/>
                    <a:pt x="11275" y="0"/>
                    <a:pt x="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848000" y="818463"/>
              <a:ext cx="1687900" cy="1388950"/>
            </a:xfrm>
            <a:custGeom>
              <a:avLst/>
              <a:gdLst/>
              <a:ahLst/>
              <a:cxnLst/>
              <a:rect l="l" t="t" r="r" b="b"/>
              <a:pathLst>
                <a:path w="67516" h="55558" extrusionOk="0">
                  <a:moveTo>
                    <a:pt x="67" y="0"/>
                  </a:moveTo>
                  <a:cubicBezTo>
                    <a:pt x="34" y="67"/>
                    <a:pt x="34" y="33"/>
                    <a:pt x="0" y="67"/>
                  </a:cubicBezTo>
                  <a:cubicBezTo>
                    <a:pt x="16979" y="16979"/>
                    <a:pt x="36593" y="38361"/>
                    <a:pt x="44466" y="54072"/>
                  </a:cubicBezTo>
                  <a:cubicBezTo>
                    <a:pt x="44945" y="55049"/>
                    <a:pt x="45883" y="55558"/>
                    <a:pt x="46835" y="55558"/>
                  </a:cubicBezTo>
                  <a:cubicBezTo>
                    <a:pt x="47605" y="55558"/>
                    <a:pt x="48384" y="55225"/>
                    <a:pt x="48935" y="54539"/>
                  </a:cubicBezTo>
                  <a:cubicBezTo>
                    <a:pt x="53238" y="49135"/>
                    <a:pt x="58676" y="46367"/>
                    <a:pt x="64080" y="46033"/>
                  </a:cubicBezTo>
                  <a:cubicBezTo>
                    <a:pt x="66481" y="45900"/>
                    <a:pt x="67515" y="42931"/>
                    <a:pt x="65681" y="41363"/>
                  </a:cubicBezTo>
                  <a:cubicBezTo>
                    <a:pt x="49936" y="28053"/>
                    <a:pt x="22650" y="11508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807125" y="820113"/>
              <a:ext cx="1148675" cy="1546025"/>
            </a:xfrm>
            <a:custGeom>
              <a:avLst/>
              <a:gdLst/>
              <a:ahLst/>
              <a:cxnLst/>
              <a:rect l="l" t="t" r="r" b="b"/>
              <a:pathLst>
                <a:path w="45947" h="61841" extrusionOk="0">
                  <a:moveTo>
                    <a:pt x="1635" y="1"/>
                  </a:moveTo>
                  <a:cubicBezTo>
                    <a:pt x="1602" y="34"/>
                    <a:pt x="1569" y="34"/>
                    <a:pt x="1502" y="34"/>
                  </a:cubicBezTo>
                  <a:cubicBezTo>
                    <a:pt x="1402" y="168"/>
                    <a:pt x="1302" y="334"/>
                    <a:pt x="1168" y="501"/>
                  </a:cubicBezTo>
                  <a:cubicBezTo>
                    <a:pt x="301" y="17547"/>
                    <a:pt x="1" y="38995"/>
                    <a:pt x="1869" y="59443"/>
                  </a:cubicBezTo>
                  <a:cubicBezTo>
                    <a:pt x="1989" y="60884"/>
                    <a:pt x="3215" y="61841"/>
                    <a:pt x="4515" y="61841"/>
                  </a:cubicBezTo>
                  <a:cubicBezTo>
                    <a:pt x="5021" y="61841"/>
                    <a:pt x="5538" y="61696"/>
                    <a:pt x="6005" y="61378"/>
                  </a:cubicBezTo>
                  <a:cubicBezTo>
                    <a:pt x="12280" y="57075"/>
                    <a:pt x="22400" y="54418"/>
                    <a:pt x="31722" y="54418"/>
                  </a:cubicBezTo>
                  <a:cubicBezTo>
                    <a:pt x="35335" y="54418"/>
                    <a:pt x="38828" y="54817"/>
                    <a:pt x="41931" y="55674"/>
                  </a:cubicBezTo>
                  <a:cubicBezTo>
                    <a:pt x="42172" y="55738"/>
                    <a:pt x="42409" y="55768"/>
                    <a:pt x="42637" y="55768"/>
                  </a:cubicBezTo>
                  <a:cubicBezTo>
                    <a:pt x="44562" y="55768"/>
                    <a:pt x="45947" y="53653"/>
                    <a:pt x="44933" y="51805"/>
                  </a:cubicBezTo>
                  <a:cubicBezTo>
                    <a:pt x="36427" y="36360"/>
                    <a:pt x="17847" y="16112"/>
                    <a:pt x="16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grpSp>
          <p:nvGrpSpPr>
            <p:cNvPr id="1029" name="Google Shape;1029;p5"/>
            <p:cNvGrpSpPr/>
            <p:nvPr/>
          </p:nvGrpSpPr>
          <p:grpSpPr>
            <a:xfrm>
              <a:off x="-939100" y="529913"/>
              <a:ext cx="3624275" cy="1836225"/>
              <a:chOff x="112275" y="2665738"/>
              <a:chExt cx="3624275" cy="1836225"/>
            </a:xfrm>
          </p:grpSpPr>
          <p:sp>
            <p:nvSpPr>
              <p:cNvPr id="1030" name="Google Shape;1030;p5"/>
              <p:cNvSpPr/>
              <p:nvPr/>
            </p:nvSpPr>
            <p:spPr>
              <a:xfrm>
                <a:off x="112275" y="2948438"/>
                <a:ext cx="1777125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71085" h="46551" extrusionOk="0">
                    <a:moveTo>
                      <a:pt x="71051" y="1"/>
                    </a:moveTo>
                    <a:cubicBezTo>
                      <a:pt x="59209" y="601"/>
                      <a:pt x="18213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904" y="44166"/>
                    </a:cubicBezTo>
                    <a:cubicBezTo>
                      <a:pt x="6057" y="45630"/>
                      <a:pt x="7285" y="46551"/>
                      <a:pt x="8555" y="46551"/>
                    </a:cubicBezTo>
                    <a:cubicBezTo>
                      <a:pt x="9222" y="46551"/>
                      <a:pt x="9901" y="46296"/>
                      <a:pt x="10441" y="45733"/>
                    </a:cubicBezTo>
                    <a:cubicBezTo>
                      <a:pt x="24151" y="31390"/>
                      <a:pt x="50203" y="12610"/>
                      <a:pt x="71051" y="568"/>
                    </a:cubicBezTo>
                    <a:cubicBezTo>
                      <a:pt x="71051" y="401"/>
                      <a:pt x="71051" y="201"/>
                      <a:pt x="71084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31" name="Google Shape;1031;p5"/>
              <p:cNvSpPr/>
              <p:nvPr/>
            </p:nvSpPr>
            <p:spPr>
              <a:xfrm>
                <a:off x="360775" y="2962613"/>
                <a:ext cx="1529450" cy="1427300"/>
              </a:xfrm>
              <a:custGeom>
                <a:avLst/>
                <a:gdLst/>
                <a:ahLst/>
                <a:cxnLst/>
                <a:rect l="l" t="t" r="r" b="b"/>
                <a:pathLst>
                  <a:path w="61178" h="57092" extrusionOk="0">
                    <a:moveTo>
                      <a:pt x="61111" y="1"/>
                    </a:moveTo>
                    <a:cubicBezTo>
                      <a:pt x="40830" y="11709"/>
                      <a:pt x="15678" y="29789"/>
                      <a:pt x="1668" y="43932"/>
                    </a:cubicBezTo>
                    <a:cubicBezTo>
                      <a:pt x="1" y="45633"/>
                      <a:pt x="1235" y="48435"/>
                      <a:pt x="3603" y="48435"/>
                    </a:cubicBezTo>
                    <a:cubicBezTo>
                      <a:pt x="10441" y="48469"/>
                      <a:pt x="18947" y="51604"/>
                      <a:pt x="23250" y="56208"/>
                    </a:cubicBezTo>
                    <a:cubicBezTo>
                      <a:pt x="23794" y="56806"/>
                      <a:pt x="24517" y="57091"/>
                      <a:pt x="25231" y="57091"/>
                    </a:cubicBezTo>
                    <a:cubicBezTo>
                      <a:pt x="26228" y="57091"/>
                      <a:pt x="27207" y="56537"/>
                      <a:pt x="27654" y="55507"/>
                    </a:cubicBezTo>
                    <a:cubicBezTo>
                      <a:pt x="34525" y="39529"/>
                      <a:pt x="48001" y="18180"/>
                      <a:pt x="61178" y="101"/>
                    </a:cubicBezTo>
                    <a:cubicBezTo>
                      <a:pt x="61144" y="34"/>
                      <a:pt x="61144" y="67"/>
                      <a:pt x="61111" y="1"/>
                    </a:cubicBezTo>
                    <a:close/>
                  </a:path>
                </a:pathLst>
              </a:custGeom>
              <a:solidFill>
                <a:srgbClr val="191919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32" name="Google Shape;1032;p5"/>
              <p:cNvSpPr/>
              <p:nvPr/>
            </p:nvSpPr>
            <p:spPr>
              <a:xfrm>
                <a:off x="1047450" y="2968463"/>
                <a:ext cx="858600" cy="1520275"/>
              </a:xfrm>
              <a:custGeom>
                <a:avLst/>
                <a:gdLst/>
                <a:ahLst/>
                <a:cxnLst/>
                <a:rect l="l" t="t" r="r" b="b"/>
                <a:pathLst>
                  <a:path w="34344" h="60811" extrusionOk="0">
                    <a:moveTo>
                      <a:pt x="33610" y="0"/>
                    </a:moveTo>
                    <a:lnTo>
                      <a:pt x="33610" y="0"/>
                    </a:lnTo>
                    <a:cubicBezTo>
                      <a:pt x="20868" y="17479"/>
                      <a:pt x="7859" y="38027"/>
                      <a:pt x="820" y="53805"/>
                    </a:cubicBezTo>
                    <a:cubicBezTo>
                      <a:pt x="1" y="55627"/>
                      <a:pt x="1392" y="57532"/>
                      <a:pt x="3259" y="57532"/>
                    </a:cubicBezTo>
                    <a:cubicBezTo>
                      <a:pt x="3442" y="57532"/>
                      <a:pt x="3631" y="57514"/>
                      <a:pt x="3823" y="57475"/>
                    </a:cubicBezTo>
                    <a:cubicBezTo>
                      <a:pt x="5960" y="57013"/>
                      <a:pt x="8473" y="56796"/>
                      <a:pt x="11131" y="56796"/>
                    </a:cubicBezTo>
                    <a:cubicBezTo>
                      <a:pt x="17887" y="56796"/>
                      <a:pt x="25582" y="58197"/>
                      <a:pt x="30442" y="60543"/>
                    </a:cubicBezTo>
                    <a:cubicBezTo>
                      <a:pt x="30815" y="60727"/>
                      <a:pt x="31200" y="60811"/>
                      <a:pt x="31574" y="60811"/>
                    </a:cubicBezTo>
                    <a:cubicBezTo>
                      <a:pt x="33038" y="60811"/>
                      <a:pt x="34344" y="59529"/>
                      <a:pt x="34211" y="57908"/>
                    </a:cubicBezTo>
                    <a:cubicBezTo>
                      <a:pt x="32443" y="37794"/>
                      <a:pt x="32777" y="16745"/>
                      <a:pt x="33610" y="0"/>
                    </a:cubicBezTo>
                    <a:close/>
                  </a:path>
                </a:pathLst>
              </a:custGeom>
              <a:solidFill>
                <a:srgbClr val="191919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33" name="Google Shape;1033;p5"/>
              <p:cNvSpPr/>
              <p:nvPr/>
            </p:nvSpPr>
            <p:spPr>
              <a:xfrm>
                <a:off x="1903550" y="2947613"/>
                <a:ext cx="1833000" cy="1095200"/>
              </a:xfrm>
              <a:custGeom>
                <a:avLst/>
                <a:gdLst/>
                <a:ahLst/>
                <a:cxnLst/>
                <a:rect l="l" t="t" r="r" b="b"/>
                <a:pathLst>
                  <a:path w="73320" h="43808" extrusionOk="0">
                    <a:moveTo>
                      <a:pt x="100" y="0"/>
                    </a:moveTo>
                    <a:lnTo>
                      <a:pt x="0" y="334"/>
                    </a:lnTo>
                    <a:cubicBezTo>
                      <a:pt x="23450" y="12276"/>
                      <a:pt x="51837" y="29588"/>
                      <a:pt x="67248" y="43131"/>
                    </a:cubicBezTo>
                    <a:cubicBezTo>
                      <a:pt x="67767" y="43597"/>
                      <a:pt x="68383" y="43807"/>
                      <a:pt x="68988" y="43807"/>
                    </a:cubicBezTo>
                    <a:cubicBezTo>
                      <a:pt x="70289" y="43807"/>
                      <a:pt x="71538" y="42833"/>
                      <a:pt x="71651" y="41330"/>
                    </a:cubicBezTo>
                    <a:cubicBezTo>
                      <a:pt x="71818" y="38961"/>
                      <a:pt x="72218" y="36326"/>
                      <a:pt x="72986" y="34125"/>
                    </a:cubicBezTo>
                    <a:cubicBezTo>
                      <a:pt x="73319" y="33091"/>
                      <a:pt x="73052" y="31956"/>
                      <a:pt x="72252" y="31256"/>
                    </a:cubicBezTo>
                    <a:cubicBezTo>
                      <a:pt x="56274" y="16712"/>
                      <a:pt x="11275" y="0"/>
                      <a:pt x="100" y="0"/>
                    </a:cubicBezTo>
                    <a:close/>
                  </a:path>
                </a:pathLst>
              </a:custGeom>
              <a:solidFill>
                <a:srgbClr val="191919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34" name="Google Shape;1034;p5"/>
              <p:cNvSpPr/>
              <p:nvPr/>
            </p:nvSpPr>
            <p:spPr>
              <a:xfrm>
                <a:off x="1899375" y="2954288"/>
                <a:ext cx="1687900" cy="1388950"/>
              </a:xfrm>
              <a:custGeom>
                <a:avLst/>
                <a:gdLst/>
                <a:ahLst/>
                <a:cxnLst/>
                <a:rect l="l" t="t" r="r" b="b"/>
                <a:pathLst>
                  <a:path w="67516" h="55558" extrusionOk="0">
                    <a:moveTo>
                      <a:pt x="67" y="0"/>
                    </a:moveTo>
                    <a:cubicBezTo>
                      <a:pt x="34" y="67"/>
                      <a:pt x="34" y="33"/>
                      <a:pt x="0" y="67"/>
                    </a:cubicBezTo>
                    <a:cubicBezTo>
                      <a:pt x="16979" y="16979"/>
                      <a:pt x="36593" y="38361"/>
                      <a:pt x="44466" y="54072"/>
                    </a:cubicBezTo>
                    <a:cubicBezTo>
                      <a:pt x="44945" y="55049"/>
                      <a:pt x="45883" y="55558"/>
                      <a:pt x="46835" y="55558"/>
                    </a:cubicBezTo>
                    <a:cubicBezTo>
                      <a:pt x="47605" y="55558"/>
                      <a:pt x="48384" y="55225"/>
                      <a:pt x="48935" y="54539"/>
                    </a:cubicBezTo>
                    <a:cubicBezTo>
                      <a:pt x="53238" y="49135"/>
                      <a:pt x="58676" y="46367"/>
                      <a:pt x="64080" y="46033"/>
                    </a:cubicBezTo>
                    <a:cubicBezTo>
                      <a:pt x="66481" y="45900"/>
                      <a:pt x="67515" y="42931"/>
                      <a:pt x="65681" y="41363"/>
                    </a:cubicBezTo>
                    <a:cubicBezTo>
                      <a:pt x="49936" y="28053"/>
                      <a:pt x="22650" y="11508"/>
                      <a:pt x="67" y="0"/>
                    </a:cubicBezTo>
                    <a:close/>
                  </a:path>
                </a:pathLst>
              </a:custGeom>
              <a:solidFill>
                <a:srgbClr val="191919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35" name="Google Shape;1035;p5"/>
              <p:cNvSpPr/>
              <p:nvPr/>
            </p:nvSpPr>
            <p:spPr>
              <a:xfrm>
                <a:off x="1858500" y="2955938"/>
                <a:ext cx="1148675" cy="1546025"/>
              </a:xfrm>
              <a:custGeom>
                <a:avLst/>
                <a:gdLst/>
                <a:ahLst/>
                <a:cxnLst/>
                <a:rect l="l" t="t" r="r" b="b"/>
                <a:pathLst>
                  <a:path w="45947" h="61841" extrusionOk="0">
                    <a:moveTo>
                      <a:pt x="1635" y="1"/>
                    </a:moveTo>
                    <a:cubicBezTo>
                      <a:pt x="1602" y="34"/>
                      <a:pt x="1569" y="34"/>
                      <a:pt x="1502" y="34"/>
                    </a:cubicBezTo>
                    <a:cubicBezTo>
                      <a:pt x="1402" y="168"/>
                      <a:pt x="1302" y="334"/>
                      <a:pt x="1168" y="501"/>
                    </a:cubicBezTo>
                    <a:cubicBezTo>
                      <a:pt x="301" y="17547"/>
                      <a:pt x="1" y="38995"/>
                      <a:pt x="1869" y="59443"/>
                    </a:cubicBezTo>
                    <a:cubicBezTo>
                      <a:pt x="1989" y="60884"/>
                      <a:pt x="3215" y="61841"/>
                      <a:pt x="4515" y="61841"/>
                    </a:cubicBezTo>
                    <a:cubicBezTo>
                      <a:pt x="5021" y="61841"/>
                      <a:pt x="5538" y="61696"/>
                      <a:pt x="6005" y="61378"/>
                    </a:cubicBezTo>
                    <a:cubicBezTo>
                      <a:pt x="12280" y="57075"/>
                      <a:pt x="22400" y="54418"/>
                      <a:pt x="31722" y="54418"/>
                    </a:cubicBezTo>
                    <a:cubicBezTo>
                      <a:pt x="35335" y="54418"/>
                      <a:pt x="38828" y="54817"/>
                      <a:pt x="41931" y="55674"/>
                    </a:cubicBezTo>
                    <a:cubicBezTo>
                      <a:pt x="42172" y="55738"/>
                      <a:pt x="42409" y="55768"/>
                      <a:pt x="42637" y="55768"/>
                    </a:cubicBezTo>
                    <a:cubicBezTo>
                      <a:pt x="44562" y="55768"/>
                      <a:pt x="45947" y="53653"/>
                      <a:pt x="44933" y="51805"/>
                    </a:cubicBezTo>
                    <a:cubicBezTo>
                      <a:pt x="36427" y="36360"/>
                      <a:pt x="17847" y="16112"/>
                      <a:pt x="1635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36" name="Google Shape;1036;p5"/>
              <p:cNvSpPr/>
              <p:nvPr/>
            </p:nvSpPr>
            <p:spPr>
              <a:xfrm>
                <a:off x="112275" y="2948438"/>
                <a:ext cx="2249125" cy="1553525"/>
              </a:xfrm>
              <a:custGeom>
                <a:avLst/>
                <a:gdLst/>
                <a:ahLst/>
                <a:cxnLst/>
                <a:rect l="l" t="t" r="r" b="b"/>
                <a:pathLst>
                  <a:path w="89965" h="62141" extrusionOk="0">
                    <a:moveTo>
                      <a:pt x="71585" y="58242"/>
                    </a:moveTo>
                    <a:lnTo>
                      <a:pt x="71585" y="58242"/>
                    </a:lnTo>
                    <a:cubicBezTo>
                      <a:pt x="71590" y="58323"/>
                      <a:pt x="71595" y="58404"/>
                      <a:pt x="71601" y="58485"/>
                    </a:cubicBezTo>
                    <a:lnTo>
                      <a:pt x="71601" y="58485"/>
                    </a:lnTo>
                    <a:cubicBezTo>
                      <a:pt x="71593" y="58407"/>
                      <a:pt x="71585" y="58324"/>
                      <a:pt x="71585" y="58242"/>
                    </a:cubicBezTo>
                    <a:close/>
                    <a:moveTo>
                      <a:pt x="71017" y="1"/>
                    </a:moveTo>
                    <a:lnTo>
                      <a:pt x="71017" y="1"/>
                    </a:lnTo>
                    <a:cubicBezTo>
                      <a:pt x="59142" y="634"/>
                      <a:pt x="18180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871" y="44166"/>
                    </a:cubicBezTo>
                    <a:cubicBezTo>
                      <a:pt x="6046" y="45630"/>
                      <a:pt x="7281" y="46551"/>
                      <a:pt x="8544" y="46551"/>
                    </a:cubicBezTo>
                    <a:cubicBezTo>
                      <a:pt x="9208" y="46551"/>
                      <a:pt x="9879" y="46296"/>
                      <a:pt x="10408" y="45733"/>
                    </a:cubicBezTo>
                    <a:cubicBezTo>
                      <a:pt x="10808" y="45333"/>
                      <a:pt x="11208" y="44933"/>
                      <a:pt x="11608" y="44532"/>
                    </a:cubicBezTo>
                    <a:lnTo>
                      <a:pt x="11608" y="44532"/>
                    </a:lnTo>
                    <a:cubicBezTo>
                      <a:pt x="9974" y="46200"/>
                      <a:pt x="11175" y="49002"/>
                      <a:pt x="13543" y="49002"/>
                    </a:cubicBezTo>
                    <a:cubicBezTo>
                      <a:pt x="20381" y="49036"/>
                      <a:pt x="28887" y="52171"/>
                      <a:pt x="33190" y="56775"/>
                    </a:cubicBezTo>
                    <a:cubicBezTo>
                      <a:pt x="33734" y="57373"/>
                      <a:pt x="34457" y="57658"/>
                      <a:pt x="35171" y="57658"/>
                    </a:cubicBezTo>
                    <a:cubicBezTo>
                      <a:pt x="36168" y="57658"/>
                      <a:pt x="37147" y="57104"/>
                      <a:pt x="37594" y="56074"/>
                    </a:cubicBezTo>
                    <a:cubicBezTo>
                      <a:pt x="37794" y="55574"/>
                      <a:pt x="37994" y="55107"/>
                      <a:pt x="38227" y="54606"/>
                    </a:cubicBezTo>
                    <a:lnTo>
                      <a:pt x="38227" y="54606"/>
                    </a:lnTo>
                    <a:cubicBezTo>
                      <a:pt x="37408" y="56428"/>
                      <a:pt x="38799" y="58333"/>
                      <a:pt x="40666" y="58333"/>
                    </a:cubicBezTo>
                    <a:cubicBezTo>
                      <a:pt x="40849" y="58333"/>
                      <a:pt x="41038" y="58315"/>
                      <a:pt x="41230" y="58276"/>
                    </a:cubicBezTo>
                    <a:cubicBezTo>
                      <a:pt x="43367" y="57814"/>
                      <a:pt x="45880" y="57597"/>
                      <a:pt x="48538" y="57597"/>
                    </a:cubicBezTo>
                    <a:cubicBezTo>
                      <a:pt x="55294" y="57597"/>
                      <a:pt x="62989" y="58998"/>
                      <a:pt x="67849" y="61344"/>
                    </a:cubicBezTo>
                    <a:cubicBezTo>
                      <a:pt x="68217" y="61519"/>
                      <a:pt x="68597" y="61599"/>
                      <a:pt x="68967" y="61599"/>
                    </a:cubicBezTo>
                    <a:cubicBezTo>
                      <a:pt x="70405" y="61599"/>
                      <a:pt x="71694" y="60389"/>
                      <a:pt x="71625" y="58814"/>
                    </a:cubicBezTo>
                    <a:lnTo>
                      <a:pt x="71625" y="58814"/>
                    </a:lnTo>
                    <a:cubicBezTo>
                      <a:pt x="71648" y="59124"/>
                      <a:pt x="71677" y="59434"/>
                      <a:pt x="71718" y="59743"/>
                    </a:cubicBezTo>
                    <a:cubicBezTo>
                      <a:pt x="71838" y="61184"/>
                      <a:pt x="73064" y="62141"/>
                      <a:pt x="74364" y="62141"/>
                    </a:cubicBezTo>
                    <a:cubicBezTo>
                      <a:pt x="74870" y="62141"/>
                      <a:pt x="75387" y="61996"/>
                      <a:pt x="75854" y="61678"/>
                    </a:cubicBezTo>
                    <a:cubicBezTo>
                      <a:pt x="79557" y="59143"/>
                      <a:pt x="84560" y="57175"/>
                      <a:pt x="89964" y="56007"/>
                    </a:cubicBezTo>
                    <a:cubicBezTo>
                      <a:pt x="89764" y="55974"/>
                      <a:pt x="89531" y="55874"/>
                      <a:pt x="89331" y="55774"/>
                    </a:cubicBezTo>
                    <a:cubicBezTo>
                      <a:pt x="84466" y="53426"/>
                      <a:pt x="76762" y="52041"/>
                      <a:pt x="70001" y="52041"/>
                    </a:cubicBezTo>
                    <a:cubicBezTo>
                      <a:pt x="67350" y="52041"/>
                      <a:pt x="64844" y="52254"/>
                      <a:pt x="62712" y="52705"/>
                    </a:cubicBezTo>
                    <a:cubicBezTo>
                      <a:pt x="62205" y="52816"/>
                      <a:pt x="61561" y="52870"/>
                      <a:pt x="60853" y="52870"/>
                    </a:cubicBezTo>
                    <a:cubicBezTo>
                      <a:pt x="58578" y="52870"/>
                      <a:pt x="55657" y="52306"/>
                      <a:pt x="54639" y="51237"/>
                    </a:cubicBezTo>
                    <a:cubicBezTo>
                      <a:pt x="50369" y="46601"/>
                      <a:pt x="41830" y="43498"/>
                      <a:pt x="35025" y="43465"/>
                    </a:cubicBezTo>
                    <a:cubicBezTo>
                      <a:pt x="32657" y="43465"/>
                      <a:pt x="27620" y="40863"/>
                      <a:pt x="27353" y="38628"/>
                    </a:cubicBezTo>
                    <a:cubicBezTo>
                      <a:pt x="26853" y="34225"/>
                      <a:pt x="25051" y="30522"/>
                      <a:pt x="22550" y="28054"/>
                    </a:cubicBezTo>
                    <a:cubicBezTo>
                      <a:pt x="21449" y="26987"/>
                      <a:pt x="21582" y="25152"/>
                      <a:pt x="22783" y="24185"/>
                    </a:cubicBezTo>
                    <a:cubicBezTo>
                      <a:pt x="33624" y="15278"/>
                      <a:pt x="54406" y="5805"/>
                      <a:pt x="71017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37" name="Google Shape;1037;p5"/>
              <p:cNvSpPr/>
              <p:nvPr/>
            </p:nvSpPr>
            <p:spPr>
              <a:xfrm>
                <a:off x="1820150" y="2665738"/>
                <a:ext cx="184325" cy="255200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10208" extrusionOk="0">
                    <a:moveTo>
                      <a:pt x="3670" y="0"/>
                    </a:moveTo>
                    <a:cubicBezTo>
                      <a:pt x="1835" y="0"/>
                      <a:pt x="1" y="10208"/>
                      <a:pt x="1" y="10208"/>
                    </a:cubicBezTo>
                    <a:lnTo>
                      <a:pt x="7372" y="10208"/>
                    </a:lnTo>
                    <a:cubicBezTo>
                      <a:pt x="7372" y="10208"/>
                      <a:pt x="5538" y="0"/>
                      <a:pt x="3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38" name="Google Shape;1038;p5"/>
              <p:cNvSpPr/>
              <p:nvPr/>
            </p:nvSpPr>
            <p:spPr>
              <a:xfrm>
                <a:off x="1765100" y="2865038"/>
                <a:ext cx="293575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4471" extrusionOk="0">
                    <a:moveTo>
                      <a:pt x="2002" y="1"/>
                    </a:moveTo>
                    <a:cubicBezTo>
                      <a:pt x="902" y="1"/>
                      <a:pt x="1" y="902"/>
                      <a:pt x="1" y="2002"/>
                    </a:cubicBezTo>
                    <a:lnTo>
                      <a:pt x="1" y="2469"/>
                    </a:lnTo>
                    <a:cubicBezTo>
                      <a:pt x="1" y="3570"/>
                      <a:pt x="902" y="4471"/>
                      <a:pt x="2002" y="4471"/>
                    </a:cubicBezTo>
                    <a:lnTo>
                      <a:pt x="9741" y="4471"/>
                    </a:lnTo>
                    <a:cubicBezTo>
                      <a:pt x="10875" y="4471"/>
                      <a:pt x="11743" y="3570"/>
                      <a:pt x="11743" y="2469"/>
                    </a:cubicBezTo>
                    <a:lnTo>
                      <a:pt x="11743" y="2002"/>
                    </a:lnTo>
                    <a:cubicBezTo>
                      <a:pt x="11743" y="902"/>
                      <a:pt x="10875" y="1"/>
                      <a:pt x="9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</p:grpSp>
      <p:grpSp>
        <p:nvGrpSpPr>
          <p:cNvPr id="1039" name="Google Shape;1039;p5"/>
          <p:cNvGrpSpPr/>
          <p:nvPr/>
        </p:nvGrpSpPr>
        <p:grpSpPr>
          <a:xfrm>
            <a:off x="13665366" y="8819228"/>
            <a:ext cx="6738976" cy="3414276"/>
            <a:chOff x="2087475" y="2783813"/>
            <a:chExt cx="3624275" cy="1836225"/>
          </a:xfrm>
        </p:grpSpPr>
        <p:sp>
          <p:nvSpPr>
            <p:cNvPr id="1040" name="Google Shape;1040;p5"/>
            <p:cNvSpPr/>
            <p:nvPr/>
          </p:nvSpPr>
          <p:spPr>
            <a:xfrm>
              <a:off x="2087475" y="3066513"/>
              <a:ext cx="1777125" cy="1163775"/>
            </a:xfrm>
            <a:custGeom>
              <a:avLst/>
              <a:gdLst/>
              <a:ahLst/>
              <a:cxnLst/>
              <a:rect l="l" t="t" r="r" b="b"/>
              <a:pathLst>
                <a:path w="71085" h="46551" extrusionOk="0">
                  <a:moveTo>
                    <a:pt x="71051" y="1"/>
                  </a:moveTo>
                  <a:cubicBezTo>
                    <a:pt x="59209" y="601"/>
                    <a:pt x="18213" y="15879"/>
                    <a:pt x="1301" y="29722"/>
                  </a:cubicBezTo>
                  <a:cubicBezTo>
                    <a:pt x="100" y="30723"/>
                    <a:pt x="0" y="32524"/>
                    <a:pt x="1101" y="33625"/>
                  </a:cubicBezTo>
                  <a:cubicBezTo>
                    <a:pt x="3569" y="36060"/>
                    <a:pt x="5371" y="39762"/>
                    <a:pt x="5904" y="44166"/>
                  </a:cubicBezTo>
                  <a:cubicBezTo>
                    <a:pt x="6057" y="45630"/>
                    <a:pt x="7285" y="46551"/>
                    <a:pt x="8555" y="46551"/>
                  </a:cubicBezTo>
                  <a:cubicBezTo>
                    <a:pt x="9222" y="46551"/>
                    <a:pt x="9901" y="46296"/>
                    <a:pt x="10441" y="45733"/>
                  </a:cubicBezTo>
                  <a:cubicBezTo>
                    <a:pt x="24151" y="31390"/>
                    <a:pt x="50203" y="12610"/>
                    <a:pt x="71051" y="568"/>
                  </a:cubicBezTo>
                  <a:cubicBezTo>
                    <a:pt x="71051" y="401"/>
                    <a:pt x="71051" y="201"/>
                    <a:pt x="710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2335975" y="3080688"/>
              <a:ext cx="1529450" cy="1427300"/>
            </a:xfrm>
            <a:custGeom>
              <a:avLst/>
              <a:gdLst/>
              <a:ahLst/>
              <a:cxnLst/>
              <a:rect l="l" t="t" r="r" b="b"/>
              <a:pathLst>
                <a:path w="61178" h="57092" extrusionOk="0">
                  <a:moveTo>
                    <a:pt x="61111" y="1"/>
                  </a:moveTo>
                  <a:cubicBezTo>
                    <a:pt x="40830" y="11709"/>
                    <a:pt x="15678" y="29789"/>
                    <a:pt x="1668" y="43932"/>
                  </a:cubicBezTo>
                  <a:cubicBezTo>
                    <a:pt x="1" y="45633"/>
                    <a:pt x="1235" y="48435"/>
                    <a:pt x="3603" y="48435"/>
                  </a:cubicBezTo>
                  <a:cubicBezTo>
                    <a:pt x="10441" y="48469"/>
                    <a:pt x="18947" y="51604"/>
                    <a:pt x="23250" y="56208"/>
                  </a:cubicBezTo>
                  <a:cubicBezTo>
                    <a:pt x="23794" y="56806"/>
                    <a:pt x="24517" y="57091"/>
                    <a:pt x="25231" y="57091"/>
                  </a:cubicBezTo>
                  <a:cubicBezTo>
                    <a:pt x="26228" y="57091"/>
                    <a:pt x="27207" y="56537"/>
                    <a:pt x="27654" y="55507"/>
                  </a:cubicBezTo>
                  <a:cubicBezTo>
                    <a:pt x="34525" y="39529"/>
                    <a:pt x="48001" y="18180"/>
                    <a:pt x="61178" y="101"/>
                  </a:cubicBezTo>
                  <a:cubicBezTo>
                    <a:pt x="61144" y="34"/>
                    <a:pt x="61144" y="67"/>
                    <a:pt x="61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3022650" y="3086538"/>
              <a:ext cx="858600" cy="1520275"/>
            </a:xfrm>
            <a:custGeom>
              <a:avLst/>
              <a:gdLst/>
              <a:ahLst/>
              <a:cxnLst/>
              <a:rect l="l" t="t" r="r" b="b"/>
              <a:pathLst>
                <a:path w="34344" h="60811" extrusionOk="0">
                  <a:moveTo>
                    <a:pt x="33610" y="0"/>
                  </a:moveTo>
                  <a:lnTo>
                    <a:pt x="33610" y="0"/>
                  </a:lnTo>
                  <a:cubicBezTo>
                    <a:pt x="20868" y="17479"/>
                    <a:pt x="7859" y="38027"/>
                    <a:pt x="820" y="53805"/>
                  </a:cubicBezTo>
                  <a:cubicBezTo>
                    <a:pt x="1" y="55627"/>
                    <a:pt x="1392" y="57532"/>
                    <a:pt x="3259" y="57532"/>
                  </a:cubicBezTo>
                  <a:cubicBezTo>
                    <a:pt x="3442" y="57532"/>
                    <a:pt x="3631" y="57514"/>
                    <a:pt x="3823" y="57475"/>
                  </a:cubicBezTo>
                  <a:cubicBezTo>
                    <a:pt x="5960" y="57013"/>
                    <a:pt x="8473" y="56796"/>
                    <a:pt x="11131" y="56796"/>
                  </a:cubicBezTo>
                  <a:cubicBezTo>
                    <a:pt x="17887" y="56796"/>
                    <a:pt x="25582" y="58197"/>
                    <a:pt x="30442" y="60543"/>
                  </a:cubicBezTo>
                  <a:cubicBezTo>
                    <a:pt x="30815" y="60727"/>
                    <a:pt x="31200" y="60811"/>
                    <a:pt x="31574" y="60811"/>
                  </a:cubicBezTo>
                  <a:cubicBezTo>
                    <a:pt x="33038" y="60811"/>
                    <a:pt x="34344" y="59529"/>
                    <a:pt x="34211" y="57908"/>
                  </a:cubicBezTo>
                  <a:cubicBezTo>
                    <a:pt x="32443" y="37794"/>
                    <a:pt x="32777" y="16745"/>
                    <a:pt x="33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3878750" y="3065688"/>
              <a:ext cx="1833000" cy="1095200"/>
            </a:xfrm>
            <a:custGeom>
              <a:avLst/>
              <a:gdLst/>
              <a:ahLst/>
              <a:cxnLst/>
              <a:rect l="l" t="t" r="r" b="b"/>
              <a:pathLst>
                <a:path w="73320" h="43808" extrusionOk="0">
                  <a:moveTo>
                    <a:pt x="100" y="0"/>
                  </a:moveTo>
                  <a:lnTo>
                    <a:pt x="0" y="334"/>
                  </a:lnTo>
                  <a:cubicBezTo>
                    <a:pt x="23450" y="12276"/>
                    <a:pt x="51837" y="29588"/>
                    <a:pt x="67248" y="43131"/>
                  </a:cubicBezTo>
                  <a:cubicBezTo>
                    <a:pt x="67767" y="43597"/>
                    <a:pt x="68383" y="43807"/>
                    <a:pt x="68988" y="43807"/>
                  </a:cubicBezTo>
                  <a:cubicBezTo>
                    <a:pt x="70289" y="43807"/>
                    <a:pt x="71538" y="42833"/>
                    <a:pt x="71651" y="41330"/>
                  </a:cubicBezTo>
                  <a:cubicBezTo>
                    <a:pt x="71818" y="38961"/>
                    <a:pt x="72218" y="36326"/>
                    <a:pt x="72986" y="34125"/>
                  </a:cubicBezTo>
                  <a:cubicBezTo>
                    <a:pt x="73319" y="33091"/>
                    <a:pt x="73052" y="31956"/>
                    <a:pt x="72252" y="31256"/>
                  </a:cubicBezTo>
                  <a:cubicBezTo>
                    <a:pt x="56274" y="16712"/>
                    <a:pt x="11275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3874575" y="3072363"/>
              <a:ext cx="1687900" cy="1388950"/>
            </a:xfrm>
            <a:custGeom>
              <a:avLst/>
              <a:gdLst/>
              <a:ahLst/>
              <a:cxnLst/>
              <a:rect l="l" t="t" r="r" b="b"/>
              <a:pathLst>
                <a:path w="67516" h="55558" extrusionOk="0">
                  <a:moveTo>
                    <a:pt x="67" y="0"/>
                  </a:moveTo>
                  <a:cubicBezTo>
                    <a:pt x="34" y="67"/>
                    <a:pt x="34" y="33"/>
                    <a:pt x="0" y="67"/>
                  </a:cubicBezTo>
                  <a:cubicBezTo>
                    <a:pt x="16979" y="16979"/>
                    <a:pt x="36593" y="38361"/>
                    <a:pt x="44466" y="54072"/>
                  </a:cubicBezTo>
                  <a:cubicBezTo>
                    <a:pt x="44945" y="55049"/>
                    <a:pt x="45883" y="55558"/>
                    <a:pt x="46835" y="55558"/>
                  </a:cubicBezTo>
                  <a:cubicBezTo>
                    <a:pt x="47605" y="55558"/>
                    <a:pt x="48384" y="55225"/>
                    <a:pt x="48935" y="54539"/>
                  </a:cubicBezTo>
                  <a:cubicBezTo>
                    <a:pt x="53238" y="49135"/>
                    <a:pt x="58676" y="46367"/>
                    <a:pt x="64080" y="46033"/>
                  </a:cubicBezTo>
                  <a:cubicBezTo>
                    <a:pt x="66481" y="45900"/>
                    <a:pt x="67515" y="42931"/>
                    <a:pt x="65681" y="41363"/>
                  </a:cubicBezTo>
                  <a:cubicBezTo>
                    <a:pt x="49936" y="28053"/>
                    <a:pt x="22650" y="11508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3833700" y="3074013"/>
              <a:ext cx="1148675" cy="1546025"/>
            </a:xfrm>
            <a:custGeom>
              <a:avLst/>
              <a:gdLst/>
              <a:ahLst/>
              <a:cxnLst/>
              <a:rect l="l" t="t" r="r" b="b"/>
              <a:pathLst>
                <a:path w="45947" h="61841" extrusionOk="0">
                  <a:moveTo>
                    <a:pt x="1635" y="1"/>
                  </a:moveTo>
                  <a:cubicBezTo>
                    <a:pt x="1602" y="34"/>
                    <a:pt x="1569" y="34"/>
                    <a:pt x="1502" y="34"/>
                  </a:cubicBezTo>
                  <a:cubicBezTo>
                    <a:pt x="1402" y="168"/>
                    <a:pt x="1302" y="334"/>
                    <a:pt x="1168" y="501"/>
                  </a:cubicBezTo>
                  <a:cubicBezTo>
                    <a:pt x="301" y="17547"/>
                    <a:pt x="1" y="38995"/>
                    <a:pt x="1869" y="59443"/>
                  </a:cubicBezTo>
                  <a:cubicBezTo>
                    <a:pt x="1989" y="60884"/>
                    <a:pt x="3215" y="61841"/>
                    <a:pt x="4515" y="61841"/>
                  </a:cubicBezTo>
                  <a:cubicBezTo>
                    <a:pt x="5021" y="61841"/>
                    <a:pt x="5538" y="61696"/>
                    <a:pt x="6005" y="61378"/>
                  </a:cubicBezTo>
                  <a:cubicBezTo>
                    <a:pt x="12280" y="57075"/>
                    <a:pt x="22400" y="54418"/>
                    <a:pt x="31722" y="54418"/>
                  </a:cubicBezTo>
                  <a:cubicBezTo>
                    <a:pt x="35335" y="54418"/>
                    <a:pt x="38828" y="54817"/>
                    <a:pt x="41931" y="55674"/>
                  </a:cubicBezTo>
                  <a:cubicBezTo>
                    <a:pt x="42172" y="55738"/>
                    <a:pt x="42409" y="55768"/>
                    <a:pt x="42637" y="55768"/>
                  </a:cubicBezTo>
                  <a:cubicBezTo>
                    <a:pt x="44562" y="55768"/>
                    <a:pt x="45947" y="53653"/>
                    <a:pt x="44933" y="51805"/>
                  </a:cubicBezTo>
                  <a:cubicBezTo>
                    <a:pt x="36427" y="36360"/>
                    <a:pt x="17847" y="16112"/>
                    <a:pt x="1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grpSp>
          <p:nvGrpSpPr>
            <p:cNvPr id="1046" name="Google Shape;1046;p5"/>
            <p:cNvGrpSpPr/>
            <p:nvPr/>
          </p:nvGrpSpPr>
          <p:grpSpPr>
            <a:xfrm>
              <a:off x="2087475" y="2783813"/>
              <a:ext cx="3624275" cy="1836225"/>
              <a:chOff x="112275" y="2665738"/>
              <a:chExt cx="3624275" cy="1836225"/>
            </a:xfrm>
          </p:grpSpPr>
          <p:sp>
            <p:nvSpPr>
              <p:cNvPr id="1047" name="Google Shape;1047;p5"/>
              <p:cNvSpPr/>
              <p:nvPr/>
            </p:nvSpPr>
            <p:spPr>
              <a:xfrm>
                <a:off x="112275" y="2948438"/>
                <a:ext cx="1777125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71085" h="46551" extrusionOk="0">
                    <a:moveTo>
                      <a:pt x="71051" y="1"/>
                    </a:moveTo>
                    <a:cubicBezTo>
                      <a:pt x="59209" y="601"/>
                      <a:pt x="18213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904" y="44166"/>
                    </a:cubicBezTo>
                    <a:cubicBezTo>
                      <a:pt x="6057" y="45630"/>
                      <a:pt x="7285" y="46551"/>
                      <a:pt x="8555" y="46551"/>
                    </a:cubicBezTo>
                    <a:cubicBezTo>
                      <a:pt x="9222" y="46551"/>
                      <a:pt x="9901" y="46296"/>
                      <a:pt x="10441" y="45733"/>
                    </a:cubicBezTo>
                    <a:cubicBezTo>
                      <a:pt x="24151" y="31390"/>
                      <a:pt x="50203" y="12610"/>
                      <a:pt x="71051" y="568"/>
                    </a:cubicBezTo>
                    <a:cubicBezTo>
                      <a:pt x="71051" y="401"/>
                      <a:pt x="71051" y="201"/>
                      <a:pt x="71084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48" name="Google Shape;1048;p5"/>
              <p:cNvSpPr/>
              <p:nvPr/>
            </p:nvSpPr>
            <p:spPr>
              <a:xfrm>
                <a:off x="360775" y="2962613"/>
                <a:ext cx="1529450" cy="1427300"/>
              </a:xfrm>
              <a:custGeom>
                <a:avLst/>
                <a:gdLst/>
                <a:ahLst/>
                <a:cxnLst/>
                <a:rect l="l" t="t" r="r" b="b"/>
                <a:pathLst>
                  <a:path w="61178" h="57092" extrusionOk="0">
                    <a:moveTo>
                      <a:pt x="61111" y="1"/>
                    </a:moveTo>
                    <a:cubicBezTo>
                      <a:pt x="40830" y="11709"/>
                      <a:pt x="15678" y="29789"/>
                      <a:pt x="1668" y="43932"/>
                    </a:cubicBezTo>
                    <a:cubicBezTo>
                      <a:pt x="1" y="45633"/>
                      <a:pt x="1235" y="48435"/>
                      <a:pt x="3603" y="48435"/>
                    </a:cubicBezTo>
                    <a:cubicBezTo>
                      <a:pt x="10441" y="48469"/>
                      <a:pt x="18947" y="51604"/>
                      <a:pt x="23250" y="56208"/>
                    </a:cubicBezTo>
                    <a:cubicBezTo>
                      <a:pt x="23794" y="56806"/>
                      <a:pt x="24517" y="57091"/>
                      <a:pt x="25231" y="57091"/>
                    </a:cubicBezTo>
                    <a:cubicBezTo>
                      <a:pt x="26228" y="57091"/>
                      <a:pt x="27207" y="56537"/>
                      <a:pt x="27654" y="55507"/>
                    </a:cubicBezTo>
                    <a:cubicBezTo>
                      <a:pt x="34525" y="39529"/>
                      <a:pt x="48001" y="18180"/>
                      <a:pt x="61178" y="101"/>
                    </a:cubicBezTo>
                    <a:cubicBezTo>
                      <a:pt x="61144" y="34"/>
                      <a:pt x="61144" y="67"/>
                      <a:pt x="61111" y="1"/>
                    </a:cubicBezTo>
                    <a:close/>
                  </a:path>
                </a:pathLst>
              </a:custGeom>
              <a:solidFill>
                <a:srgbClr val="191919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49" name="Google Shape;1049;p5"/>
              <p:cNvSpPr/>
              <p:nvPr/>
            </p:nvSpPr>
            <p:spPr>
              <a:xfrm>
                <a:off x="1047450" y="2968463"/>
                <a:ext cx="858600" cy="1520275"/>
              </a:xfrm>
              <a:custGeom>
                <a:avLst/>
                <a:gdLst/>
                <a:ahLst/>
                <a:cxnLst/>
                <a:rect l="l" t="t" r="r" b="b"/>
                <a:pathLst>
                  <a:path w="34344" h="60811" extrusionOk="0">
                    <a:moveTo>
                      <a:pt x="33610" y="0"/>
                    </a:moveTo>
                    <a:lnTo>
                      <a:pt x="33610" y="0"/>
                    </a:lnTo>
                    <a:cubicBezTo>
                      <a:pt x="20868" y="17479"/>
                      <a:pt x="7859" y="38027"/>
                      <a:pt x="820" y="53805"/>
                    </a:cubicBezTo>
                    <a:cubicBezTo>
                      <a:pt x="1" y="55627"/>
                      <a:pt x="1392" y="57532"/>
                      <a:pt x="3259" y="57532"/>
                    </a:cubicBezTo>
                    <a:cubicBezTo>
                      <a:pt x="3442" y="57532"/>
                      <a:pt x="3631" y="57514"/>
                      <a:pt x="3823" y="57475"/>
                    </a:cubicBezTo>
                    <a:cubicBezTo>
                      <a:pt x="5960" y="57013"/>
                      <a:pt x="8473" y="56796"/>
                      <a:pt x="11131" y="56796"/>
                    </a:cubicBezTo>
                    <a:cubicBezTo>
                      <a:pt x="17887" y="56796"/>
                      <a:pt x="25582" y="58197"/>
                      <a:pt x="30442" y="60543"/>
                    </a:cubicBezTo>
                    <a:cubicBezTo>
                      <a:pt x="30815" y="60727"/>
                      <a:pt x="31200" y="60811"/>
                      <a:pt x="31574" y="60811"/>
                    </a:cubicBezTo>
                    <a:cubicBezTo>
                      <a:pt x="33038" y="60811"/>
                      <a:pt x="34344" y="59529"/>
                      <a:pt x="34211" y="57908"/>
                    </a:cubicBezTo>
                    <a:cubicBezTo>
                      <a:pt x="32443" y="37794"/>
                      <a:pt x="32777" y="16745"/>
                      <a:pt x="33610" y="0"/>
                    </a:cubicBezTo>
                    <a:close/>
                  </a:path>
                </a:pathLst>
              </a:custGeom>
              <a:solidFill>
                <a:srgbClr val="191919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50" name="Google Shape;1050;p5"/>
              <p:cNvSpPr/>
              <p:nvPr/>
            </p:nvSpPr>
            <p:spPr>
              <a:xfrm>
                <a:off x="1903550" y="2947613"/>
                <a:ext cx="1833000" cy="1095200"/>
              </a:xfrm>
              <a:custGeom>
                <a:avLst/>
                <a:gdLst/>
                <a:ahLst/>
                <a:cxnLst/>
                <a:rect l="l" t="t" r="r" b="b"/>
                <a:pathLst>
                  <a:path w="73320" h="43808" extrusionOk="0">
                    <a:moveTo>
                      <a:pt x="100" y="0"/>
                    </a:moveTo>
                    <a:lnTo>
                      <a:pt x="0" y="334"/>
                    </a:lnTo>
                    <a:cubicBezTo>
                      <a:pt x="23450" y="12276"/>
                      <a:pt x="51837" y="29588"/>
                      <a:pt x="67248" y="43131"/>
                    </a:cubicBezTo>
                    <a:cubicBezTo>
                      <a:pt x="67767" y="43597"/>
                      <a:pt x="68383" y="43807"/>
                      <a:pt x="68988" y="43807"/>
                    </a:cubicBezTo>
                    <a:cubicBezTo>
                      <a:pt x="70289" y="43807"/>
                      <a:pt x="71538" y="42833"/>
                      <a:pt x="71651" y="41330"/>
                    </a:cubicBezTo>
                    <a:cubicBezTo>
                      <a:pt x="71818" y="38961"/>
                      <a:pt x="72218" y="36326"/>
                      <a:pt x="72986" y="34125"/>
                    </a:cubicBezTo>
                    <a:cubicBezTo>
                      <a:pt x="73319" y="33091"/>
                      <a:pt x="73052" y="31956"/>
                      <a:pt x="72252" y="31256"/>
                    </a:cubicBezTo>
                    <a:cubicBezTo>
                      <a:pt x="56274" y="16712"/>
                      <a:pt x="11275" y="0"/>
                      <a:pt x="100" y="0"/>
                    </a:cubicBezTo>
                    <a:close/>
                  </a:path>
                </a:pathLst>
              </a:custGeom>
              <a:solidFill>
                <a:srgbClr val="191919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51" name="Google Shape;1051;p5"/>
              <p:cNvSpPr/>
              <p:nvPr/>
            </p:nvSpPr>
            <p:spPr>
              <a:xfrm>
                <a:off x="1899375" y="2954288"/>
                <a:ext cx="1687900" cy="1388950"/>
              </a:xfrm>
              <a:custGeom>
                <a:avLst/>
                <a:gdLst/>
                <a:ahLst/>
                <a:cxnLst/>
                <a:rect l="l" t="t" r="r" b="b"/>
                <a:pathLst>
                  <a:path w="67516" h="55558" extrusionOk="0">
                    <a:moveTo>
                      <a:pt x="67" y="0"/>
                    </a:moveTo>
                    <a:cubicBezTo>
                      <a:pt x="34" y="67"/>
                      <a:pt x="34" y="33"/>
                      <a:pt x="0" y="67"/>
                    </a:cubicBezTo>
                    <a:cubicBezTo>
                      <a:pt x="16979" y="16979"/>
                      <a:pt x="36593" y="38361"/>
                      <a:pt x="44466" y="54072"/>
                    </a:cubicBezTo>
                    <a:cubicBezTo>
                      <a:pt x="44945" y="55049"/>
                      <a:pt x="45883" y="55558"/>
                      <a:pt x="46835" y="55558"/>
                    </a:cubicBezTo>
                    <a:cubicBezTo>
                      <a:pt x="47605" y="55558"/>
                      <a:pt x="48384" y="55225"/>
                      <a:pt x="48935" y="54539"/>
                    </a:cubicBezTo>
                    <a:cubicBezTo>
                      <a:pt x="53238" y="49135"/>
                      <a:pt x="58676" y="46367"/>
                      <a:pt x="64080" y="46033"/>
                    </a:cubicBezTo>
                    <a:cubicBezTo>
                      <a:pt x="66481" y="45900"/>
                      <a:pt x="67515" y="42931"/>
                      <a:pt x="65681" y="41363"/>
                    </a:cubicBezTo>
                    <a:cubicBezTo>
                      <a:pt x="49936" y="28053"/>
                      <a:pt x="22650" y="11508"/>
                      <a:pt x="67" y="0"/>
                    </a:cubicBezTo>
                    <a:close/>
                  </a:path>
                </a:pathLst>
              </a:custGeom>
              <a:solidFill>
                <a:srgbClr val="191919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52" name="Google Shape;1052;p5"/>
              <p:cNvSpPr/>
              <p:nvPr/>
            </p:nvSpPr>
            <p:spPr>
              <a:xfrm>
                <a:off x="1858500" y="2955938"/>
                <a:ext cx="1148675" cy="1546025"/>
              </a:xfrm>
              <a:custGeom>
                <a:avLst/>
                <a:gdLst/>
                <a:ahLst/>
                <a:cxnLst/>
                <a:rect l="l" t="t" r="r" b="b"/>
                <a:pathLst>
                  <a:path w="45947" h="61841" extrusionOk="0">
                    <a:moveTo>
                      <a:pt x="1635" y="1"/>
                    </a:moveTo>
                    <a:cubicBezTo>
                      <a:pt x="1602" y="34"/>
                      <a:pt x="1569" y="34"/>
                      <a:pt x="1502" y="34"/>
                    </a:cubicBezTo>
                    <a:cubicBezTo>
                      <a:pt x="1402" y="168"/>
                      <a:pt x="1302" y="334"/>
                      <a:pt x="1168" y="501"/>
                    </a:cubicBezTo>
                    <a:cubicBezTo>
                      <a:pt x="301" y="17547"/>
                      <a:pt x="1" y="38995"/>
                      <a:pt x="1869" y="59443"/>
                    </a:cubicBezTo>
                    <a:cubicBezTo>
                      <a:pt x="1989" y="60884"/>
                      <a:pt x="3215" y="61841"/>
                      <a:pt x="4515" y="61841"/>
                    </a:cubicBezTo>
                    <a:cubicBezTo>
                      <a:pt x="5021" y="61841"/>
                      <a:pt x="5538" y="61696"/>
                      <a:pt x="6005" y="61378"/>
                    </a:cubicBezTo>
                    <a:cubicBezTo>
                      <a:pt x="12280" y="57075"/>
                      <a:pt x="22400" y="54418"/>
                      <a:pt x="31722" y="54418"/>
                    </a:cubicBezTo>
                    <a:cubicBezTo>
                      <a:pt x="35335" y="54418"/>
                      <a:pt x="38828" y="54817"/>
                      <a:pt x="41931" y="55674"/>
                    </a:cubicBezTo>
                    <a:cubicBezTo>
                      <a:pt x="42172" y="55738"/>
                      <a:pt x="42409" y="55768"/>
                      <a:pt x="42637" y="55768"/>
                    </a:cubicBezTo>
                    <a:cubicBezTo>
                      <a:pt x="44562" y="55768"/>
                      <a:pt x="45947" y="53653"/>
                      <a:pt x="44933" y="51805"/>
                    </a:cubicBezTo>
                    <a:cubicBezTo>
                      <a:pt x="36427" y="36360"/>
                      <a:pt x="17847" y="16112"/>
                      <a:pt x="1635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53" name="Google Shape;1053;p5"/>
              <p:cNvSpPr/>
              <p:nvPr/>
            </p:nvSpPr>
            <p:spPr>
              <a:xfrm>
                <a:off x="112275" y="2948438"/>
                <a:ext cx="2249125" cy="1553525"/>
              </a:xfrm>
              <a:custGeom>
                <a:avLst/>
                <a:gdLst/>
                <a:ahLst/>
                <a:cxnLst/>
                <a:rect l="l" t="t" r="r" b="b"/>
                <a:pathLst>
                  <a:path w="89965" h="62141" extrusionOk="0">
                    <a:moveTo>
                      <a:pt x="71585" y="58242"/>
                    </a:moveTo>
                    <a:lnTo>
                      <a:pt x="71585" y="58242"/>
                    </a:lnTo>
                    <a:cubicBezTo>
                      <a:pt x="71590" y="58323"/>
                      <a:pt x="71595" y="58404"/>
                      <a:pt x="71601" y="58485"/>
                    </a:cubicBezTo>
                    <a:lnTo>
                      <a:pt x="71601" y="58485"/>
                    </a:lnTo>
                    <a:cubicBezTo>
                      <a:pt x="71593" y="58407"/>
                      <a:pt x="71585" y="58324"/>
                      <a:pt x="71585" y="58242"/>
                    </a:cubicBezTo>
                    <a:close/>
                    <a:moveTo>
                      <a:pt x="71017" y="1"/>
                    </a:moveTo>
                    <a:lnTo>
                      <a:pt x="71017" y="1"/>
                    </a:lnTo>
                    <a:cubicBezTo>
                      <a:pt x="59142" y="634"/>
                      <a:pt x="18180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871" y="44166"/>
                    </a:cubicBezTo>
                    <a:cubicBezTo>
                      <a:pt x="6046" y="45630"/>
                      <a:pt x="7281" y="46551"/>
                      <a:pt x="8544" y="46551"/>
                    </a:cubicBezTo>
                    <a:cubicBezTo>
                      <a:pt x="9208" y="46551"/>
                      <a:pt x="9879" y="46296"/>
                      <a:pt x="10408" y="45733"/>
                    </a:cubicBezTo>
                    <a:cubicBezTo>
                      <a:pt x="10808" y="45333"/>
                      <a:pt x="11208" y="44933"/>
                      <a:pt x="11608" y="44532"/>
                    </a:cubicBezTo>
                    <a:lnTo>
                      <a:pt x="11608" y="44532"/>
                    </a:lnTo>
                    <a:cubicBezTo>
                      <a:pt x="9974" y="46200"/>
                      <a:pt x="11175" y="49002"/>
                      <a:pt x="13543" y="49002"/>
                    </a:cubicBezTo>
                    <a:cubicBezTo>
                      <a:pt x="20381" y="49036"/>
                      <a:pt x="28887" y="52171"/>
                      <a:pt x="33190" y="56775"/>
                    </a:cubicBezTo>
                    <a:cubicBezTo>
                      <a:pt x="33734" y="57373"/>
                      <a:pt x="34457" y="57658"/>
                      <a:pt x="35171" y="57658"/>
                    </a:cubicBezTo>
                    <a:cubicBezTo>
                      <a:pt x="36168" y="57658"/>
                      <a:pt x="37147" y="57104"/>
                      <a:pt x="37594" y="56074"/>
                    </a:cubicBezTo>
                    <a:cubicBezTo>
                      <a:pt x="37794" y="55574"/>
                      <a:pt x="37994" y="55107"/>
                      <a:pt x="38227" y="54606"/>
                    </a:cubicBezTo>
                    <a:lnTo>
                      <a:pt x="38227" y="54606"/>
                    </a:lnTo>
                    <a:cubicBezTo>
                      <a:pt x="37408" y="56428"/>
                      <a:pt x="38799" y="58333"/>
                      <a:pt x="40666" y="58333"/>
                    </a:cubicBezTo>
                    <a:cubicBezTo>
                      <a:pt x="40849" y="58333"/>
                      <a:pt x="41038" y="58315"/>
                      <a:pt x="41230" y="58276"/>
                    </a:cubicBezTo>
                    <a:cubicBezTo>
                      <a:pt x="43367" y="57814"/>
                      <a:pt x="45880" y="57597"/>
                      <a:pt x="48538" y="57597"/>
                    </a:cubicBezTo>
                    <a:cubicBezTo>
                      <a:pt x="55294" y="57597"/>
                      <a:pt x="62989" y="58998"/>
                      <a:pt x="67849" y="61344"/>
                    </a:cubicBezTo>
                    <a:cubicBezTo>
                      <a:pt x="68217" y="61519"/>
                      <a:pt x="68597" y="61599"/>
                      <a:pt x="68967" y="61599"/>
                    </a:cubicBezTo>
                    <a:cubicBezTo>
                      <a:pt x="70405" y="61599"/>
                      <a:pt x="71694" y="60389"/>
                      <a:pt x="71625" y="58814"/>
                    </a:cubicBezTo>
                    <a:lnTo>
                      <a:pt x="71625" y="58814"/>
                    </a:lnTo>
                    <a:cubicBezTo>
                      <a:pt x="71648" y="59124"/>
                      <a:pt x="71677" y="59434"/>
                      <a:pt x="71718" y="59743"/>
                    </a:cubicBezTo>
                    <a:cubicBezTo>
                      <a:pt x="71838" y="61184"/>
                      <a:pt x="73064" y="62141"/>
                      <a:pt x="74364" y="62141"/>
                    </a:cubicBezTo>
                    <a:cubicBezTo>
                      <a:pt x="74870" y="62141"/>
                      <a:pt x="75387" y="61996"/>
                      <a:pt x="75854" y="61678"/>
                    </a:cubicBezTo>
                    <a:cubicBezTo>
                      <a:pt x="79557" y="59143"/>
                      <a:pt x="84560" y="57175"/>
                      <a:pt x="89964" y="56007"/>
                    </a:cubicBezTo>
                    <a:cubicBezTo>
                      <a:pt x="89764" y="55974"/>
                      <a:pt x="89531" y="55874"/>
                      <a:pt x="89331" y="55774"/>
                    </a:cubicBezTo>
                    <a:cubicBezTo>
                      <a:pt x="84466" y="53426"/>
                      <a:pt x="76762" y="52041"/>
                      <a:pt x="70001" y="52041"/>
                    </a:cubicBezTo>
                    <a:cubicBezTo>
                      <a:pt x="67350" y="52041"/>
                      <a:pt x="64844" y="52254"/>
                      <a:pt x="62712" y="52705"/>
                    </a:cubicBezTo>
                    <a:cubicBezTo>
                      <a:pt x="62205" y="52816"/>
                      <a:pt x="61561" y="52870"/>
                      <a:pt x="60853" y="52870"/>
                    </a:cubicBezTo>
                    <a:cubicBezTo>
                      <a:pt x="58578" y="52870"/>
                      <a:pt x="55657" y="52306"/>
                      <a:pt x="54639" y="51237"/>
                    </a:cubicBezTo>
                    <a:cubicBezTo>
                      <a:pt x="50369" y="46601"/>
                      <a:pt x="41830" y="43498"/>
                      <a:pt x="35025" y="43465"/>
                    </a:cubicBezTo>
                    <a:cubicBezTo>
                      <a:pt x="32657" y="43465"/>
                      <a:pt x="27620" y="40863"/>
                      <a:pt x="27353" y="38628"/>
                    </a:cubicBezTo>
                    <a:cubicBezTo>
                      <a:pt x="26853" y="34225"/>
                      <a:pt x="25051" y="30522"/>
                      <a:pt x="22550" y="28054"/>
                    </a:cubicBezTo>
                    <a:cubicBezTo>
                      <a:pt x="21449" y="26987"/>
                      <a:pt x="21582" y="25152"/>
                      <a:pt x="22783" y="24185"/>
                    </a:cubicBezTo>
                    <a:cubicBezTo>
                      <a:pt x="33624" y="15278"/>
                      <a:pt x="54406" y="5805"/>
                      <a:pt x="71017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54" name="Google Shape;1054;p5"/>
              <p:cNvSpPr/>
              <p:nvPr/>
            </p:nvSpPr>
            <p:spPr>
              <a:xfrm>
                <a:off x="1820150" y="2665738"/>
                <a:ext cx="184325" cy="255200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10208" extrusionOk="0">
                    <a:moveTo>
                      <a:pt x="3670" y="0"/>
                    </a:moveTo>
                    <a:cubicBezTo>
                      <a:pt x="1835" y="0"/>
                      <a:pt x="1" y="10208"/>
                      <a:pt x="1" y="10208"/>
                    </a:cubicBezTo>
                    <a:lnTo>
                      <a:pt x="7372" y="10208"/>
                    </a:lnTo>
                    <a:cubicBezTo>
                      <a:pt x="7372" y="10208"/>
                      <a:pt x="5538" y="0"/>
                      <a:pt x="3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55" name="Google Shape;1055;p5"/>
              <p:cNvSpPr/>
              <p:nvPr/>
            </p:nvSpPr>
            <p:spPr>
              <a:xfrm>
                <a:off x="1765100" y="2865038"/>
                <a:ext cx="293575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4471" extrusionOk="0">
                    <a:moveTo>
                      <a:pt x="2002" y="1"/>
                    </a:moveTo>
                    <a:cubicBezTo>
                      <a:pt x="902" y="1"/>
                      <a:pt x="1" y="902"/>
                      <a:pt x="1" y="2002"/>
                    </a:cubicBezTo>
                    <a:lnTo>
                      <a:pt x="1" y="2469"/>
                    </a:lnTo>
                    <a:cubicBezTo>
                      <a:pt x="1" y="3570"/>
                      <a:pt x="902" y="4471"/>
                      <a:pt x="2002" y="4471"/>
                    </a:cubicBezTo>
                    <a:lnTo>
                      <a:pt x="9741" y="4471"/>
                    </a:lnTo>
                    <a:cubicBezTo>
                      <a:pt x="10875" y="4471"/>
                      <a:pt x="11743" y="3570"/>
                      <a:pt x="11743" y="2469"/>
                    </a:cubicBezTo>
                    <a:lnTo>
                      <a:pt x="11743" y="2002"/>
                    </a:lnTo>
                    <a:cubicBezTo>
                      <a:pt x="11743" y="902"/>
                      <a:pt x="10875" y="1"/>
                      <a:pt x="9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</p:grpSp>
      <p:sp>
        <p:nvSpPr>
          <p:cNvPr id="1056" name="Google Shape;1056;p5"/>
          <p:cNvSpPr txBox="1">
            <a:spLocks noGrp="1"/>
          </p:cNvSpPr>
          <p:nvPr>
            <p:ph type="title"/>
          </p:nvPr>
        </p:nvSpPr>
        <p:spPr>
          <a:xfrm>
            <a:off x="2752800" y="5246706"/>
            <a:ext cx="5485200" cy="106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57" name="Google Shape;1057;p5"/>
          <p:cNvSpPr txBox="1">
            <a:spLocks noGrp="1"/>
          </p:cNvSpPr>
          <p:nvPr>
            <p:ph type="title" idx="2"/>
          </p:nvPr>
        </p:nvSpPr>
        <p:spPr>
          <a:xfrm>
            <a:off x="10049980" y="5246706"/>
            <a:ext cx="5485200" cy="106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5"/>
          <p:cNvSpPr txBox="1">
            <a:spLocks noGrp="1"/>
          </p:cNvSpPr>
          <p:nvPr>
            <p:ph type="subTitle" idx="1"/>
          </p:nvPr>
        </p:nvSpPr>
        <p:spPr>
          <a:xfrm>
            <a:off x="9475474" y="6266450"/>
            <a:ext cx="6634200" cy="2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1059" name="Google Shape;1059;p5"/>
          <p:cNvSpPr txBox="1">
            <a:spLocks noGrp="1"/>
          </p:cNvSpPr>
          <p:nvPr>
            <p:ph type="subTitle" idx="3"/>
          </p:nvPr>
        </p:nvSpPr>
        <p:spPr>
          <a:xfrm>
            <a:off x="2178350" y="6266450"/>
            <a:ext cx="6634200" cy="2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1060" name="Google Shape;1060;p5"/>
          <p:cNvSpPr txBox="1">
            <a:spLocks noGrp="1"/>
          </p:cNvSpPr>
          <p:nvPr>
            <p:ph type="title" idx="4"/>
          </p:nvPr>
        </p:nvSpPr>
        <p:spPr>
          <a:xfrm>
            <a:off x="1440000" y="1065850"/>
            <a:ext cx="15408000" cy="96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537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3" name="Google Shape;1813;p9"/>
          <p:cNvGrpSpPr/>
          <p:nvPr/>
        </p:nvGrpSpPr>
        <p:grpSpPr>
          <a:xfrm>
            <a:off x="100250" y="1"/>
            <a:ext cx="17716600" cy="10635750"/>
            <a:chOff x="50125" y="0"/>
            <a:chExt cx="8858300" cy="5317875"/>
          </a:xfrm>
        </p:grpSpPr>
        <p:sp>
          <p:nvSpPr>
            <p:cNvPr id="1814" name="Google Shape;1814;p9"/>
            <p:cNvSpPr/>
            <p:nvPr/>
          </p:nvSpPr>
          <p:spPr>
            <a:xfrm>
              <a:off x="1626250" y="1551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1" y="1702"/>
                    <a:pt x="0" y="6505"/>
                    <a:pt x="2569" y="6505"/>
                  </a:cubicBezTo>
                  <a:cubicBezTo>
                    <a:pt x="5137" y="6505"/>
                    <a:pt x="3236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3958725" y="5195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7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16" name="Google Shape;1816;p9"/>
            <p:cNvSpPr/>
            <p:nvPr/>
          </p:nvSpPr>
          <p:spPr>
            <a:xfrm>
              <a:off x="1291000" y="17104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17" name="Google Shape;1817;p9"/>
            <p:cNvSpPr/>
            <p:nvPr/>
          </p:nvSpPr>
          <p:spPr>
            <a:xfrm>
              <a:off x="447900" y="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18" name="Google Shape;1818;p9"/>
            <p:cNvSpPr/>
            <p:nvPr/>
          </p:nvSpPr>
          <p:spPr>
            <a:xfrm>
              <a:off x="50125" y="15227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1" y="1701"/>
                    <a:pt x="0" y="6505"/>
                    <a:pt x="2569" y="6505"/>
                  </a:cubicBezTo>
                  <a:cubicBezTo>
                    <a:pt x="5137" y="6505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19" name="Google Shape;1819;p9"/>
            <p:cNvSpPr/>
            <p:nvPr/>
          </p:nvSpPr>
          <p:spPr>
            <a:xfrm>
              <a:off x="2361775" y="3110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1968" y="1668"/>
                    <a:pt x="0" y="6505"/>
                    <a:pt x="2569" y="6505"/>
                  </a:cubicBezTo>
                  <a:cubicBezTo>
                    <a:pt x="5137" y="6505"/>
                    <a:pt x="3236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20" name="Google Shape;1820;p9"/>
            <p:cNvSpPr/>
            <p:nvPr/>
          </p:nvSpPr>
          <p:spPr>
            <a:xfrm>
              <a:off x="1150075" y="22935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0"/>
                  </a:moveTo>
                  <a:cubicBezTo>
                    <a:pt x="2002" y="1701"/>
                    <a:pt x="0" y="6538"/>
                    <a:pt x="2569" y="6538"/>
                  </a:cubicBezTo>
                  <a:cubicBezTo>
                    <a:pt x="5137" y="6538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21" name="Google Shape;1821;p9"/>
            <p:cNvSpPr/>
            <p:nvPr/>
          </p:nvSpPr>
          <p:spPr>
            <a:xfrm>
              <a:off x="3177350" y="203500"/>
              <a:ext cx="131775" cy="167625"/>
            </a:xfrm>
            <a:custGeom>
              <a:avLst/>
              <a:gdLst/>
              <a:ahLst/>
              <a:cxnLst/>
              <a:rect l="l" t="t" r="r" b="b"/>
              <a:pathLst>
                <a:path w="5271" h="6705" extrusionOk="0">
                  <a:moveTo>
                    <a:pt x="2636" y="0"/>
                  </a:moveTo>
                  <a:cubicBezTo>
                    <a:pt x="2035" y="1735"/>
                    <a:pt x="0" y="6705"/>
                    <a:pt x="2636" y="6705"/>
                  </a:cubicBezTo>
                  <a:cubicBezTo>
                    <a:pt x="5271" y="6705"/>
                    <a:pt x="3336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4516625" y="287725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70" y="0"/>
                  </a:moveTo>
                  <a:cubicBezTo>
                    <a:pt x="2069" y="1735"/>
                    <a:pt x="1" y="6705"/>
                    <a:pt x="2670" y="6705"/>
                  </a:cubicBezTo>
                  <a:cubicBezTo>
                    <a:pt x="5305" y="6705"/>
                    <a:pt x="3370" y="1835"/>
                    <a:pt x="2670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2141600" y="9748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1764675" y="17371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3074775" y="11199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415375" y="12417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380350" y="2140700"/>
              <a:ext cx="132625" cy="167650"/>
            </a:xfrm>
            <a:custGeom>
              <a:avLst/>
              <a:gdLst/>
              <a:ahLst/>
              <a:cxnLst/>
              <a:rect l="l" t="t" r="r" b="b"/>
              <a:pathLst>
                <a:path w="5305" h="6706" extrusionOk="0">
                  <a:moveTo>
                    <a:pt x="2636" y="1"/>
                  </a:moveTo>
                  <a:cubicBezTo>
                    <a:pt x="2069" y="1735"/>
                    <a:pt x="0" y="6706"/>
                    <a:pt x="2636" y="6706"/>
                  </a:cubicBezTo>
                  <a:cubicBezTo>
                    <a:pt x="5304" y="6706"/>
                    <a:pt x="3370" y="1836"/>
                    <a:pt x="2636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3653525" y="2276650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69" y="0"/>
                  </a:moveTo>
                  <a:cubicBezTo>
                    <a:pt x="2068" y="1735"/>
                    <a:pt x="0" y="6705"/>
                    <a:pt x="2669" y="6705"/>
                  </a:cubicBezTo>
                  <a:cubicBezTo>
                    <a:pt x="5304" y="6705"/>
                    <a:pt x="3369" y="1868"/>
                    <a:pt x="26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2307550" y="15586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3263250" y="17104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625" y="5037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1" y="6539"/>
                    <a:pt x="2569" y="6539"/>
                  </a:cubicBezTo>
                  <a:cubicBezTo>
                    <a:pt x="5138" y="6539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32" name="Google Shape;1832;p9"/>
            <p:cNvSpPr/>
            <p:nvPr/>
          </p:nvSpPr>
          <p:spPr>
            <a:xfrm>
              <a:off x="3912025" y="1474400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33" name="Google Shape;1833;p9"/>
            <p:cNvSpPr/>
            <p:nvPr/>
          </p:nvSpPr>
          <p:spPr>
            <a:xfrm>
              <a:off x="4092800" y="1049300"/>
              <a:ext cx="132600" cy="167650"/>
            </a:xfrm>
            <a:custGeom>
              <a:avLst/>
              <a:gdLst/>
              <a:ahLst/>
              <a:cxnLst/>
              <a:rect l="l" t="t" r="r" b="b"/>
              <a:pathLst>
                <a:path w="5304" h="6706" extrusionOk="0">
                  <a:moveTo>
                    <a:pt x="2669" y="1"/>
                  </a:moveTo>
                  <a:cubicBezTo>
                    <a:pt x="2068" y="1735"/>
                    <a:pt x="0" y="6705"/>
                    <a:pt x="2669" y="6705"/>
                  </a:cubicBezTo>
                  <a:cubicBezTo>
                    <a:pt x="5304" y="6705"/>
                    <a:pt x="3369" y="1835"/>
                    <a:pt x="26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2616950" y="17404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3572625" y="18930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9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392025" y="6863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9"/>
                    <a:pt x="0" y="6506"/>
                    <a:pt x="2569" y="6506"/>
                  </a:cubicBezTo>
                  <a:cubicBezTo>
                    <a:pt x="5137" y="6506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6047850" y="1551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1" y="1702"/>
                    <a:pt x="0" y="6505"/>
                    <a:pt x="2569" y="6505"/>
                  </a:cubicBezTo>
                  <a:cubicBezTo>
                    <a:pt x="5137" y="6505"/>
                    <a:pt x="3236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8380325" y="5195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7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5712600" y="17104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4869500" y="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4471725" y="15227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1" y="1701"/>
                    <a:pt x="0" y="6505"/>
                    <a:pt x="2569" y="6505"/>
                  </a:cubicBezTo>
                  <a:cubicBezTo>
                    <a:pt x="5137" y="6505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6783375" y="3110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1968" y="1668"/>
                    <a:pt x="0" y="6505"/>
                    <a:pt x="2569" y="6505"/>
                  </a:cubicBezTo>
                  <a:cubicBezTo>
                    <a:pt x="5137" y="6505"/>
                    <a:pt x="3236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5571675" y="22935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0"/>
                  </a:moveTo>
                  <a:cubicBezTo>
                    <a:pt x="2002" y="1701"/>
                    <a:pt x="0" y="6538"/>
                    <a:pt x="2569" y="6538"/>
                  </a:cubicBezTo>
                  <a:cubicBezTo>
                    <a:pt x="5137" y="6538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7598950" y="203500"/>
              <a:ext cx="131775" cy="167625"/>
            </a:xfrm>
            <a:custGeom>
              <a:avLst/>
              <a:gdLst/>
              <a:ahLst/>
              <a:cxnLst/>
              <a:rect l="l" t="t" r="r" b="b"/>
              <a:pathLst>
                <a:path w="5271" h="6705" extrusionOk="0">
                  <a:moveTo>
                    <a:pt x="2636" y="0"/>
                  </a:moveTo>
                  <a:cubicBezTo>
                    <a:pt x="2035" y="1735"/>
                    <a:pt x="0" y="6705"/>
                    <a:pt x="2636" y="6705"/>
                  </a:cubicBezTo>
                  <a:cubicBezTo>
                    <a:pt x="5271" y="6705"/>
                    <a:pt x="3336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45" name="Google Shape;1845;p9"/>
            <p:cNvSpPr/>
            <p:nvPr/>
          </p:nvSpPr>
          <p:spPr>
            <a:xfrm>
              <a:off x="6563200" y="9748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46" name="Google Shape;1846;p9"/>
            <p:cNvSpPr/>
            <p:nvPr/>
          </p:nvSpPr>
          <p:spPr>
            <a:xfrm>
              <a:off x="6186275" y="17371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47" name="Google Shape;1847;p9"/>
            <p:cNvSpPr/>
            <p:nvPr/>
          </p:nvSpPr>
          <p:spPr>
            <a:xfrm>
              <a:off x="7496375" y="11199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48" name="Google Shape;1848;p9"/>
            <p:cNvSpPr/>
            <p:nvPr/>
          </p:nvSpPr>
          <p:spPr>
            <a:xfrm>
              <a:off x="4760775" y="10893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49" name="Google Shape;1849;p9"/>
            <p:cNvSpPr/>
            <p:nvPr/>
          </p:nvSpPr>
          <p:spPr>
            <a:xfrm>
              <a:off x="4801950" y="2140700"/>
              <a:ext cx="132625" cy="167650"/>
            </a:xfrm>
            <a:custGeom>
              <a:avLst/>
              <a:gdLst/>
              <a:ahLst/>
              <a:cxnLst/>
              <a:rect l="l" t="t" r="r" b="b"/>
              <a:pathLst>
                <a:path w="5305" h="6706" extrusionOk="0">
                  <a:moveTo>
                    <a:pt x="2636" y="1"/>
                  </a:moveTo>
                  <a:cubicBezTo>
                    <a:pt x="2069" y="1735"/>
                    <a:pt x="0" y="6706"/>
                    <a:pt x="2636" y="6706"/>
                  </a:cubicBezTo>
                  <a:cubicBezTo>
                    <a:pt x="5304" y="6706"/>
                    <a:pt x="3370" y="1836"/>
                    <a:pt x="2636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50" name="Google Shape;1850;p9"/>
            <p:cNvSpPr/>
            <p:nvPr/>
          </p:nvSpPr>
          <p:spPr>
            <a:xfrm>
              <a:off x="8075125" y="2276650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69" y="0"/>
                  </a:moveTo>
                  <a:cubicBezTo>
                    <a:pt x="2068" y="1735"/>
                    <a:pt x="0" y="6705"/>
                    <a:pt x="2669" y="6705"/>
                  </a:cubicBezTo>
                  <a:cubicBezTo>
                    <a:pt x="5304" y="6705"/>
                    <a:pt x="3369" y="1868"/>
                    <a:pt x="26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51" name="Google Shape;1851;p9"/>
            <p:cNvSpPr/>
            <p:nvPr/>
          </p:nvSpPr>
          <p:spPr>
            <a:xfrm>
              <a:off x="6729150" y="15586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52" name="Google Shape;1852;p9"/>
            <p:cNvSpPr/>
            <p:nvPr/>
          </p:nvSpPr>
          <p:spPr>
            <a:xfrm>
              <a:off x="7684850" y="17104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53" name="Google Shape;1853;p9"/>
            <p:cNvSpPr/>
            <p:nvPr/>
          </p:nvSpPr>
          <p:spPr>
            <a:xfrm>
              <a:off x="4504225" y="5037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1" y="6539"/>
                    <a:pt x="2569" y="6539"/>
                  </a:cubicBezTo>
                  <a:cubicBezTo>
                    <a:pt x="5138" y="6539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54" name="Google Shape;1854;p9"/>
            <p:cNvSpPr/>
            <p:nvPr/>
          </p:nvSpPr>
          <p:spPr>
            <a:xfrm>
              <a:off x="8333625" y="1474400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55" name="Google Shape;1855;p9"/>
            <p:cNvSpPr/>
            <p:nvPr/>
          </p:nvSpPr>
          <p:spPr>
            <a:xfrm>
              <a:off x="4813625" y="6863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9"/>
                    <a:pt x="0" y="6506"/>
                    <a:pt x="2569" y="6506"/>
                  </a:cubicBezTo>
                  <a:cubicBezTo>
                    <a:pt x="5137" y="6506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56" name="Google Shape;1856;p9"/>
            <p:cNvSpPr/>
            <p:nvPr/>
          </p:nvSpPr>
          <p:spPr>
            <a:xfrm>
              <a:off x="6169800" y="11770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57" name="Google Shape;1857;p9"/>
            <p:cNvSpPr/>
            <p:nvPr/>
          </p:nvSpPr>
          <p:spPr>
            <a:xfrm flipH="1">
              <a:off x="1517850" y="765563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58" name="Google Shape;1858;p9"/>
            <p:cNvSpPr/>
            <p:nvPr/>
          </p:nvSpPr>
          <p:spPr>
            <a:xfrm flipH="1">
              <a:off x="1329375" y="1355988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59" name="Google Shape;1859;p9"/>
            <p:cNvSpPr/>
            <p:nvPr/>
          </p:nvSpPr>
          <p:spPr>
            <a:xfrm>
              <a:off x="7751450" y="75555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60" name="Google Shape;1860;p9"/>
            <p:cNvSpPr/>
            <p:nvPr/>
          </p:nvSpPr>
          <p:spPr>
            <a:xfrm>
              <a:off x="8225125" y="78225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61" name="Google Shape;1861;p9"/>
            <p:cNvSpPr/>
            <p:nvPr/>
          </p:nvSpPr>
          <p:spPr>
            <a:xfrm>
              <a:off x="3335788" y="71217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62" name="Google Shape;1862;p9"/>
            <p:cNvSpPr/>
            <p:nvPr/>
          </p:nvSpPr>
          <p:spPr>
            <a:xfrm>
              <a:off x="3809463" y="7388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63" name="Google Shape;1863;p9"/>
            <p:cNvSpPr/>
            <p:nvPr/>
          </p:nvSpPr>
          <p:spPr>
            <a:xfrm>
              <a:off x="1716500" y="22606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1" y="1702"/>
                    <a:pt x="0" y="6505"/>
                    <a:pt x="2569" y="6505"/>
                  </a:cubicBezTo>
                  <a:cubicBezTo>
                    <a:pt x="5137" y="6505"/>
                    <a:pt x="3236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64" name="Google Shape;1864;p9"/>
            <p:cNvSpPr/>
            <p:nvPr/>
          </p:nvSpPr>
          <p:spPr>
            <a:xfrm>
              <a:off x="4048975" y="26250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7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65" name="Google Shape;1865;p9"/>
            <p:cNvSpPr/>
            <p:nvPr/>
          </p:nvSpPr>
          <p:spPr>
            <a:xfrm>
              <a:off x="1381250" y="38159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66" name="Google Shape;1866;p9"/>
            <p:cNvSpPr/>
            <p:nvPr/>
          </p:nvSpPr>
          <p:spPr>
            <a:xfrm>
              <a:off x="538150" y="21055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67" name="Google Shape;1867;p9"/>
            <p:cNvSpPr/>
            <p:nvPr/>
          </p:nvSpPr>
          <p:spPr>
            <a:xfrm>
              <a:off x="140375" y="36283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1" y="1701"/>
                    <a:pt x="0" y="6505"/>
                    <a:pt x="2569" y="6505"/>
                  </a:cubicBezTo>
                  <a:cubicBezTo>
                    <a:pt x="5137" y="6505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68" name="Google Shape;1868;p9"/>
            <p:cNvSpPr/>
            <p:nvPr/>
          </p:nvSpPr>
          <p:spPr>
            <a:xfrm>
              <a:off x="2452025" y="24166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1968" y="1668"/>
                    <a:pt x="0" y="6505"/>
                    <a:pt x="2569" y="6505"/>
                  </a:cubicBezTo>
                  <a:cubicBezTo>
                    <a:pt x="5137" y="6505"/>
                    <a:pt x="3236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69" name="Google Shape;1869;p9"/>
            <p:cNvSpPr/>
            <p:nvPr/>
          </p:nvSpPr>
          <p:spPr>
            <a:xfrm>
              <a:off x="1240325" y="233487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0"/>
                  </a:moveTo>
                  <a:cubicBezTo>
                    <a:pt x="2002" y="1701"/>
                    <a:pt x="0" y="6538"/>
                    <a:pt x="2569" y="6538"/>
                  </a:cubicBezTo>
                  <a:cubicBezTo>
                    <a:pt x="5137" y="6538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70" name="Google Shape;1870;p9"/>
            <p:cNvSpPr/>
            <p:nvPr/>
          </p:nvSpPr>
          <p:spPr>
            <a:xfrm>
              <a:off x="3267600" y="2309025"/>
              <a:ext cx="131775" cy="167625"/>
            </a:xfrm>
            <a:custGeom>
              <a:avLst/>
              <a:gdLst/>
              <a:ahLst/>
              <a:cxnLst/>
              <a:rect l="l" t="t" r="r" b="b"/>
              <a:pathLst>
                <a:path w="5271" h="6705" extrusionOk="0">
                  <a:moveTo>
                    <a:pt x="2636" y="0"/>
                  </a:moveTo>
                  <a:cubicBezTo>
                    <a:pt x="2035" y="1735"/>
                    <a:pt x="0" y="6705"/>
                    <a:pt x="2636" y="6705"/>
                  </a:cubicBezTo>
                  <a:cubicBezTo>
                    <a:pt x="5271" y="6705"/>
                    <a:pt x="3336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71" name="Google Shape;1871;p9"/>
            <p:cNvSpPr/>
            <p:nvPr/>
          </p:nvSpPr>
          <p:spPr>
            <a:xfrm>
              <a:off x="4606875" y="2393250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70" y="0"/>
                  </a:moveTo>
                  <a:cubicBezTo>
                    <a:pt x="2069" y="1735"/>
                    <a:pt x="1" y="6705"/>
                    <a:pt x="2670" y="6705"/>
                  </a:cubicBezTo>
                  <a:cubicBezTo>
                    <a:pt x="5305" y="6705"/>
                    <a:pt x="3370" y="1835"/>
                    <a:pt x="2670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72" name="Google Shape;1872;p9"/>
            <p:cNvSpPr/>
            <p:nvPr/>
          </p:nvSpPr>
          <p:spPr>
            <a:xfrm>
              <a:off x="2231850" y="30804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73" name="Google Shape;1873;p9"/>
            <p:cNvSpPr/>
            <p:nvPr/>
          </p:nvSpPr>
          <p:spPr>
            <a:xfrm>
              <a:off x="1854925" y="384262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74" name="Google Shape;1874;p9"/>
            <p:cNvSpPr/>
            <p:nvPr/>
          </p:nvSpPr>
          <p:spPr>
            <a:xfrm>
              <a:off x="3165025" y="32255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75" name="Google Shape;1875;p9"/>
            <p:cNvSpPr/>
            <p:nvPr/>
          </p:nvSpPr>
          <p:spPr>
            <a:xfrm>
              <a:off x="505625" y="33472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76" name="Google Shape;1876;p9"/>
            <p:cNvSpPr/>
            <p:nvPr/>
          </p:nvSpPr>
          <p:spPr>
            <a:xfrm>
              <a:off x="470600" y="4246225"/>
              <a:ext cx="132625" cy="167650"/>
            </a:xfrm>
            <a:custGeom>
              <a:avLst/>
              <a:gdLst/>
              <a:ahLst/>
              <a:cxnLst/>
              <a:rect l="l" t="t" r="r" b="b"/>
              <a:pathLst>
                <a:path w="5305" h="6706" extrusionOk="0">
                  <a:moveTo>
                    <a:pt x="2636" y="1"/>
                  </a:moveTo>
                  <a:cubicBezTo>
                    <a:pt x="2069" y="1735"/>
                    <a:pt x="0" y="6706"/>
                    <a:pt x="2636" y="6706"/>
                  </a:cubicBezTo>
                  <a:cubicBezTo>
                    <a:pt x="5304" y="6706"/>
                    <a:pt x="3370" y="1836"/>
                    <a:pt x="2636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77" name="Google Shape;1877;p9"/>
            <p:cNvSpPr/>
            <p:nvPr/>
          </p:nvSpPr>
          <p:spPr>
            <a:xfrm>
              <a:off x="3743775" y="4382175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69" y="0"/>
                  </a:moveTo>
                  <a:cubicBezTo>
                    <a:pt x="2068" y="1735"/>
                    <a:pt x="0" y="6705"/>
                    <a:pt x="2669" y="6705"/>
                  </a:cubicBezTo>
                  <a:cubicBezTo>
                    <a:pt x="5304" y="6705"/>
                    <a:pt x="3369" y="1868"/>
                    <a:pt x="26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78" name="Google Shape;1878;p9"/>
            <p:cNvSpPr/>
            <p:nvPr/>
          </p:nvSpPr>
          <p:spPr>
            <a:xfrm>
              <a:off x="2397800" y="36641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79" name="Google Shape;1879;p9"/>
            <p:cNvSpPr/>
            <p:nvPr/>
          </p:nvSpPr>
          <p:spPr>
            <a:xfrm>
              <a:off x="3353500" y="38159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80" name="Google Shape;1880;p9"/>
            <p:cNvSpPr/>
            <p:nvPr/>
          </p:nvSpPr>
          <p:spPr>
            <a:xfrm>
              <a:off x="172875" y="26092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1" y="6539"/>
                    <a:pt x="2569" y="6539"/>
                  </a:cubicBezTo>
                  <a:cubicBezTo>
                    <a:pt x="5138" y="6539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81" name="Google Shape;1881;p9"/>
            <p:cNvSpPr/>
            <p:nvPr/>
          </p:nvSpPr>
          <p:spPr>
            <a:xfrm>
              <a:off x="4002275" y="3579925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82" name="Google Shape;1882;p9"/>
            <p:cNvSpPr/>
            <p:nvPr/>
          </p:nvSpPr>
          <p:spPr>
            <a:xfrm>
              <a:off x="4183050" y="3154825"/>
              <a:ext cx="132600" cy="167650"/>
            </a:xfrm>
            <a:custGeom>
              <a:avLst/>
              <a:gdLst/>
              <a:ahLst/>
              <a:cxnLst/>
              <a:rect l="l" t="t" r="r" b="b"/>
              <a:pathLst>
                <a:path w="5304" h="6706" extrusionOk="0">
                  <a:moveTo>
                    <a:pt x="2669" y="1"/>
                  </a:moveTo>
                  <a:cubicBezTo>
                    <a:pt x="2068" y="1735"/>
                    <a:pt x="0" y="6705"/>
                    <a:pt x="2669" y="6705"/>
                  </a:cubicBezTo>
                  <a:cubicBezTo>
                    <a:pt x="5304" y="6705"/>
                    <a:pt x="3369" y="1835"/>
                    <a:pt x="26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83" name="Google Shape;1883;p9"/>
            <p:cNvSpPr/>
            <p:nvPr/>
          </p:nvSpPr>
          <p:spPr>
            <a:xfrm>
              <a:off x="2025875" y="24432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6" y="1769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84" name="Google Shape;1884;p9"/>
            <p:cNvSpPr/>
            <p:nvPr/>
          </p:nvSpPr>
          <p:spPr>
            <a:xfrm>
              <a:off x="3576975" y="2491650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35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85" name="Google Shape;1885;p9"/>
            <p:cNvSpPr/>
            <p:nvPr/>
          </p:nvSpPr>
          <p:spPr>
            <a:xfrm>
              <a:off x="2707200" y="38459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86" name="Google Shape;1886;p9"/>
            <p:cNvSpPr/>
            <p:nvPr/>
          </p:nvSpPr>
          <p:spPr>
            <a:xfrm>
              <a:off x="482275" y="27918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9"/>
                    <a:pt x="0" y="6506"/>
                    <a:pt x="2569" y="6506"/>
                  </a:cubicBezTo>
                  <a:cubicBezTo>
                    <a:pt x="5137" y="6506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87" name="Google Shape;1887;p9"/>
            <p:cNvSpPr/>
            <p:nvPr/>
          </p:nvSpPr>
          <p:spPr>
            <a:xfrm>
              <a:off x="6138100" y="22606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1" y="1702"/>
                    <a:pt x="0" y="6505"/>
                    <a:pt x="2569" y="6505"/>
                  </a:cubicBezTo>
                  <a:cubicBezTo>
                    <a:pt x="5137" y="6505"/>
                    <a:pt x="3236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88" name="Google Shape;1888;p9"/>
            <p:cNvSpPr/>
            <p:nvPr/>
          </p:nvSpPr>
          <p:spPr>
            <a:xfrm>
              <a:off x="8470575" y="26250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7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89" name="Google Shape;1889;p9"/>
            <p:cNvSpPr/>
            <p:nvPr/>
          </p:nvSpPr>
          <p:spPr>
            <a:xfrm>
              <a:off x="5802850" y="38159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90" name="Google Shape;1890;p9"/>
            <p:cNvSpPr/>
            <p:nvPr/>
          </p:nvSpPr>
          <p:spPr>
            <a:xfrm>
              <a:off x="4959750" y="21055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91" name="Google Shape;1891;p9"/>
            <p:cNvSpPr/>
            <p:nvPr/>
          </p:nvSpPr>
          <p:spPr>
            <a:xfrm>
              <a:off x="4561975" y="36283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1" y="1701"/>
                    <a:pt x="0" y="6505"/>
                    <a:pt x="2569" y="6505"/>
                  </a:cubicBezTo>
                  <a:cubicBezTo>
                    <a:pt x="5137" y="6505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92" name="Google Shape;1892;p9"/>
            <p:cNvSpPr/>
            <p:nvPr/>
          </p:nvSpPr>
          <p:spPr>
            <a:xfrm>
              <a:off x="6873625" y="24166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1968" y="1668"/>
                    <a:pt x="0" y="6505"/>
                    <a:pt x="2569" y="6505"/>
                  </a:cubicBezTo>
                  <a:cubicBezTo>
                    <a:pt x="5137" y="6505"/>
                    <a:pt x="3236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93" name="Google Shape;1893;p9"/>
            <p:cNvSpPr/>
            <p:nvPr/>
          </p:nvSpPr>
          <p:spPr>
            <a:xfrm>
              <a:off x="5661925" y="233487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0"/>
                  </a:moveTo>
                  <a:cubicBezTo>
                    <a:pt x="2002" y="1701"/>
                    <a:pt x="0" y="6538"/>
                    <a:pt x="2569" y="6538"/>
                  </a:cubicBezTo>
                  <a:cubicBezTo>
                    <a:pt x="5137" y="6538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94" name="Google Shape;1894;p9"/>
            <p:cNvSpPr/>
            <p:nvPr/>
          </p:nvSpPr>
          <p:spPr>
            <a:xfrm>
              <a:off x="7689200" y="2309025"/>
              <a:ext cx="131775" cy="167625"/>
            </a:xfrm>
            <a:custGeom>
              <a:avLst/>
              <a:gdLst/>
              <a:ahLst/>
              <a:cxnLst/>
              <a:rect l="l" t="t" r="r" b="b"/>
              <a:pathLst>
                <a:path w="5271" h="6705" extrusionOk="0">
                  <a:moveTo>
                    <a:pt x="2636" y="0"/>
                  </a:moveTo>
                  <a:cubicBezTo>
                    <a:pt x="2035" y="1735"/>
                    <a:pt x="0" y="6705"/>
                    <a:pt x="2636" y="6705"/>
                  </a:cubicBezTo>
                  <a:cubicBezTo>
                    <a:pt x="5271" y="6705"/>
                    <a:pt x="3336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95" name="Google Shape;1895;p9"/>
            <p:cNvSpPr/>
            <p:nvPr/>
          </p:nvSpPr>
          <p:spPr>
            <a:xfrm>
              <a:off x="6653450" y="30804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96" name="Google Shape;1896;p9"/>
            <p:cNvSpPr/>
            <p:nvPr/>
          </p:nvSpPr>
          <p:spPr>
            <a:xfrm>
              <a:off x="6276525" y="384262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97" name="Google Shape;1897;p9"/>
            <p:cNvSpPr/>
            <p:nvPr/>
          </p:nvSpPr>
          <p:spPr>
            <a:xfrm>
              <a:off x="7586625" y="32255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98" name="Google Shape;1898;p9"/>
            <p:cNvSpPr/>
            <p:nvPr/>
          </p:nvSpPr>
          <p:spPr>
            <a:xfrm>
              <a:off x="4851025" y="31948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99" name="Google Shape;1899;p9"/>
            <p:cNvSpPr/>
            <p:nvPr/>
          </p:nvSpPr>
          <p:spPr>
            <a:xfrm>
              <a:off x="4892200" y="4246225"/>
              <a:ext cx="132625" cy="167650"/>
            </a:xfrm>
            <a:custGeom>
              <a:avLst/>
              <a:gdLst/>
              <a:ahLst/>
              <a:cxnLst/>
              <a:rect l="l" t="t" r="r" b="b"/>
              <a:pathLst>
                <a:path w="5305" h="6706" extrusionOk="0">
                  <a:moveTo>
                    <a:pt x="2636" y="1"/>
                  </a:moveTo>
                  <a:cubicBezTo>
                    <a:pt x="2069" y="1735"/>
                    <a:pt x="0" y="6706"/>
                    <a:pt x="2636" y="6706"/>
                  </a:cubicBezTo>
                  <a:cubicBezTo>
                    <a:pt x="5304" y="6706"/>
                    <a:pt x="3370" y="1836"/>
                    <a:pt x="2636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00" name="Google Shape;1900;p9"/>
            <p:cNvSpPr/>
            <p:nvPr/>
          </p:nvSpPr>
          <p:spPr>
            <a:xfrm>
              <a:off x="8165375" y="4382175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69" y="0"/>
                  </a:moveTo>
                  <a:cubicBezTo>
                    <a:pt x="2068" y="1735"/>
                    <a:pt x="0" y="6705"/>
                    <a:pt x="2669" y="6705"/>
                  </a:cubicBezTo>
                  <a:cubicBezTo>
                    <a:pt x="5304" y="6705"/>
                    <a:pt x="3369" y="1868"/>
                    <a:pt x="26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01" name="Google Shape;1901;p9"/>
            <p:cNvSpPr/>
            <p:nvPr/>
          </p:nvSpPr>
          <p:spPr>
            <a:xfrm>
              <a:off x="6819400" y="36641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02" name="Google Shape;1902;p9"/>
            <p:cNvSpPr/>
            <p:nvPr/>
          </p:nvSpPr>
          <p:spPr>
            <a:xfrm>
              <a:off x="7775100" y="38159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03" name="Google Shape;1903;p9"/>
            <p:cNvSpPr/>
            <p:nvPr/>
          </p:nvSpPr>
          <p:spPr>
            <a:xfrm>
              <a:off x="4594475" y="26092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1" y="6539"/>
                    <a:pt x="2569" y="6539"/>
                  </a:cubicBezTo>
                  <a:cubicBezTo>
                    <a:pt x="5138" y="6539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04" name="Google Shape;1904;p9"/>
            <p:cNvSpPr/>
            <p:nvPr/>
          </p:nvSpPr>
          <p:spPr>
            <a:xfrm>
              <a:off x="8423875" y="3579925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05" name="Google Shape;1905;p9"/>
            <p:cNvSpPr/>
            <p:nvPr/>
          </p:nvSpPr>
          <p:spPr>
            <a:xfrm>
              <a:off x="4903875" y="27918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9"/>
                    <a:pt x="0" y="6506"/>
                    <a:pt x="2569" y="6506"/>
                  </a:cubicBezTo>
                  <a:cubicBezTo>
                    <a:pt x="5137" y="6506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06" name="Google Shape;1906;p9"/>
            <p:cNvSpPr/>
            <p:nvPr/>
          </p:nvSpPr>
          <p:spPr>
            <a:xfrm>
              <a:off x="6260050" y="32825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07" name="Google Shape;1907;p9"/>
            <p:cNvSpPr/>
            <p:nvPr/>
          </p:nvSpPr>
          <p:spPr>
            <a:xfrm flipH="1">
              <a:off x="1608100" y="2871088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08" name="Google Shape;1908;p9"/>
            <p:cNvSpPr/>
            <p:nvPr/>
          </p:nvSpPr>
          <p:spPr>
            <a:xfrm flipH="1">
              <a:off x="1419625" y="3461513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09" name="Google Shape;1909;p9"/>
            <p:cNvSpPr/>
            <p:nvPr/>
          </p:nvSpPr>
          <p:spPr>
            <a:xfrm>
              <a:off x="7841700" y="286107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10" name="Google Shape;1910;p9"/>
            <p:cNvSpPr/>
            <p:nvPr/>
          </p:nvSpPr>
          <p:spPr>
            <a:xfrm>
              <a:off x="8315375" y="28877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11" name="Google Shape;1911;p9"/>
            <p:cNvSpPr/>
            <p:nvPr/>
          </p:nvSpPr>
          <p:spPr>
            <a:xfrm>
              <a:off x="3426038" y="28177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12" name="Google Shape;1912;p9"/>
            <p:cNvSpPr/>
            <p:nvPr/>
          </p:nvSpPr>
          <p:spPr>
            <a:xfrm>
              <a:off x="3899713" y="28444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grpSp>
          <p:nvGrpSpPr>
            <p:cNvPr id="1913" name="Google Shape;1913;p9"/>
            <p:cNvGrpSpPr/>
            <p:nvPr/>
          </p:nvGrpSpPr>
          <p:grpSpPr>
            <a:xfrm>
              <a:off x="359500" y="182650"/>
              <a:ext cx="8548925" cy="3978550"/>
              <a:chOff x="359500" y="182650"/>
              <a:chExt cx="8548925" cy="3978550"/>
            </a:xfrm>
          </p:grpSpPr>
          <p:sp>
            <p:nvSpPr>
              <p:cNvPr id="1914" name="Google Shape;1914;p9"/>
              <p:cNvSpPr/>
              <p:nvPr/>
            </p:nvSpPr>
            <p:spPr>
              <a:xfrm>
                <a:off x="1935625" y="3377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8"/>
                      <a:pt x="1" y="6505"/>
                      <a:pt x="2569" y="6505"/>
                    </a:cubicBezTo>
                    <a:cubicBezTo>
                      <a:pt x="5138" y="6505"/>
                      <a:pt x="3236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15" name="Google Shape;1915;p9"/>
              <p:cNvSpPr/>
              <p:nvPr/>
            </p:nvSpPr>
            <p:spPr>
              <a:xfrm>
                <a:off x="4268125" y="701350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1969" y="1702"/>
                      <a:pt x="0" y="6505"/>
                      <a:pt x="2569" y="6505"/>
                    </a:cubicBezTo>
                    <a:cubicBezTo>
                      <a:pt x="5137" y="6505"/>
                      <a:pt x="3236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16" name="Google Shape;1916;p9"/>
              <p:cNvSpPr/>
              <p:nvPr/>
            </p:nvSpPr>
            <p:spPr>
              <a:xfrm>
                <a:off x="1600375" y="18930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17" name="Google Shape;1917;p9"/>
              <p:cNvSpPr/>
              <p:nvPr/>
            </p:nvSpPr>
            <p:spPr>
              <a:xfrm>
                <a:off x="757275" y="182650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18" name="Google Shape;1918;p9"/>
              <p:cNvSpPr/>
              <p:nvPr/>
            </p:nvSpPr>
            <p:spPr>
              <a:xfrm>
                <a:off x="359500" y="170457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1"/>
                      <a:pt x="1" y="6538"/>
                      <a:pt x="2569" y="6538"/>
                    </a:cubicBezTo>
                    <a:cubicBezTo>
                      <a:pt x="5138" y="6538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19" name="Google Shape;1919;p9"/>
              <p:cNvSpPr/>
              <p:nvPr/>
            </p:nvSpPr>
            <p:spPr>
              <a:xfrm>
                <a:off x="2670325" y="492875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701"/>
                      <a:pt x="0" y="6505"/>
                      <a:pt x="2569" y="6505"/>
                    </a:cubicBezTo>
                    <a:cubicBezTo>
                      <a:pt x="5137" y="6505"/>
                      <a:pt x="3269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20" name="Google Shape;1920;p9"/>
              <p:cNvSpPr/>
              <p:nvPr/>
            </p:nvSpPr>
            <p:spPr>
              <a:xfrm>
                <a:off x="1459450" y="41197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21" name="Google Shape;1921;p9"/>
              <p:cNvSpPr/>
              <p:nvPr/>
            </p:nvSpPr>
            <p:spPr>
              <a:xfrm>
                <a:off x="3486725" y="386125"/>
                <a:ext cx="1318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6706" extrusionOk="0">
                    <a:moveTo>
                      <a:pt x="2636" y="0"/>
                    </a:moveTo>
                    <a:cubicBezTo>
                      <a:pt x="2036" y="1735"/>
                      <a:pt x="1" y="6705"/>
                      <a:pt x="2636" y="6705"/>
                    </a:cubicBezTo>
                    <a:cubicBezTo>
                      <a:pt x="5271" y="6705"/>
                      <a:pt x="3337" y="1835"/>
                      <a:pt x="2636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22" name="Google Shape;1922;p9"/>
              <p:cNvSpPr/>
              <p:nvPr/>
            </p:nvSpPr>
            <p:spPr>
              <a:xfrm>
                <a:off x="4826025" y="469525"/>
                <a:ext cx="132625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6705" extrusionOk="0">
                    <a:moveTo>
                      <a:pt x="2669" y="0"/>
                    </a:moveTo>
                    <a:cubicBezTo>
                      <a:pt x="2069" y="1735"/>
                      <a:pt x="0" y="6705"/>
                      <a:pt x="2669" y="6705"/>
                    </a:cubicBezTo>
                    <a:cubicBezTo>
                      <a:pt x="5304" y="6705"/>
                      <a:pt x="3370" y="1868"/>
                      <a:pt x="26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23" name="Google Shape;1923;p9"/>
              <p:cNvSpPr/>
              <p:nvPr/>
            </p:nvSpPr>
            <p:spPr>
              <a:xfrm>
                <a:off x="2451000" y="115667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2"/>
                      <a:pt x="0" y="6538"/>
                      <a:pt x="2569" y="6538"/>
                    </a:cubicBezTo>
                    <a:cubicBezTo>
                      <a:pt x="5137" y="6538"/>
                      <a:pt x="3269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24" name="Google Shape;1924;p9"/>
              <p:cNvSpPr/>
              <p:nvPr/>
            </p:nvSpPr>
            <p:spPr>
              <a:xfrm>
                <a:off x="3384150" y="130260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6"/>
                      <a:pt x="2569" y="6506"/>
                    </a:cubicBezTo>
                    <a:cubicBezTo>
                      <a:pt x="5138" y="6506"/>
                      <a:pt x="3270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25" name="Google Shape;1925;p9"/>
              <p:cNvSpPr/>
              <p:nvPr/>
            </p:nvSpPr>
            <p:spPr>
              <a:xfrm>
                <a:off x="724750" y="142352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26" name="Google Shape;1926;p9"/>
              <p:cNvSpPr/>
              <p:nvPr/>
            </p:nvSpPr>
            <p:spPr>
              <a:xfrm>
                <a:off x="4220600" y="1657025"/>
                <a:ext cx="1326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6706" extrusionOk="0">
                    <a:moveTo>
                      <a:pt x="2669" y="1"/>
                    </a:moveTo>
                    <a:cubicBezTo>
                      <a:pt x="2068" y="1735"/>
                      <a:pt x="0" y="6706"/>
                      <a:pt x="2669" y="6706"/>
                    </a:cubicBezTo>
                    <a:cubicBezTo>
                      <a:pt x="5304" y="6706"/>
                      <a:pt x="3369" y="1835"/>
                      <a:pt x="26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27" name="Google Shape;1927;p9"/>
              <p:cNvSpPr/>
              <p:nvPr/>
            </p:nvSpPr>
            <p:spPr>
              <a:xfrm>
                <a:off x="4859375" y="1383500"/>
                <a:ext cx="132625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6706" extrusionOk="0">
                    <a:moveTo>
                      <a:pt x="2669" y="1"/>
                    </a:moveTo>
                    <a:cubicBezTo>
                      <a:pt x="2069" y="1735"/>
                      <a:pt x="1" y="6705"/>
                      <a:pt x="2669" y="6705"/>
                    </a:cubicBezTo>
                    <a:cubicBezTo>
                      <a:pt x="5305" y="6705"/>
                      <a:pt x="3370" y="1869"/>
                      <a:pt x="26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28" name="Google Shape;1928;p9"/>
              <p:cNvSpPr/>
              <p:nvPr/>
            </p:nvSpPr>
            <p:spPr>
              <a:xfrm>
                <a:off x="6357225" y="3377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8"/>
                      <a:pt x="1" y="6505"/>
                      <a:pt x="2569" y="6505"/>
                    </a:cubicBezTo>
                    <a:cubicBezTo>
                      <a:pt x="5138" y="6505"/>
                      <a:pt x="3236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29" name="Google Shape;1929;p9"/>
              <p:cNvSpPr/>
              <p:nvPr/>
            </p:nvSpPr>
            <p:spPr>
              <a:xfrm>
                <a:off x="8689725" y="701350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1969" y="1702"/>
                      <a:pt x="0" y="6505"/>
                      <a:pt x="2569" y="6505"/>
                    </a:cubicBezTo>
                    <a:cubicBezTo>
                      <a:pt x="5137" y="6505"/>
                      <a:pt x="3236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30" name="Google Shape;1930;p9"/>
              <p:cNvSpPr/>
              <p:nvPr/>
            </p:nvSpPr>
            <p:spPr>
              <a:xfrm>
                <a:off x="6021975" y="18930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31" name="Google Shape;1931;p9"/>
              <p:cNvSpPr/>
              <p:nvPr/>
            </p:nvSpPr>
            <p:spPr>
              <a:xfrm>
                <a:off x="5178875" y="182650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32" name="Google Shape;1932;p9"/>
              <p:cNvSpPr/>
              <p:nvPr/>
            </p:nvSpPr>
            <p:spPr>
              <a:xfrm>
                <a:off x="4781100" y="170457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1"/>
                      <a:pt x="1" y="6538"/>
                      <a:pt x="2569" y="6538"/>
                    </a:cubicBezTo>
                    <a:cubicBezTo>
                      <a:pt x="5138" y="6538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33" name="Google Shape;1933;p9"/>
              <p:cNvSpPr/>
              <p:nvPr/>
            </p:nvSpPr>
            <p:spPr>
              <a:xfrm>
                <a:off x="7091925" y="492875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701"/>
                      <a:pt x="0" y="6505"/>
                      <a:pt x="2569" y="6505"/>
                    </a:cubicBezTo>
                    <a:cubicBezTo>
                      <a:pt x="5137" y="6505"/>
                      <a:pt x="3269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34" name="Google Shape;1934;p9"/>
              <p:cNvSpPr/>
              <p:nvPr/>
            </p:nvSpPr>
            <p:spPr>
              <a:xfrm>
                <a:off x="5881050" y="41197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35" name="Google Shape;1935;p9"/>
              <p:cNvSpPr/>
              <p:nvPr/>
            </p:nvSpPr>
            <p:spPr>
              <a:xfrm>
                <a:off x="7908325" y="386125"/>
                <a:ext cx="1318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6706" extrusionOk="0">
                    <a:moveTo>
                      <a:pt x="2636" y="0"/>
                    </a:moveTo>
                    <a:cubicBezTo>
                      <a:pt x="2036" y="1735"/>
                      <a:pt x="1" y="6705"/>
                      <a:pt x="2636" y="6705"/>
                    </a:cubicBezTo>
                    <a:cubicBezTo>
                      <a:pt x="5271" y="6705"/>
                      <a:pt x="3337" y="1835"/>
                      <a:pt x="2636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36" name="Google Shape;1936;p9"/>
              <p:cNvSpPr/>
              <p:nvPr/>
            </p:nvSpPr>
            <p:spPr>
              <a:xfrm>
                <a:off x="6872600" y="115667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2"/>
                      <a:pt x="0" y="6538"/>
                      <a:pt x="2569" y="6538"/>
                    </a:cubicBezTo>
                    <a:cubicBezTo>
                      <a:pt x="5137" y="6538"/>
                      <a:pt x="3269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37" name="Google Shape;1937;p9"/>
              <p:cNvSpPr/>
              <p:nvPr/>
            </p:nvSpPr>
            <p:spPr>
              <a:xfrm>
                <a:off x="7805750" y="130260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6"/>
                      <a:pt x="2569" y="6506"/>
                    </a:cubicBezTo>
                    <a:cubicBezTo>
                      <a:pt x="5138" y="6506"/>
                      <a:pt x="3270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38" name="Google Shape;1938;p9"/>
              <p:cNvSpPr/>
              <p:nvPr/>
            </p:nvSpPr>
            <p:spPr>
              <a:xfrm>
                <a:off x="5146350" y="142352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39" name="Google Shape;1939;p9"/>
              <p:cNvSpPr/>
              <p:nvPr/>
            </p:nvSpPr>
            <p:spPr>
              <a:xfrm>
                <a:off x="7038550" y="17404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0"/>
                    </a:moveTo>
                    <a:cubicBezTo>
                      <a:pt x="2002" y="1702"/>
                      <a:pt x="0" y="6505"/>
                      <a:pt x="2569" y="6505"/>
                    </a:cubicBezTo>
                    <a:cubicBezTo>
                      <a:pt x="5137" y="6505"/>
                      <a:pt x="3269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40" name="Google Shape;1940;p9"/>
              <p:cNvSpPr/>
              <p:nvPr/>
            </p:nvSpPr>
            <p:spPr>
              <a:xfrm>
                <a:off x="7994225" y="18930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41" name="Google Shape;1941;p9"/>
              <p:cNvSpPr/>
              <p:nvPr/>
            </p:nvSpPr>
            <p:spPr>
              <a:xfrm>
                <a:off x="8642200" y="1657025"/>
                <a:ext cx="1326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6706" extrusionOk="0">
                    <a:moveTo>
                      <a:pt x="2669" y="1"/>
                    </a:moveTo>
                    <a:cubicBezTo>
                      <a:pt x="2068" y="1735"/>
                      <a:pt x="0" y="6706"/>
                      <a:pt x="2669" y="6706"/>
                    </a:cubicBezTo>
                    <a:cubicBezTo>
                      <a:pt x="5304" y="6706"/>
                      <a:pt x="3369" y="1835"/>
                      <a:pt x="26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42" name="Google Shape;1942;p9"/>
              <p:cNvSpPr/>
              <p:nvPr/>
            </p:nvSpPr>
            <p:spPr>
              <a:xfrm>
                <a:off x="5374950" y="96632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43" name="Google Shape;1943;p9"/>
              <p:cNvSpPr/>
              <p:nvPr/>
            </p:nvSpPr>
            <p:spPr>
              <a:xfrm>
                <a:off x="5679750" y="127112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44" name="Google Shape;1944;p9"/>
              <p:cNvSpPr/>
              <p:nvPr/>
            </p:nvSpPr>
            <p:spPr>
              <a:xfrm flipH="1">
                <a:off x="1208475" y="948188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6"/>
                      <a:pt x="2569" y="6506"/>
                    </a:cubicBezTo>
                    <a:cubicBezTo>
                      <a:pt x="5138" y="6506"/>
                      <a:pt x="3270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45" name="Google Shape;1945;p9"/>
              <p:cNvSpPr/>
              <p:nvPr/>
            </p:nvSpPr>
            <p:spPr>
              <a:xfrm>
                <a:off x="8060825" y="93817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46" name="Google Shape;1946;p9"/>
              <p:cNvSpPr/>
              <p:nvPr/>
            </p:nvSpPr>
            <p:spPr>
              <a:xfrm>
                <a:off x="3645163" y="89480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47" name="Google Shape;1947;p9"/>
              <p:cNvSpPr/>
              <p:nvPr/>
            </p:nvSpPr>
            <p:spPr>
              <a:xfrm>
                <a:off x="4358375" y="2806875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1969" y="1702"/>
                      <a:pt x="0" y="6505"/>
                      <a:pt x="2569" y="6505"/>
                    </a:cubicBezTo>
                    <a:cubicBezTo>
                      <a:pt x="5137" y="6505"/>
                      <a:pt x="3236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48" name="Google Shape;1948;p9"/>
              <p:cNvSpPr/>
              <p:nvPr/>
            </p:nvSpPr>
            <p:spPr>
              <a:xfrm>
                <a:off x="1690625" y="39985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49" name="Google Shape;1949;p9"/>
              <p:cNvSpPr/>
              <p:nvPr/>
            </p:nvSpPr>
            <p:spPr>
              <a:xfrm>
                <a:off x="847525" y="2288175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50" name="Google Shape;1950;p9"/>
              <p:cNvSpPr/>
              <p:nvPr/>
            </p:nvSpPr>
            <p:spPr>
              <a:xfrm>
                <a:off x="449750" y="381010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1"/>
                      <a:pt x="1" y="6538"/>
                      <a:pt x="2569" y="6538"/>
                    </a:cubicBezTo>
                    <a:cubicBezTo>
                      <a:pt x="5138" y="6538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51" name="Google Shape;1951;p9"/>
              <p:cNvSpPr/>
              <p:nvPr/>
            </p:nvSpPr>
            <p:spPr>
              <a:xfrm>
                <a:off x="2760575" y="2598400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701"/>
                      <a:pt x="0" y="6505"/>
                      <a:pt x="2569" y="6505"/>
                    </a:cubicBezTo>
                    <a:cubicBezTo>
                      <a:pt x="5137" y="6505"/>
                      <a:pt x="3269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52" name="Google Shape;1952;p9"/>
              <p:cNvSpPr/>
              <p:nvPr/>
            </p:nvSpPr>
            <p:spPr>
              <a:xfrm>
                <a:off x="1549700" y="251750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53" name="Google Shape;1953;p9"/>
              <p:cNvSpPr/>
              <p:nvPr/>
            </p:nvSpPr>
            <p:spPr>
              <a:xfrm>
                <a:off x="4916275" y="2575050"/>
                <a:ext cx="132625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6705" extrusionOk="0">
                    <a:moveTo>
                      <a:pt x="2669" y="0"/>
                    </a:moveTo>
                    <a:cubicBezTo>
                      <a:pt x="2069" y="1735"/>
                      <a:pt x="0" y="6705"/>
                      <a:pt x="2669" y="6705"/>
                    </a:cubicBezTo>
                    <a:cubicBezTo>
                      <a:pt x="5304" y="6705"/>
                      <a:pt x="3370" y="1868"/>
                      <a:pt x="26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54" name="Google Shape;1954;p9"/>
              <p:cNvSpPr/>
              <p:nvPr/>
            </p:nvSpPr>
            <p:spPr>
              <a:xfrm>
                <a:off x="2541250" y="326220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2"/>
                      <a:pt x="0" y="6538"/>
                      <a:pt x="2569" y="6538"/>
                    </a:cubicBezTo>
                    <a:cubicBezTo>
                      <a:pt x="5137" y="6538"/>
                      <a:pt x="3269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55" name="Google Shape;1955;p9"/>
              <p:cNvSpPr/>
              <p:nvPr/>
            </p:nvSpPr>
            <p:spPr>
              <a:xfrm>
                <a:off x="3474400" y="34081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6"/>
                      <a:pt x="2569" y="6506"/>
                    </a:cubicBezTo>
                    <a:cubicBezTo>
                      <a:pt x="5138" y="6506"/>
                      <a:pt x="3270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56" name="Google Shape;1956;p9"/>
              <p:cNvSpPr/>
              <p:nvPr/>
            </p:nvSpPr>
            <p:spPr>
              <a:xfrm>
                <a:off x="815000" y="352905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57" name="Google Shape;1957;p9"/>
              <p:cNvSpPr/>
              <p:nvPr/>
            </p:nvSpPr>
            <p:spPr>
              <a:xfrm>
                <a:off x="3662875" y="39985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58" name="Google Shape;1958;p9"/>
              <p:cNvSpPr/>
              <p:nvPr/>
            </p:nvSpPr>
            <p:spPr>
              <a:xfrm>
                <a:off x="4310850" y="3762550"/>
                <a:ext cx="1326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6706" extrusionOk="0">
                    <a:moveTo>
                      <a:pt x="2669" y="1"/>
                    </a:moveTo>
                    <a:cubicBezTo>
                      <a:pt x="2068" y="1735"/>
                      <a:pt x="0" y="6706"/>
                      <a:pt x="2669" y="6706"/>
                    </a:cubicBezTo>
                    <a:cubicBezTo>
                      <a:pt x="5304" y="6706"/>
                      <a:pt x="3369" y="1835"/>
                      <a:pt x="26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59" name="Google Shape;1959;p9"/>
              <p:cNvSpPr/>
              <p:nvPr/>
            </p:nvSpPr>
            <p:spPr>
              <a:xfrm>
                <a:off x="4949625" y="3489025"/>
                <a:ext cx="132625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6706" extrusionOk="0">
                    <a:moveTo>
                      <a:pt x="2669" y="1"/>
                    </a:moveTo>
                    <a:cubicBezTo>
                      <a:pt x="2069" y="1735"/>
                      <a:pt x="1" y="6705"/>
                      <a:pt x="2669" y="6705"/>
                    </a:cubicBezTo>
                    <a:cubicBezTo>
                      <a:pt x="5305" y="6705"/>
                      <a:pt x="3370" y="1869"/>
                      <a:pt x="26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60" name="Google Shape;1960;p9"/>
              <p:cNvSpPr/>
              <p:nvPr/>
            </p:nvSpPr>
            <p:spPr>
              <a:xfrm>
                <a:off x="6447475" y="244327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8"/>
                      <a:pt x="1" y="6505"/>
                      <a:pt x="2569" y="6505"/>
                    </a:cubicBezTo>
                    <a:cubicBezTo>
                      <a:pt x="5138" y="6505"/>
                      <a:pt x="3236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61" name="Google Shape;1961;p9"/>
              <p:cNvSpPr/>
              <p:nvPr/>
            </p:nvSpPr>
            <p:spPr>
              <a:xfrm>
                <a:off x="8779975" y="2806875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1969" y="1702"/>
                      <a:pt x="0" y="6505"/>
                      <a:pt x="2569" y="6505"/>
                    </a:cubicBezTo>
                    <a:cubicBezTo>
                      <a:pt x="5137" y="6505"/>
                      <a:pt x="3236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62" name="Google Shape;1962;p9"/>
              <p:cNvSpPr/>
              <p:nvPr/>
            </p:nvSpPr>
            <p:spPr>
              <a:xfrm>
                <a:off x="6112225" y="39985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63" name="Google Shape;1963;p9"/>
              <p:cNvSpPr/>
              <p:nvPr/>
            </p:nvSpPr>
            <p:spPr>
              <a:xfrm>
                <a:off x="5269125" y="2288175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64" name="Google Shape;1964;p9"/>
              <p:cNvSpPr/>
              <p:nvPr/>
            </p:nvSpPr>
            <p:spPr>
              <a:xfrm>
                <a:off x="4871350" y="381010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1"/>
                      <a:pt x="1" y="6538"/>
                      <a:pt x="2569" y="6538"/>
                    </a:cubicBezTo>
                    <a:cubicBezTo>
                      <a:pt x="5138" y="6538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65" name="Google Shape;1965;p9"/>
              <p:cNvSpPr/>
              <p:nvPr/>
            </p:nvSpPr>
            <p:spPr>
              <a:xfrm>
                <a:off x="7182175" y="2598400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701"/>
                      <a:pt x="0" y="6505"/>
                      <a:pt x="2569" y="6505"/>
                    </a:cubicBezTo>
                    <a:cubicBezTo>
                      <a:pt x="5137" y="6505"/>
                      <a:pt x="3269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66" name="Google Shape;1966;p9"/>
              <p:cNvSpPr/>
              <p:nvPr/>
            </p:nvSpPr>
            <p:spPr>
              <a:xfrm>
                <a:off x="5971300" y="251750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67" name="Google Shape;1967;p9"/>
              <p:cNvSpPr/>
              <p:nvPr/>
            </p:nvSpPr>
            <p:spPr>
              <a:xfrm>
                <a:off x="7998575" y="2491650"/>
                <a:ext cx="1318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6706" extrusionOk="0">
                    <a:moveTo>
                      <a:pt x="2636" y="0"/>
                    </a:moveTo>
                    <a:cubicBezTo>
                      <a:pt x="2036" y="1735"/>
                      <a:pt x="1" y="6705"/>
                      <a:pt x="2636" y="6705"/>
                    </a:cubicBezTo>
                    <a:cubicBezTo>
                      <a:pt x="5271" y="6705"/>
                      <a:pt x="3337" y="1835"/>
                      <a:pt x="2636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68" name="Google Shape;1968;p9"/>
              <p:cNvSpPr/>
              <p:nvPr/>
            </p:nvSpPr>
            <p:spPr>
              <a:xfrm>
                <a:off x="6962850" y="326220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2"/>
                      <a:pt x="0" y="6538"/>
                      <a:pt x="2569" y="6538"/>
                    </a:cubicBezTo>
                    <a:cubicBezTo>
                      <a:pt x="5137" y="6538"/>
                      <a:pt x="3269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69" name="Google Shape;1969;p9"/>
              <p:cNvSpPr/>
              <p:nvPr/>
            </p:nvSpPr>
            <p:spPr>
              <a:xfrm>
                <a:off x="7896000" y="34081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6"/>
                      <a:pt x="2569" y="6506"/>
                    </a:cubicBezTo>
                    <a:cubicBezTo>
                      <a:pt x="5138" y="6506"/>
                      <a:pt x="3270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70" name="Google Shape;1970;p9"/>
              <p:cNvSpPr/>
              <p:nvPr/>
            </p:nvSpPr>
            <p:spPr>
              <a:xfrm>
                <a:off x="5236600" y="352905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71" name="Google Shape;1971;p9"/>
              <p:cNvSpPr/>
              <p:nvPr/>
            </p:nvSpPr>
            <p:spPr>
              <a:xfrm>
                <a:off x="7128800" y="38459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0"/>
                    </a:moveTo>
                    <a:cubicBezTo>
                      <a:pt x="2002" y="1702"/>
                      <a:pt x="0" y="6505"/>
                      <a:pt x="2569" y="6505"/>
                    </a:cubicBezTo>
                    <a:cubicBezTo>
                      <a:pt x="5137" y="6505"/>
                      <a:pt x="3269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72" name="Google Shape;1972;p9"/>
              <p:cNvSpPr/>
              <p:nvPr/>
            </p:nvSpPr>
            <p:spPr>
              <a:xfrm>
                <a:off x="8084475" y="39985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73" name="Google Shape;1973;p9"/>
              <p:cNvSpPr/>
              <p:nvPr/>
            </p:nvSpPr>
            <p:spPr>
              <a:xfrm>
                <a:off x="8732450" y="3762550"/>
                <a:ext cx="1326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6706" extrusionOk="0">
                    <a:moveTo>
                      <a:pt x="2669" y="1"/>
                    </a:moveTo>
                    <a:cubicBezTo>
                      <a:pt x="2068" y="1735"/>
                      <a:pt x="0" y="6706"/>
                      <a:pt x="2669" y="6706"/>
                    </a:cubicBezTo>
                    <a:cubicBezTo>
                      <a:pt x="5304" y="6706"/>
                      <a:pt x="3369" y="1835"/>
                      <a:pt x="26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74" name="Google Shape;1974;p9"/>
              <p:cNvSpPr/>
              <p:nvPr/>
            </p:nvSpPr>
            <p:spPr>
              <a:xfrm>
                <a:off x="5465200" y="307185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75" name="Google Shape;1975;p9"/>
              <p:cNvSpPr/>
              <p:nvPr/>
            </p:nvSpPr>
            <p:spPr>
              <a:xfrm>
                <a:off x="5770000" y="337665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76" name="Google Shape;1976;p9"/>
              <p:cNvSpPr/>
              <p:nvPr/>
            </p:nvSpPr>
            <p:spPr>
              <a:xfrm flipH="1">
                <a:off x="1298725" y="3053713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6"/>
                      <a:pt x="2569" y="6506"/>
                    </a:cubicBezTo>
                    <a:cubicBezTo>
                      <a:pt x="5138" y="6506"/>
                      <a:pt x="3270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77" name="Google Shape;1977;p9"/>
              <p:cNvSpPr/>
              <p:nvPr/>
            </p:nvSpPr>
            <p:spPr>
              <a:xfrm>
                <a:off x="8151075" y="304370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978" name="Google Shape;1978;p9"/>
              <p:cNvSpPr/>
              <p:nvPr/>
            </p:nvSpPr>
            <p:spPr>
              <a:xfrm>
                <a:off x="3735413" y="30003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  <p:sp>
          <p:nvSpPr>
            <p:cNvPr id="1979" name="Google Shape;1979;p9"/>
            <p:cNvSpPr/>
            <p:nvPr/>
          </p:nvSpPr>
          <p:spPr>
            <a:xfrm>
              <a:off x="2011825" y="43354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6" y="1769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80" name="Google Shape;1980;p9"/>
            <p:cNvSpPr/>
            <p:nvPr/>
          </p:nvSpPr>
          <p:spPr>
            <a:xfrm>
              <a:off x="4344325" y="46990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1969" y="1702"/>
                    <a:pt x="0" y="6505"/>
                    <a:pt x="2569" y="6505"/>
                  </a:cubicBezTo>
                  <a:cubicBezTo>
                    <a:pt x="5137" y="6505"/>
                    <a:pt x="3236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81" name="Google Shape;1981;p9"/>
            <p:cNvSpPr/>
            <p:nvPr/>
          </p:nvSpPr>
          <p:spPr>
            <a:xfrm>
              <a:off x="833475" y="41803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82" name="Google Shape;1982;p9"/>
            <p:cNvSpPr/>
            <p:nvPr/>
          </p:nvSpPr>
          <p:spPr>
            <a:xfrm>
              <a:off x="2746525" y="44906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701"/>
                    <a:pt x="0" y="6505"/>
                    <a:pt x="2569" y="6505"/>
                  </a:cubicBezTo>
                  <a:cubicBezTo>
                    <a:pt x="5137" y="6505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83" name="Google Shape;1983;p9"/>
            <p:cNvSpPr/>
            <p:nvPr/>
          </p:nvSpPr>
          <p:spPr>
            <a:xfrm>
              <a:off x="1535650" y="44097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84" name="Google Shape;1984;p9"/>
            <p:cNvSpPr/>
            <p:nvPr/>
          </p:nvSpPr>
          <p:spPr>
            <a:xfrm>
              <a:off x="3562925" y="4383850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35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85" name="Google Shape;1985;p9"/>
            <p:cNvSpPr/>
            <p:nvPr/>
          </p:nvSpPr>
          <p:spPr>
            <a:xfrm>
              <a:off x="4902225" y="4467250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69" y="0"/>
                  </a:moveTo>
                  <a:cubicBezTo>
                    <a:pt x="2069" y="1735"/>
                    <a:pt x="0" y="6705"/>
                    <a:pt x="2669" y="6705"/>
                  </a:cubicBezTo>
                  <a:cubicBezTo>
                    <a:pt x="5304" y="6705"/>
                    <a:pt x="3370" y="1868"/>
                    <a:pt x="26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86" name="Google Shape;1986;p9"/>
            <p:cNvSpPr/>
            <p:nvPr/>
          </p:nvSpPr>
          <p:spPr>
            <a:xfrm>
              <a:off x="2527200" y="51544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0"/>
                  </a:moveTo>
                  <a:cubicBezTo>
                    <a:pt x="2002" y="1702"/>
                    <a:pt x="0" y="6538"/>
                    <a:pt x="2569" y="6538"/>
                  </a:cubicBezTo>
                  <a:cubicBezTo>
                    <a:pt x="5137" y="6538"/>
                    <a:pt x="3269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87" name="Google Shape;1987;p9"/>
            <p:cNvSpPr/>
            <p:nvPr/>
          </p:nvSpPr>
          <p:spPr>
            <a:xfrm>
              <a:off x="6433425" y="43354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6" y="1769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88" name="Google Shape;1988;p9"/>
            <p:cNvSpPr/>
            <p:nvPr/>
          </p:nvSpPr>
          <p:spPr>
            <a:xfrm>
              <a:off x="8765925" y="46990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1969" y="1702"/>
                    <a:pt x="0" y="6505"/>
                    <a:pt x="2569" y="6505"/>
                  </a:cubicBezTo>
                  <a:cubicBezTo>
                    <a:pt x="5137" y="6505"/>
                    <a:pt x="3236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89" name="Google Shape;1989;p9"/>
            <p:cNvSpPr/>
            <p:nvPr/>
          </p:nvSpPr>
          <p:spPr>
            <a:xfrm>
              <a:off x="5255075" y="41803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90" name="Google Shape;1990;p9"/>
            <p:cNvSpPr/>
            <p:nvPr/>
          </p:nvSpPr>
          <p:spPr>
            <a:xfrm>
              <a:off x="7168125" y="44906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701"/>
                    <a:pt x="0" y="6505"/>
                    <a:pt x="2569" y="6505"/>
                  </a:cubicBezTo>
                  <a:cubicBezTo>
                    <a:pt x="5137" y="6505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91" name="Google Shape;1991;p9"/>
            <p:cNvSpPr/>
            <p:nvPr/>
          </p:nvSpPr>
          <p:spPr>
            <a:xfrm>
              <a:off x="5957250" y="44097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92" name="Google Shape;1992;p9"/>
            <p:cNvSpPr/>
            <p:nvPr/>
          </p:nvSpPr>
          <p:spPr>
            <a:xfrm>
              <a:off x="7984525" y="4383850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35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93" name="Google Shape;1993;p9"/>
            <p:cNvSpPr/>
            <p:nvPr/>
          </p:nvSpPr>
          <p:spPr>
            <a:xfrm>
              <a:off x="6948800" y="51544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0"/>
                  </a:moveTo>
                  <a:cubicBezTo>
                    <a:pt x="2002" y="1702"/>
                    <a:pt x="0" y="6538"/>
                    <a:pt x="2569" y="6538"/>
                  </a:cubicBezTo>
                  <a:cubicBezTo>
                    <a:pt x="5137" y="6538"/>
                    <a:pt x="3269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94" name="Google Shape;1994;p9"/>
            <p:cNvSpPr/>
            <p:nvPr/>
          </p:nvSpPr>
          <p:spPr>
            <a:xfrm>
              <a:off x="5451150" y="496405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1" y="6539"/>
                    <a:pt x="2569" y="6539"/>
                  </a:cubicBezTo>
                  <a:cubicBezTo>
                    <a:pt x="5138" y="6539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95" name="Google Shape;1995;p9"/>
            <p:cNvSpPr/>
            <p:nvPr/>
          </p:nvSpPr>
          <p:spPr>
            <a:xfrm flipH="1">
              <a:off x="1284675" y="4945913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9"/>
                    <a:pt x="1" y="6506"/>
                    <a:pt x="2569" y="6506"/>
                  </a:cubicBezTo>
                  <a:cubicBezTo>
                    <a:pt x="5138" y="6506"/>
                    <a:pt x="3270" y="1769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96" name="Google Shape;1996;p9"/>
            <p:cNvSpPr/>
            <p:nvPr/>
          </p:nvSpPr>
          <p:spPr>
            <a:xfrm>
              <a:off x="8137025" y="49359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1969" y="1669"/>
                    <a:pt x="1" y="6505"/>
                    <a:pt x="2569" y="6505"/>
                  </a:cubicBezTo>
                  <a:cubicBezTo>
                    <a:pt x="5138" y="6505"/>
                    <a:pt x="3237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97" name="Google Shape;1997;p9"/>
            <p:cNvSpPr/>
            <p:nvPr/>
          </p:nvSpPr>
          <p:spPr>
            <a:xfrm>
              <a:off x="3721363" y="48925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1969" y="1669"/>
                    <a:pt x="1" y="6505"/>
                    <a:pt x="2569" y="6505"/>
                  </a:cubicBezTo>
                  <a:cubicBezTo>
                    <a:pt x="5138" y="6505"/>
                    <a:pt x="3237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1998" name="Google Shape;1998;p9"/>
          <p:cNvSpPr txBox="1">
            <a:spLocks noGrp="1"/>
          </p:cNvSpPr>
          <p:nvPr>
            <p:ph type="subTitle" idx="1"/>
          </p:nvPr>
        </p:nvSpPr>
        <p:spPr>
          <a:xfrm flipH="1">
            <a:off x="9234250" y="3918900"/>
            <a:ext cx="7633800" cy="3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9" name="Google Shape;1999;p9"/>
          <p:cNvSpPr txBox="1">
            <a:spLocks noGrp="1"/>
          </p:cNvSpPr>
          <p:nvPr>
            <p:ph type="title"/>
          </p:nvPr>
        </p:nvSpPr>
        <p:spPr>
          <a:xfrm>
            <a:off x="1440000" y="1065850"/>
            <a:ext cx="15408000" cy="96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000" name="Google Shape;2000;p9"/>
          <p:cNvGrpSpPr/>
          <p:nvPr/>
        </p:nvGrpSpPr>
        <p:grpSpPr>
          <a:xfrm>
            <a:off x="10129092" y="8304736"/>
            <a:ext cx="6738976" cy="3414276"/>
            <a:chOff x="4915213" y="3574313"/>
            <a:chExt cx="3624275" cy="1836225"/>
          </a:xfrm>
        </p:grpSpPr>
        <p:grpSp>
          <p:nvGrpSpPr>
            <p:cNvPr id="2001" name="Google Shape;2001;p9"/>
            <p:cNvGrpSpPr/>
            <p:nvPr/>
          </p:nvGrpSpPr>
          <p:grpSpPr>
            <a:xfrm>
              <a:off x="4915213" y="3574313"/>
              <a:ext cx="3624275" cy="1836225"/>
              <a:chOff x="6533200" y="2928913"/>
              <a:chExt cx="3624275" cy="1836225"/>
            </a:xfrm>
          </p:grpSpPr>
          <p:sp>
            <p:nvSpPr>
              <p:cNvPr id="2002" name="Google Shape;2002;p9"/>
              <p:cNvSpPr/>
              <p:nvPr/>
            </p:nvSpPr>
            <p:spPr>
              <a:xfrm>
                <a:off x="6533200" y="3211613"/>
                <a:ext cx="1777125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71085" h="46551" extrusionOk="0">
                    <a:moveTo>
                      <a:pt x="71051" y="1"/>
                    </a:moveTo>
                    <a:cubicBezTo>
                      <a:pt x="59209" y="601"/>
                      <a:pt x="18213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904" y="44166"/>
                    </a:cubicBezTo>
                    <a:cubicBezTo>
                      <a:pt x="6057" y="45630"/>
                      <a:pt x="7285" y="46551"/>
                      <a:pt x="8555" y="46551"/>
                    </a:cubicBezTo>
                    <a:cubicBezTo>
                      <a:pt x="9222" y="46551"/>
                      <a:pt x="9901" y="46296"/>
                      <a:pt x="10441" y="45733"/>
                    </a:cubicBezTo>
                    <a:cubicBezTo>
                      <a:pt x="24151" y="31390"/>
                      <a:pt x="50203" y="12610"/>
                      <a:pt x="71051" y="568"/>
                    </a:cubicBezTo>
                    <a:cubicBezTo>
                      <a:pt x="71051" y="401"/>
                      <a:pt x="71051" y="201"/>
                      <a:pt x="710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03" name="Google Shape;2003;p9"/>
              <p:cNvSpPr/>
              <p:nvPr/>
            </p:nvSpPr>
            <p:spPr>
              <a:xfrm>
                <a:off x="6781700" y="3225788"/>
                <a:ext cx="1529450" cy="1427300"/>
              </a:xfrm>
              <a:custGeom>
                <a:avLst/>
                <a:gdLst/>
                <a:ahLst/>
                <a:cxnLst/>
                <a:rect l="l" t="t" r="r" b="b"/>
                <a:pathLst>
                  <a:path w="61178" h="57092" extrusionOk="0">
                    <a:moveTo>
                      <a:pt x="61111" y="1"/>
                    </a:moveTo>
                    <a:cubicBezTo>
                      <a:pt x="40830" y="11709"/>
                      <a:pt x="15678" y="29789"/>
                      <a:pt x="1668" y="43932"/>
                    </a:cubicBezTo>
                    <a:cubicBezTo>
                      <a:pt x="1" y="45633"/>
                      <a:pt x="1235" y="48435"/>
                      <a:pt x="3603" y="48435"/>
                    </a:cubicBezTo>
                    <a:cubicBezTo>
                      <a:pt x="10441" y="48469"/>
                      <a:pt x="18947" y="51604"/>
                      <a:pt x="23250" y="56208"/>
                    </a:cubicBezTo>
                    <a:cubicBezTo>
                      <a:pt x="23794" y="56806"/>
                      <a:pt x="24517" y="57091"/>
                      <a:pt x="25231" y="57091"/>
                    </a:cubicBezTo>
                    <a:cubicBezTo>
                      <a:pt x="26228" y="57091"/>
                      <a:pt x="27207" y="56537"/>
                      <a:pt x="27654" y="55507"/>
                    </a:cubicBezTo>
                    <a:cubicBezTo>
                      <a:pt x="34525" y="39529"/>
                      <a:pt x="48001" y="18180"/>
                      <a:pt x="61178" y="101"/>
                    </a:cubicBezTo>
                    <a:cubicBezTo>
                      <a:pt x="61144" y="34"/>
                      <a:pt x="61144" y="67"/>
                      <a:pt x="611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04" name="Google Shape;2004;p9"/>
              <p:cNvSpPr/>
              <p:nvPr/>
            </p:nvSpPr>
            <p:spPr>
              <a:xfrm>
                <a:off x="7468375" y="3231638"/>
                <a:ext cx="858600" cy="1520275"/>
              </a:xfrm>
              <a:custGeom>
                <a:avLst/>
                <a:gdLst/>
                <a:ahLst/>
                <a:cxnLst/>
                <a:rect l="l" t="t" r="r" b="b"/>
                <a:pathLst>
                  <a:path w="34344" h="60811" extrusionOk="0">
                    <a:moveTo>
                      <a:pt x="33610" y="0"/>
                    </a:moveTo>
                    <a:lnTo>
                      <a:pt x="33610" y="0"/>
                    </a:lnTo>
                    <a:cubicBezTo>
                      <a:pt x="20868" y="17479"/>
                      <a:pt x="7859" y="38027"/>
                      <a:pt x="820" y="53805"/>
                    </a:cubicBezTo>
                    <a:cubicBezTo>
                      <a:pt x="1" y="55627"/>
                      <a:pt x="1392" y="57532"/>
                      <a:pt x="3259" y="57532"/>
                    </a:cubicBezTo>
                    <a:cubicBezTo>
                      <a:pt x="3442" y="57532"/>
                      <a:pt x="3631" y="57514"/>
                      <a:pt x="3823" y="57475"/>
                    </a:cubicBezTo>
                    <a:cubicBezTo>
                      <a:pt x="5960" y="57013"/>
                      <a:pt x="8473" y="56796"/>
                      <a:pt x="11131" y="56796"/>
                    </a:cubicBezTo>
                    <a:cubicBezTo>
                      <a:pt x="17887" y="56796"/>
                      <a:pt x="25582" y="58197"/>
                      <a:pt x="30442" y="60543"/>
                    </a:cubicBezTo>
                    <a:cubicBezTo>
                      <a:pt x="30815" y="60727"/>
                      <a:pt x="31200" y="60811"/>
                      <a:pt x="31574" y="60811"/>
                    </a:cubicBezTo>
                    <a:cubicBezTo>
                      <a:pt x="33038" y="60811"/>
                      <a:pt x="34344" y="59529"/>
                      <a:pt x="34211" y="57908"/>
                    </a:cubicBezTo>
                    <a:cubicBezTo>
                      <a:pt x="32443" y="37794"/>
                      <a:pt x="32777" y="16745"/>
                      <a:pt x="336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05" name="Google Shape;2005;p9"/>
              <p:cNvSpPr/>
              <p:nvPr/>
            </p:nvSpPr>
            <p:spPr>
              <a:xfrm>
                <a:off x="8324475" y="3210788"/>
                <a:ext cx="1833000" cy="1095200"/>
              </a:xfrm>
              <a:custGeom>
                <a:avLst/>
                <a:gdLst/>
                <a:ahLst/>
                <a:cxnLst/>
                <a:rect l="l" t="t" r="r" b="b"/>
                <a:pathLst>
                  <a:path w="73320" h="43808" extrusionOk="0">
                    <a:moveTo>
                      <a:pt x="100" y="0"/>
                    </a:moveTo>
                    <a:lnTo>
                      <a:pt x="0" y="334"/>
                    </a:lnTo>
                    <a:cubicBezTo>
                      <a:pt x="23450" y="12276"/>
                      <a:pt x="51837" y="29588"/>
                      <a:pt x="67248" y="43131"/>
                    </a:cubicBezTo>
                    <a:cubicBezTo>
                      <a:pt x="67767" y="43597"/>
                      <a:pt x="68383" y="43807"/>
                      <a:pt x="68988" y="43807"/>
                    </a:cubicBezTo>
                    <a:cubicBezTo>
                      <a:pt x="70289" y="43807"/>
                      <a:pt x="71538" y="42833"/>
                      <a:pt x="71651" y="41330"/>
                    </a:cubicBezTo>
                    <a:cubicBezTo>
                      <a:pt x="71818" y="38961"/>
                      <a:pt x="72218" y="36326"/>
                      <a:pt x="72986" y="34125"/>
                    </a:cubicBezTo>
                    <a:cubicBezTo>
                      <a:pt x="73319" y="33091"/>
                      <a:pt x="73052" y="31956"/>
                      <a:pt x="72252" y="31256"/>
                    </a:cubicBezTo>
                    <a:cubicBezTo>
                      <a:pt x="56274" y="16712"/>
                      <a:pt x="11275" y="0"/>
                      <a:pt x="1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06" name="Google Shape;2006;p9"/>
              <p:cNvSpPr/>
              <p:nvPr/>
            </p:nvSpPr>
            <p:spPr>
              <a:xfrm>
                <a:off x="8320300" y="3217463"/>
                <a:ext cx="1687900" cy="1388950"/>
              </a:xfrm>
              <a:custGeom>
                <a:avLst/>
                <a:gdLst/>
                <a:ahLst/>
                <a:cxnLst/>
                <a:rect l="l" t="t" r="r" b="b"/>
                <a:pathLst>
                  <a:path w="67516" h="55558" extrusionOk="0">
                    <a:moveTo>
                      <a:pt x="67" y="0"/>
                    </a:moveTo>
                    <a:cubicBezTo>
                      <a:pt x="34" y="67"/>
                      <a:pt x="34" y="33"/>
                      <a:pt x="0" y="67"/>
                    </a:cubicBezTo>
                    <a:cubicBezTo>
                      <a:pt x="16979" y="16979"/>
                      <a:pt x="36593" y="38361"/>
                      <a:pt x="44466" y="54072"/>
                    </a:cubicBezTo>
                    <a:cubicBezTo>
                      <a:pt x="44945" y="55049"/>
                      <a:pt x="45883" y="55558"/>
                      <a:pt x="46835" y="55558"/>
                    </a:cubicBezTo>
                    <a:cubicBezTo>
                      <a:pt x="47605" y="55558"/>
                      <a:pt x="48384" y="55225"/>
                      <a:pt x="48935" y="54539"/>
                    </a:cubicBezTo>
                    <a:cubicBezTo>
                      <a:pt x="53238" y="49135"/>
                      <a:pt x="58676" y="46367"/>
                      <a:pt x="64080" y="46033"/>
                    </a:cubicBezTo>
                    <a:cubicBezTo>
                      <a:pt x="66481" y="45900"/>
                      <a:pt x="67515" y="42931"/>
                      <a:pt x="65681" y="41363"/>
                    </a:cubicBezTo>
                    <a:cubicBezTo>
                      <a:pt x="49936" y="28053"/>
                      <a:pt x="22650" y="11508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07" name="Google Shape;2007;p9"/>
              <p:cNvSpPr/>
              <p:nvPr/>
            </p:nvSpPr>
            <p:spPr>
              <a:xfrm>
                <a:off x="8279425" y="3219113"/>
                <a:ext cx="1148675" cy="1546025"/>
              </a:xfrm>
              <a:custGeom>
                <a:avLst/>
                <a:gdLst/>
                <a:ahLst/>
                <a:cxnLst/>
                <a:rect l="l" t="t" r="r" b="b"/>
                <a:pathLst>
                  <a:path w="45947" h="61841" extrusionOk="0">
                    <a:moveTo>
                      <a:pt x="1635" y="1"/>
                    </a:moveTo>
                    <a:cubicBezTo>
                      <a:pt x="1602" y="34"/>
                      <a:pt x="1569" y="34"/>
                      <a:pt x="1502" y="34"/>
                    </a:cubicBezTo>
                    <a:cubicBezTo>
                      <a:pt x="1402" y="168"/>
                      <a:pt x="1302" y="334"/>
                      <a:pt x="1168" y="501"/>
                    </a:cubicBezTo>
                    <a:cubicBezTo>
                      <a:pt x="301" y="17547"/>
                      <a:pt x="1" y="38995"/>
                      <a:pt x="1869" y="59443"/>
                    </a:cubicBezTo>
                    <a:cubicBezTo>
                      <a:pt x="1989" y="60884"/>
                      <a:pt x="3215" y="61841"/>
                      <a:pt x="4515" y="61841"/>
                    </a:cubicBezTo>
                    <a:cubicBezTo>
                      <a:pt x="5021" y="61841"/>
                      <a:pt x="5538" y="61696"/>
                      <a:pt x="6005" y="61378"/>
                    </a:cubicBezTo>
                    <a:cubicBezTo>
                      <a:pt x="12280" y="57075"/>
                      <a:pt x="22400" y="54418"/>
                      <a:pt x="31722" y="54418"/>
                    </a:cubicBezTo>
                    <a:cubicBezTo>
                      <a:pt x="35335" y="54418"/>
                      <a:pt x="38828" y="54817"/>
                      <a:pt x="41931" y="55674"/>
                    </a:cubicBezTo>
                    <a:cubicBezTo>
                      <a:pt x="42172" y="55738"/>
                      <a:pt x="42409" y="55768"/>
                      <a:pt x="42637" y="55768"/>
                    </a:cubicBezTo>
                    <a:cubicBezTo>
                      <a:pt x="44562" y="55768"/>
                      <a:pt x="45947" y="53653"/>
                      <a:pt x="44933" y="51805"/>
                    </a:cubicBezTo>
                    <a:cubicBezTo>
                      <a:pt x="36427" y="36360"/>
                      <a:pt x="17847" y="16112"/>
                      <a:pt x="16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grpSp>
            <p:nvGrpSpPr>
              <p:cNvPr id="2008" name="Google Shape;2008;p9"/>
              <p:cNvGrpSpPr/>
              <p:nvPr/>
            </p:nvGrpSpPr>
            <p:grpSpPr>
              <a:xfrm>
                <a:off x="6533200" y="2928913"/>
                <a:ext cx="3624275" cy="1836225"/>
                <a:chOff x="112275" y="2665738"/>
                <a:chExt cx="3624275" cy="1836225"/>
              </a:xfrm>
            </p:grpSpPr>
            <p:sp>
              <p:nvSpPr>
                <p:cNvPr id="2009" name="Google Shape;2009;p9"/>
                <p:cNvSpPr/>
                <p:nvPr/>
              </p:nvSpPr>
              <p:spPr>
                <a:xfrm>
                  <a:off x="112275" y="2948438"/>
                  <a:ext cx="1777125" cy="116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85" h="46551" extrusionOk="0">
                      <a:moveTo>
                        <a:pt x="71051" y="1"/>
                      </a:moveTo>
                      <a:cubicBezTo>
                        <a:pt x="59209" y="601"/>
                        <a:pt x="18213" y="15879"/>
                        <a:pt x="1301" y="29722"/>
                      </a:cubicBezTo>
                      <a:cubicBezTo>
                        <a:pt x="100" y="30723"/>
                        <a:pt x="0" y="32524"/>
                        <a:pt x="1101" y="33625"/>
                      </a:cubicBezTo>
                      <a:cubicBezTo>
                        <a:pt x="3569" y="36060"/>
                        <a:pt x="5371" y="39762"/>
                        <a:pt x="5904" y="44166"/>
                      </a:cubicBezTo>
                      <a:cubicBezTo>
                        <a:pt x="6057" y="45630"/>
                        <a:pt x="7285" y="46551"/>
                        <a:pt x="8555" y="46551"/>
                      </a:cubicBezTo>
                      <a:cubicBezTo>
                        <a:pt x="9222" y="46551"/>
                        <a:pt x="9901" y="46296"/>
                        <a:pt x="10441" y="45733"/>
                      </a:cubicBezTo>
                      <a:cubicBezTo>
                        <a:pt x="24151" y="31390"/>
                        <a:pt x="50203" y="12610"/>
                        <a:pt x="71051" y="568"/>
                      </a:cubicBezTo>
                      <a:cubicBezTo>
                        <a:pt x="71051" y="401"/>
                        <a:pt x="71051" y="201"/>
                        <a:pt x="7108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2010" name="Google Shape;2010;p9"/>
                <p:cNvSpPr/>
                <p:nvPr/>
              </p:nvSpPr>
              <p:spPr>
                <a:xfrm>
                  <a:off x="360775" y="2962613"/>
                  <a:ext cx="1529450" cy="14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78" h="57092" extrusionOk="0">
                      <a:moveTo>
                        <a:pt x="61111" y="1"/>
                      </a:moveTo>
                      <a:cubicBezTo>
                        <a:pt x="40830" y="11709"/>
                        <a:pt x="15678" y="29789"/>
                        <a:pt x="1668" y="43932"/>
                      </a:cubicBezTo>
                      <a:cubicBezTo>
                        <a:pt x="1" y="45633"/>
                        <a:pt x="1235" y="48435"/>
                        <a:pt x="3603" y="48435"/>
                      </a:cubicBezTo>
                      <a:cubicBezTo>
                        <a:pt x="10441" y="48469"/>
                        <a:pt x="18947" y="51604"/>
                        <a:pt x="23250" y="56208"/>
                      </a:cubicBezTo>
                      <a:cubicBezTo>
                        <a:pt x="23794" y="56806"/>
                        <a:pt x="24517" y="57091"/>
                        <a:pt x="25231" y="57091"/>
                      </a:cubicBezTo>
                      <a:cubicBezTo>
                        <a:pt x="26228" y="57091"/>
                        <a:pt x="27207" y="56537"/>
                        <a:pt x="27654" y="55507"/>
                      </a:cubicBezTo>
                      <a:cubicBezTo>
                        <a:pt x="34525" y="39529"/>
                        <a:pt x="48001" y="18180"/>
                        <a:pt x="61178" y="101"/>
                      </a:cubicBezTo>
                      <a:cubicBezTo>
                        <a:pt x="61144" y="34"/>
                        <a:pt x="61144" y="67"/>
                        <a:pt x="6111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2011" name="Google Shape;2011;p9"/>
                <p:cNvSpPr/>
                <p:nvPr/>
              </p:nvSpPr>
              <p:spPr>
                <a:xfrm>
                  <a:off x="1047450" y="2968463"/>
                  <a:ext cx="858600" cy="15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4" h="60811" extrusionOk="0">
                      <a:moveTo>
                        <a:pt x="33610" y="0"/>
                      </a:moveTo>
                      <a:lnTo>
                        <a:pt x="33610" y="0"/>
                      </a:lnTo>
                      <a:cubicBezTo>
                        <a:pt x="20868" y="17479"/>
                        <a:pt x="7859" y="38027"/>
                        <a:pt x="820" y="53805"/>
                      </a:cubicBezTo>
                      <a:cubicBezTo>
                        <a:pt x="1" y="55627"/>
                        <a:pt x="1392" y="57532"/>
                        <a:pt x="3259" y="57532"/>
                      </a:cubicBezTo>
                      <a:cubicBezTo>
                        <a:pt x="3442" y="57532"/>
                        <a:pt x="3631" y="57514"/>
                        <a:pt x="3823" y="57475"/>
                      </a:cubicBezTo>
                      <a:cubicBezTo>
                        <a:pt x="5960" y="57013"/>
                        <a:pt x="8473" y="56796"/>
                        <a:pt x="11131" y="56796"/>
                      </a:cubicBezTo>
                      <a:cubicBezTo>
                        <a:pt x="17887" y="56796"/>
                        <a:pt x="25582" y="58197"/>
                        <a:pt x="30442" y="60543"/>
                      </a:cubicBezTo>
                      <a:cubicBezTo>
                        <a:pt x="30815" y="60727"/>
                        <a:pt x="31200" y="60811"/>
                        <a:pt x="31574" y="60811"/>
                      </a:cubicBezTo>
                      <a:cubicBezTo>
                        <a:pt x="33038" y="60811"/>
                        <a:pt x="34344" y="59529"/>
                        <a:pt x="34211" y="57908"/>
                      </a:cubicBezTo>
                      <a:cubicBezTo>
                        <a:pt x="32443" y="37794"/>
                        <a:pt x="32777" y="16745"/>
                        <a:pt x="3361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2012" name="Google Shape;2012;p9"/>
                <p:cNvSpPr/>
                <p:nvPr/>
              </p:nvSpPr>
              <p:spPr>
                <a:xfrm>
                  <a:off x="1903550" y="2947613"/>
                  <a:ext cx="1833000" cy="109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20" h="43808" extrusionOk="0">
                      <a:moveTo>
                        <a:pt x="100" y="0"/>
                      </a:moveTo>
                      <a:lnTo>
                        <a:pt x="0" y="334"/>
                      </a:lnTo>
                      <a:cubicBezTo>
                        <a:pt x="23450" y="12276"/>
                        <a:pt x="51837" y="29588"/>
                        <a:pt x="67248" y="43131"/>
                      </a:cubicBezTo>
                      <a:cubicBezTo>
                        <a:pt x="67767" y="43597"/>
                        <a:pt x="68383" y="43807"/>
                        <a:pt x="68988" y="43807"/>
                      </a:cubicBezTo>
                      <a:cubicBezTo>
                        <a:pt x="70289" y="43807"/>
                        <a:pt x="71538" y="42833"/>
                        <a:pt x="71651" y="41330"/>
                      </a:cubicBezTo>
                      <a:cubicBezTo>
                        <a:pt x="71818" y="38961"/>
                        <a:pt x="72218" y="36326"/>
                        <a:pt x="72986" y="34125"/>
                      </a:cubicBezTo>
                      <a:cubicBezTo>
                        <a:pt x="73319" y="33091"/>
                        <a:pt x="73052" y="31956"/>
                        <a:pt x="72252" y="31256"/>
                      </a:cubicBezTo>
                      <a:cubicBezTo>
                        <a:pt x="56274" y="16712"/>
                        <a:pt x="11275" y="0"/>
                        <a:pt x="1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2013" name="Google Shape;2013;p9"/>
                <p:cNvSpPr/>
                <p:nvPr/>
              </p:nvSpPr>
              <p:spPr>
                <a:xfrm>
                  <a:off x="1899375" y="2954288"/>
                  <a:ext cx="1687900" cy="138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6" h="55558" extrusionOk="0">
                      <a:moveTo>
                        <a:pt x="67" y="0"/>
                      </a:moveTo>
                      <a:cubicBezTo>
                        <a:pt x="34" y="67"/>
                        <a:pt x="34" y="33"/>
                        <a:pt x="0" y="67"/>
                      </a:cubicBezTo>
                      <a:cubicBezTo>
                        <a:pt x="16979" y="16979"/>
                        <a:pt x="36593" y="38361"/>
                        <a:pt x="44466" y="54072"/>
                      </a:cubicBezTo>
                      <a:cubicBezTo>
                        <a:pt x="44945" y="55049"/>
                        <a:pt x="45883" y="55558"/>
                        <a:pt x="46835" y="55558"/>
                      </a:cubicBezTo>
                      <a:cubicBezTo>
                        <a:pt x="47605" y="55558"/>
                        <a:pt x="48384" y="55225"/>
                        <a:pt x="48935" y="54539"/>
                      </a:cubicBezTo>
                      <a:cubicBezTo>
                        <a:pt x="53238" y="49135"/>
                        <a:pt x="58676" y="46367"/>
                        <a:pt x="64080" y="46033"/>
                      </a:cubicBezTo>
                      <a:cubicBezTo>
                        <a:pt x="66481" y="45900"/>
                        <a:pt x="67515" y="42931"/>
                        <a:pt x="65681" y="41363"/>
                      </a:cubicBezTo>
                      <a:cubicBezTo>
                        <a:pt x="49936" y="28053"/>
                        <a:pt x="22650" y="11508"/>
                        <a:pt x="67" y="0"/>
                      </a:cubicBezTo>
                      <a:close/>
                    </a:path>
                  </a:pathLst>
                </a:custGeom>
                <a:solidFill>
                  <a:srgbClr val="191919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2014" name="Google Shape;2014;p9"/>
                <p:cNvSpPr/>
                <p:nvPr/>
              </p:nvSpPr>
              <p:spPr>
                <a:xfrm>
                  <a:off x="1858500" y="2955938"/>
                  <a:ext cx="1148675" cy="154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7" h="61841" extrusionOk="0">
                      <a:moveTo>
                        <a:pt x="1635" y="1"/>
                      </a:moveTo>
                      <a:cubicBezTo>
                        <a:pt x="1602" y="34"/>
                        <a:pt x="1569" y="34"/>
                        <a:pt x="1502" y="34"/>
                      </a:cubicBezTo>
                      <a:cubicBezTo>
                        <a:pt x="1402" y="168"/>
                        <a:pt x="1302" y="334"/>
                        <a:pt x="1168" y="501"/>
                      </a:cubicBezTo>
                      <a:cubicBezTo>
                        <a:pt x="301" y="17547"/>
                        <a:pt x="1" y="38995"/>
                        <a:pt x="1869" y="59443"/>
                      </a:cubicBezTo>
                      <a:cubicBezTo>
                        <a:pt x="1989" y="60884"/>
                        <a:pt x="3215" y="61841"/>
                        <a:pt x="4515" y="61841"/>
                      </a:cubicBezTo>
                      <a:cubicBezTo>
                        <a:pt x="5021" y="61841"/>
                        <a:pt x="5538" y="61696"/>
                        <a:pt x="6005" y="61378"/>
                      </a:cubicBezTo>
                      <a:cubicBezTo>
                        <a:pt x="12280" y="57075"/>
                        <a:pt x="22400" y="54418"/>
                        <a:pt x="31722" y="54418"/>
                      </a:cubicBezTo>
                      <a:cubicBezTo>
                        <a:pt x="35335" y="54418"/>
                        <a:pt x="38828" y="54817"/>
                        <a:pt x="41931" y="55674"/>
                      </a:cubicBezTo>
                      <a:cubicBezTo>
                        <a:pt x="42172" y="55738"/>
                        <a:pt x="42409" y="55768"/>
                        <a:pt x="42637" y="55768"/>
                      </a:cubicBezTo>
                      <a:cubicBezTo>
                        <a:pt x="44562" y="55768"/>
                        <a:pt x="45947" y="53653"/>
                        <a:pt x="44933" y="51805"/>
                      </a:cubicBezTo>
                      <a:cubicBezTo>
                        <a:pt x="36427" y="36360"/>
                        <a:pt x="17847" y="16112"/>
                        <a:pt x="1635" y="1"/>
                      </a:cubicBezTo>
                      <a:close/>
                    </a:path>
                  </a:pathLst>
                </a:custGeom>
                <a:solidFill>
                  <a:srgbClr val="191919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2015" name="Google Shape;2015;p9"/>
                <p:cNvSpPr/>
                <p:nvPr/>
              </p:nvSpPr>
              <p:spPr>
                <a:xfrm>
                  <a:off x="112275" y="2948438"/>
                  <a:ext cx="2249125" cy="155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65" h="62141" extrusionOk="0">
                      <a:moveTo>
                        <a:pt x="71585" y="58242"/>
                      </a:moveTo>
                      <a:lnTo>
                        <a:pt x="71585" y="58242"/>
                      </a:lnTo>
                      <a:cubicBezTo>
                        <a:pt x="71590" y="58323"/>
                        <a:pt x="71595" y="58404"/>
                        <a:pt x="71601" y="58485"/>
                      </a:cubicBezTo>
                      <a:lnTo>
                        <a:pt x="71601" y="58485"/>
                      </a:lnTo>
                      <a:cubicBezTo>
                        <a:pt x="71593" y="58407"/>
                        <a:pt x="71585" y="58324"/>
                        <a:pt x="71585" y="58242"/>
                      </a:cubicBezTo>
                      <a:close/>
                      <a:moveTo>
                        <a:pt x="71017" y="1"/>
                      </a:moveTo>
                      <a:lnTo>
                        <a:pt x="71017" y="1"/>
                      </a:lnTo>
                      <a:cubicBezTo>
                        <a:pt x="59142" y="634"/>
                        <a:pt x="18180" y="15879"/>
                        <a:pt x="1301" y="29722"/>
                      </a:cubicBezTo>
                      <a:cubicBezTo>
                        <a:pt x="100" y="30723"/>
                        <a:pt x="0" y="32524"/>
                        <a:pt x="1101" y="33625"/>
                      </a:cubicBezTo>
                      <a:cubicBezTo>
                        <a:pt x="3569" y="36060"/>
                        <a:pt x="5371" y="39762"/>
                        <a:pt x="5871" y="44166"/>
                      </a:cubicBezTo>
                      <a:cubicBezTo>
                        <a:pt x="6046" y="45630"/>
                        <a:pt x="7281" y="46551"/>
                        <a:pt x="8544" y="46551"/>
                      </a:cubicBezTo>
                      <a:cubicBezTo>
                        <a:pt x="9208" y="46551"/>
                        <a:pt x="9879" y="46296"/>
                        <a:pt x="10408" y="45733"/>
                      </a:cubicBezTo>
                      <a:cubicBezTo>
                        <a:pt x="10808" y="45333"/>
                        <a:pt x="11208" y="44933"/>
                        <a:pt x="11608" y="44532"/>
                      </a:cubicBezTo>
                      <a:lnTo>
                        <a:pt x="11608" y="44532"/>
                      </a:lnTo>
                      <a:cubicBezTo>
                        <a:pt x="9974" y="46200"/>
                        <a:pt x="11175" y="49002"/>
                        <a:pt x="13543" y="49002"/>
                      </a:cubicBezTo>
                      <a:cubicBezTo>
                        <a:pt x="20381" y="49036"/>
                        <a:pt x="28887" y="52171"/>
                        <a:pt x="33190" y="56775"/>
                      </a:cubicBezTo>
                      <a:cubicBezTo>
                        <a:pt x="33734" y="57373"/>
                        <a:pt x="34457" y="57658"/>
                        <a:pt x="35171" y="57658"/>
                      </a:cubicBezTo>
                      <a:cubicBezTo>
                        <a:pt x="36168" y="57658"/>
                        <a:pt x="37147" y="57104"/>
                        <a:pt x="37594" y="56074"/>
                      </a:cubicBezTo>
                      <a:cubicBezTo>
                        <a:pt x="37794" y="55574"/>
                        <a:pt x="37994" y="55107"/>
                        <a:pt x="38227" y="54606"/>
                      </a:cubicBezTo>
                      <a:lnTo>
                        <a:pt x="38227" y="54606"/>
                      </a:lnTo>
                      <a:cubicBezTo>
                        <a:pt x="37408" y="56428"/>
                        <a:pt x="38799" y="58333"/>
                        <a:pt x="40666" y="58333"/>
                      </a:cubicBezTo>
                      <a:cubicBezTo>
                        <a:pt x="40849" y="58333"/>
                        <a:pt x="41038" y="58315"/>
                        <a:pt x="41230" y="58276"/>
                      </a:cubicBezTo>
                      <a:cubicBezTo>
                        <a:pt x="43367" y="57814"/>
                        <a:pt x="45880" y="57597"/>
                        <a:pt x="48538" y="57597"/>
                      </a:cubicBezTo>
                      <a:cubicBezTo>
                        <a:pt x="55294" y="57597"/>
                        <a:pt x="62989" y="58998"/>
                        <a:pt x="67849" y="61344"/>
                      </a:cubicBezTo>
                      <a:cubicBezTo>
                        <a:pt x="68217" y="61519"/>
                        <a:pt x="68597" y="61599"/>
                        <a:pt x="68967" y="61599"/>
                      </a:cubicBezTo>
                      <a:cubicBezTo>
                        <a:pt x="70405" y="61599"/>
                        <a:pt x="71694" y="60389"/>
                        <a:pt x="71625" y="58814"/>
                      </a:cubicBezTo>
                      <a:lnTo>
                        <a:pt x="71625" y="58814"/>
                      </a:lnTo>
                      <a:cubicBezTo>
                        <a:pt x="71648" y="59124"/>
                        <a:pt x="71677" y="59434"/>
                        <a:pt x="71718" y="59743"/>
                      </a:cubicBezTo>
                      <a:cubicBezTo>
                        <a:pt x="71838" y="61184"/>
                        <a:pt x="73064" y="62141"/>
                        <a:pt x="74364" y="62141"/>
                      </a:cubicBezTo>
                      <a:cubicBezTo>
                        <a:pt x="74870" y="62141"/>
                        <a:pt x="75387" y="61996"/>
                        <a:pt x="75854" y="61678"/>
                      </a:cubicBezTo>
                      <a:cubicBezTo>
                        <a:pt x="79557" y="59143"/>
                        <a:pt x="84560" y="57175"/>
                        <a:pt x="89964" y="56007"/>
                      </a:cubicBezTo>
                      <a:cubicBezTo>
                        <a:pt x="89764" y="55974"/>
                        <a:pt x="89531" y="55874"/>
                        <a:pt x="89331" y="55774"/>
                      </a:cubicBezTo>
                      <a:cubicBezTo>
                        <a:pt x="84466" y="53426"/>
                        <a:pt x="76762" y="52041"/>
                        <a:pt x="70001" y="52041"/>
                      </a:cubicBezTo>
                      <a:cubicBezTo>
                        <a:pt x="67350" y="52041"/>
                        <a:pt x="64844" y="52254"/>
                        <a:pt x="62712" y="52705"/>
                      </a:cubicBezTo>
                      <a:cubicBezTo>
                        <a:pt x="62205" y="52816"/>
                        <a:pt x="61561" y="52870"/>
                        <a:pt x="60853" y="52870"/>
                      </a:cubicBezTo>
                      <a:cubicBezTo>
                        <a:pt x="58578" y="52870"/>
                        <a:pt x="55657" y="52306"/>
                        <a:pt x="54639" y="51237"/>
                      </a:cubicBezTo>
                      <a:cubicBezTo>
                        <a:pt x="50369" y="46601"/>
                        <a:pt x="41830" y="43498"/>
                        <a:pt x="35025" y="43465"/>
                      </a:cubicBezTo>
                      <a:cubicBezTo>
                        <a:pt x="32657" y="43465"/>
                        <a:pt x="27620" y="40863"/>
                        <a:pt x="27353" y="38628"/>
                      </a:cubicBezTo>
                      <a:cubicBezTo>
                        <a:pt x="26853" y="34225"/>
                        <a:pt x="25051" y="30522"/>
                        <a:pt x="22550" y="28054"/>
                      </a:cubicBezTo>
                      <a:cubicBezTo>
                        <a:pt x="21449" y="26987"/>
                        <a:pt x="21582" y="25152"/>
                        <a:pt x="22783" y="24185"/>
                      </a:cubicBezTo>
                      <a:cubicBezTo>
                        <a:pt x="33624" y="15278"/>
                        <a:pt x="54406" y="5805"/>
                        <a:pt x="71017" y="1"/>
                      </a:cubicBezTo>
                      <a:close/>
                    </a:path>
                  </a:pathLst>
                </a:custGeom>
                <a:solidFill>
                  <a:srgbClr val="191919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2016" name="Google Shape;2016;p9"/>
                <p:cNvSpPr/>
                <p:nvPr/>
              </p:nvSpPr>
              <p:spPr>
                <a:xfrm>
                  <a:off x="1820150" y="2665738"/>
                  <a:ext cx="184325" cy="2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3" h="10208" extrusionOk="0">
                      <a:moveTo>
                        <a:pt x="3670" y="0"/>
                      </a:moveTo>
                      <a:cubicBezTo>
                        <a:pt x="1835" y="0"/>
                        <a:pt x="1" y="10208"/>
                        <a:pt x="1" y="10208"/>
                      </a:cubicBezTo>
                      <a:lnTo>
                        <a:pt x="7372" y="10208"/>
                      </a:lnTo>
                      <a:cubicBezTo>
                        <a:pt x="7372" y="10208"/>
                        <a:pt x="5538" y="0"/>
                        <a:pt x="36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</p:grpSp>
        </p:grpSp>
        <p:sp>
          <p:nvSpPr>
            <p:cNvPr id="2017" name="Google Shape;2017;p9"/>
            <p:cNvSpPr/>
            <p:nvPr/>
          </p:nvSpPr>
          <p:spPr>
            <a:xfrm>
              <a:off x="6580563" y="3762025"/>
              <a:ext cx="293575" cy="111775"/>
            </a:xfrm>
            <a:custGeom>
              <a:avLst/>
              <a:gdLst/>
              <a:ahLst/>
              <a:cxnLst/>
              <a:rect l="l" t="t" r="r" b="b"/>
              <a:pathLst>
                <a:path w="11743" h="4471" extrusionOk="0">
                  <a:moveTo>
                    <a:pt x="2002" y="1"/>
                  </a:moveTo>
                  <a:cubicBezTo>
                    <a:pt x="902" y="1"/>
                    <a:pt x="1" y="902"/>
                    <a:pt x="1" y="2002"/>
                  </a:cubicBezTo>
                  <a:lnTo>
                    <a:pt x="1" y="2469"/>
                  </a:lnTo>
                  <a:cubicBezTo>
                    <a:pt x="1" y="3570"/>
                    <a:pt x="902" y="4471"/>
                    <a:pt x="2002" y="4471"/>
                  </a:cubicBezTo>
                  <a:lnTo>
                    <a:pt x="9741" y="4471"/>
                  </a:lnTo>
                  <a:cubicBezTo>
                    <a:pt x="10875" y="4471"/>
                    <a:pt x="11743" y="3570"/>
                    <a:pt x="11743" y="2469"/>
                  </a:cubicBezTo>
                  <a:lnTo>
                    <a:pt x="11743" y="2002"/>
                  </a:lnTo>
                  <a:cubicBezTo>
                    <a:pt x="11743" y="902"/>
                    <a:pt x="10875" y="1"/>
                    <a:pt x="9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2018" name="Google Shape;2018;p9"/>
          <p:cNvGrpSpPr/>
          <p:nvPr/>
        </p:nvGrpSpPr>
        <p:grpSpPr>
          <a:xfrm>
            <a:off x="-1558592" y="9101108"/>
            <a:ext cx="6738976" cy="3414276"/>
            <a:chOff x="-2125575" y="3574325"/>
            <a:chExt cx="3624275" cy="1836225"/>
          </a:xfrm>
        </p:grpSpPr>
        <p:sp>
          <p:nvSpPr>
            <p:cNvPr id="2019" name="Google Shape;2019;p9"/>
            <p:cNvSpPr/>
            <p:nvPr/>
          </p:nvSpPr>
          <p:spPr>
            <a:xfrm>
              <a:off x="-2125575" y="3857025"/>
              <a:ext cx="1777125" cy="1163775"/>
            </a:xfrm>
            <a:custGeom>
              <a:avLst/>
              <a:gdLst/>
              <a:ahLst/>
              <a:cxnLst/>
              <a:rect l="l" t="t" r="r" b="b"/>
              <a:pathLst>
                <a:path w="71085" h="46551" extrusionOk="0">
                  <a:moveTo>
                    <a:pt x="71051" y="1"/>
                  </a:moveTo>
                  <a:cubicBezTo>
                    <a:pt x="59209" y="601"/>
                    <a:pt x="18213" y="15879"/>
                    <a:pt x="1301" y="29722"/>
                  </a:cubicBezTo>
                  <a:cubicBezTo>
                    <a:pt x="100" y="30723"/>
                    <a:pt x="0" y="32524"/>
                    <a:pt x="1101" y="33625"/>
                  </a:cubicBezTo>
                  <a:cubicBezTo>
                    <a:pt x="3569" y="36060"/>
                    <a:pt x="5371" y="39762"/>
                    <a:pt x="5904" y="44166"/>
                  </a:cubicBezTo>
                  <a:cubicBezTo>
                    <a:pt x="6057" y="45630"/>
                    <a:pt x="7285" y="46551"/>
                    <a:pt x="8555" y="46551"/>
                  </a:cubicBezTo>
                  <a:cubicBezTo>
                    <a:pt x="9222" y="46551"/>
                    <a:pt x="9901" y="46296"/>
                    <a:pt x="10441" y="45733"/>
                  </a:cubicBezTo>
                  <a:cubicBezTo>
                    <a:pt x="24151" y="31390"/>
                    <a:pt x="50203" y="12610"/>
                    <a:pt x="71051" y="568"/>
                  </a:cubicBezTo>
                  <a:cubicBezTo>
                    <a:pt x="71051" y="401"/>
                    <a:pt x="71051" y="201"/>
                    <a:pt x="71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20" name="Google Shape;2020;p9"/>
            <p:cNvSpPr/>
            <p:nvPr/>
          </p:nvSpPr>
          <p:spPr>
            <a:xfrm>
              <a:off x="-1877075" y="3871200"/>
              <a:ext cx="1529450" cy="1427300"/>
            </a:xfrm>
            <a:custGeom>
              <a:avLst/>
              <a:gdLst/>
              <a:ahLst/>
              <a:cxnLst/>
              <a:rect l="l" t="t" r="r" b="b"/>
              <a:pathLst>
                <a:path w="61178" h="57092" extrusionOk="0">
                  <a:moveTo>
                    <a:pt x="61111" y="1"/>
                  </a:moveTo>
                  <a:cubicBezTo>
                    <a:pt x="40830" y="11709"/>
                    <a:pt x="15678" y="29789"/>
                    <a:pt x="1668" y="43932"/>
                  </a:cubicBezTo>
                  <a:cubicBezTo>
                    <a:pt x="1" y="45633"/>
                    <a:pt x="1235" y="48435"/>
                    <a:pt x="3603" y="48435"/>
                  </a:cubicBezTo>
                  <a:cubicBezTo>
                    <a:pt x="10441" y="48469"/>
                    <a:pt x="18947" y="51604"/>
                    <a:pt x="23250" y="56208"/>
                  </a:cubicBezTo>
                  <a:cubicBezTo>
                    <a:pt x="23794" y="56806"/>
                    <a:pt x="24517" y="57091"/>
                    <a:pt x="25231" y="57091"/>
                  </a:cubicBezTo>
                  <a:cubicBezTo>
                    <a:pt x="26228" y="57091"/>
                    <a:pt x="27207" y="56537"/>
                    <a:pt x="27654" y="55507"/>
                  </a:cubicBezTo>
                  <a:cubicBezTo>
                    <a:pt x="34525" y="39529"/>
                    <a:pt x="48001" y="18180"/>
                    <a:pt x="61178" y="101"/>
                  </a:cubicBezTo>
                  <a:cubicBezTo>
                    <a:pt x="61144" y="34"/>
                    <a:pt x="61144" y="67"/>
                    <a:pt x="6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21" name="Google Shape;2021;p9"/>
            <p:cNvSpPr/>
            <p:nvPr/>
          </p:nvSpPr>
          <p:spPr>
            <a:xfrm>
              <a:off x="-1190400" y="3877050"/>
              <a:ext cx="858600" cy="1520275"/>
            </a:xfrm>
            <a:custGeom>
              <a:avLst/>
              <a:gdLst/>
              <a:ahLst/>
              <a:cxnLst/>
              <a:rect l="l" t="t" r="r" b="b"/>
              <a:pathLst>
                <a:path w="34344" h="60811" extrusionOk="0">
                  <a:moveTo>
                    <a:pt x="33610" y="0"/>
                  </a:moveTo>
                  <a:lnTo>
                    <a:pt x="33610" y="0"/>
                  </a:lnTo>
                  <a:cubicBezTo>
                    <a:pt x="20868" y="17479"/>
                    <a:pt x="7859" y="38027"/>
                    <a:pt x="820" y="53805"/>
                  </a:cubicBezTo>
                  <a:cubicBezTo>
                    <a:pt x="1" y="55627"/>
                    <a:pt x="1392" y="57532"/>
                    <a:pt x="3259" y="57532"/>
                  </a:cubicBezTo>
                  <a:cubicBezTo>
                    <a:pt x="3442" y="57532"/>
                    <a:pt x="3631" y="57514"/>
                    <a:pt x="3823" y="57475"/>
                  </a:cubicBezTo>
                  <a:cubicBezTo>
                    <a:pt x="5960" y="57013"/>
                    <a:pt x="8473" y="56796"/>
                    <a:pt x="11131" y="56796"/>
                  </a:cubicBezTo>
                  <a:cubicBezTo>
                    <a:pt x="17887" y="56796"/>
                    <a:pt x="25582" y="58197"/>
                    <a:pt x="30442" y="60543"/>
                  </a:cubicBezTo>
                  <a:cubicBezTo>
                    <a:pt x="30815" y="60727"/>
                    <a:pt x="31200" y="60811"/>
                    <a:pt x="31574" y="60811"/>
                  </a:cubicBezTo>
                  <a:cubicBezTo>
                    <a:pt x="33038" y="60811"/>
                    <a:pt x="34344" y="59529"/>
                    <a:pt x="34211" y="57908"/>
                  </a:cubicBezTo>
                  <a:cubicBezTo>
                    <a:pt x="32443" y="37794"/>
                    <a:pt x="32777" y="16745"/>
                    <a:pt x="33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22" name="Google Shape;2022;p9"/>
            <p:cNvSpPr/>
            <p:nvPr/>
          </p:nvSpPr>
          <p:spPr>
            <a:xfrm>
              <a:off x="-334300" y="3856200"/>
              <a:ext cx="1833000" cy="1095200"/>
            </a:xfrm>
            <a:custGeom>
              <a:avLst/>
              <a:gdLst/>
              <a:ahLst/>
              <a:cxnLst/>
              <a:rect l="l" t="t" r="r" b="b"/>
              <a:pathLst>
                <a:path w="73320" h="43808" extrusionOk="0">
                  <a:moveTo>
                    <a:pt x="100" y="0"/>
                  </a:moveTo>
                  <a:lnTo>
                    <a:pt x="0" y="334"/>
                  </a:lnTo>
                  <a:cubicBezTo>
                    <a:pt x="23450" y="12276"/>
                    <a:pt x="51837" y="29588"/>
                    <a:pt x="67248" y="43131"/>
                  </a:cubicBezTo>
                  <a:cubicBezTo>
                    <a:pt x="67767" y="43597"/>
                    <a:pt x="68383" y="43807"/>
                    <a:pt x="68988" y="43807"/>
                  </a:cubicBezTo>
                  <a:cubicBezTo>
                    <a:pt x="70289" y="43807"/>
                    <a:pt x="71538" y="42833"/>
                    <a:pt x="71651" y="41330"/>
                  </a:cubicBezTo>
                  <a:cubicBezTo>
                    <a:pt x="71818" y="38961"/>
                    <a:pt x="72218" y="36326"/>
                    <a:pt x="72986" y="34125"/>
                  </a:cubicBezTo>
                  <a:cubicBezTo>
                    <a:pt x="73319" y="33091"/>
                    <a:pt x="73052" y="31956"/>
                    <a:pt x="72252" y="31256"/>
                  </a:cubicBezTo>
                  <a:cubicBezTo>
                    <a:pt x="56274" y="16712"/>
                    <a:pt x="11275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23" name="Google Shape;2023;p9"/>
            <p:cNvSpPr/>
            <p:nvPr/>
          </p:nvSpPr>
          <p:spPr>
            <a:xfrm>
              <a:off x="-338475" y="3862875"/>
              <a:ext cx="1687900" cy="1388950"/>
            </a:xfrm>
            <a:custGeom>
              <a:avLst/>
              <a:gdLst/>
              <a:ahLst/>
              <a:cxnLst/>
              <a:rect l="l" t="t" r="r" b="b"/>
              <a:pathLst>
                <a:path w="67516" h="55558" extrusionOk="0">
                  <a:moveTo>
                    <a:pt x="67" y="0"/>
                  </a:moveTo>
                  <a:cubicBezTo>
                    <a:pt x="34" y="67"/>
                    <a:pt x="34" y="33"/>
                    <a:pt x="0" y="67"/>
                  </a:cubicBezTo>
                  <a:cubicBezTo>
                    <a:pt x="16979" y="16979"/>
                    <a:pt x="36593" y="38361"/>
                    <a:pt x="44466" y="54072"/>
                  </a:cubicBezTo>
                  <a:cubicBezTo>
                    <a:pt x="44945" y="55049"/>
                    <a:pt x="45883" y="55558"/>
                    <a:pt x="46835" y="55558"/>
                  </a:cubicBezTo>
                  <a:cubicBezTo>
                    <a:pt x="47605" y="55558"/>
                    <a:pt x="48384" y="55225"/>
                    <a:pt x="48935" y="54539"/>
                  </a:cubicBezTo>
                  <a:cubicBezTo>
                    <a:pt x="53238" y="49135"/>
                    <a:pt x="58676" y="46367"/>
                    <a:pt x="64080" y="46033"/>
                  </a:cubicBezTo>
                  <a:cubicBezTo>
                    <a:pt x="66481" y="45900"/>
                    <a:pt x="67515" y="42931"/>
                    <a:pt x="65681" y="41363"/>
                  </a:cubicBezTo>
                  <a:cubicBezTo>
                    <a:pt x="49936" y="28053"/>
                    <a:pt x="22650" y="11508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24" name="Google Shape;2024;p9"/>
            <p:cNvSpPr/>
            <p:nvPr/>
          </p:nvSpPr>
          <p:spPr>
            <a:xfrm>
              <a:off x="-379350" y="3864525"/>
              <a:ext cx="1148675" cy="1546025"/>
            </a:xfrm>
            <a:custGeom>
              <a:avLst/>
              <a:gdLst/>
              <a:ahLst/>
              <a:cxnLst/>
              <a:rect l="l" t="t" r="r" b="b"/>
              <a:pathLst>
                <a:path w="45947" h="61841" extrusionOk="0">
                  <a:moveTo>
                    <a:pt x="1635" y="1"/>
                  </a:moveTo>
                  <a:cubicBezTo>
                    <a:pt x="1602" y="34"/>
                    <a:pt x="1569" y="34"/>
                    <a:pt x="1502" y="34"/>
                  </a:cubicBezTo>
                  <a:cubicBezTo>
                    <a:pt x="1402" y="168"/>
                    <a:pt x="1302" y="334"/>
                    <a:pt x="1168" y="501"/>
                  </a:cubicBezTo>
                  <a:cubicBezTo>
                    <a:pt x="301" y="17547"/>
                    <a:pt x="1" y="38995"/>
                    <a:pt x="1869" y="59443"/>
                  </a:cubicBezTo>
                  <a:cubicBezTo>
                    <a:pt x="1989" y="60884"/>
                    <a:pt x="3215" y="61841"/>
                    <a:pt x="4515" y="61841"/>
                  </a:cubicBezTo>
                  <a:cubicBezTo>
                    <a:pt x="5021" y="61841"/>
                    <a:pt x="5538" y="61696"/>
                    <a:pt x="6005" y="61378"/>
                  </a:cubicBezTo>
                  <a:cubicBezTo>
                    <a:pt x="12280" y="57075"/>
                    <a:pt x="22400" y="54418"/>
                    <a:pt x="31722" y="54418"/>
                  </a:cubicBezTo>
                  <a:cubicBezTo>
                    <a:pt x="35335" y="54418"/>
                    <a:pt x="38828" y="54817"/>
                    <a:pt x="41931" y="55674"/>
                  </a:cubicBezTo>
                  <a:cubicBezTo>
                    <a:pt x="42172" y="55738"/>
                    <a:pt x="42409" y="55768"/>
                    <a:pt x="42637" y="55768"/>
                  </a:cubicBezTo>
                  <a:cubicBezTo>
                    <a:pt x="44562" y="55768"/>
                    <a:pt x="45947" y="53653"/>
                    <a:pt x="44933" y="51805"/>
                  </a:cubicBezTo>
                  <a:cubicBezTo>
                    <a:pt x="36427" y="36360"/>
                    <a:pt x="17847" y="16112"/>
                    <a:pt x="16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grpSp>
          <p:nvGrpSpPr>
            <p:cNvPr id="2025" name="Google Shape;2025;p9"/>
            <p:cNvGrpSpPr/>
            <p:nvPr/>
          </p:nvGrpSpPr>
          <p:grpSpPr>
            <a:xfrm>
              <a:off x="-2125575" y="3574325"/>
              <a:ext cx="3624275" cy="1836225"/>
              <a:chOff x="-4100775" y="3456250"/>
              <a:chExt cx="3624275" cy="1836225"/>
            </a:xfrm>
          </p:grpSpPr>
          <p:sp>
            <p:nvSpPr>
              <p:cNvPr id="2026" name="Google Shape;2026;p9"/>
              <p:cNvSpPr/>
              <p:nvPr/>
            </p:nvSpPr>
            <p:spPr>
              <a:xfrm>
                <a:off x="-4100775" y="3738950"/>
                <a:ext cx="1777125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71085" h="46551" extrusionOk="0">
                    <a:moveTo>
                      <a:pt x="71051" y="1"/>
                    </a:moveTo>
                    <a:cubicBezTo>
                      <a:pt x="59209" y="601"/>
                      <a:pt x="18213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904" y="44166"/>
                    </a:cubicBezTo>
                    <a:cubicBezTo>
                      <a:pt x="6057" y="45630"/>
                      <a:pt x="7285" y="46551"/>
                      <a:pt x="8555" y="46551"/>
                    </a:cubicBezTo>
                    <a:cubicBezTo>
                      <a:pt x="9222" y="46551"/>
                      <a:pt x="9901" y="46296"/>
                      <a:pt x="10441" y="45733"/>
                    </a:cubicBezTo>
                    <a:cubicBezTo>
                      <a:pt x="24151" y="31390"/>
                      <a:pt x="50203" y="12610"/>
                      <a:pt x="71051" y="568"/>
                    </a:cubicBezTo>
                    <a:cubicBezTo>
                      <a:pt x="71051" y="401"/>
                      <a:pt x="71051" y="201"/>
                      <a:pt x="71084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27" name="Google Shape;2027;p9"/>
              <p:cNvSpPr/>
              <p:nvPr/>
            </p:nvSpPr>
            <p:spPr>
              <a:xfrm>
                <a:off x="-3852275" y="3753125"/>
                <a:ext cx="1529450" cy="1427300"/>
              </a:xfrm>
              <a:custGeom>
                <a:avLst/>
                <a:gdLst/>
                <a:ahLst/>
                <a:cxnLst/>
                <a:rect l="l" t="t" r="r" b="b"/>
                <a:pathLst>
                  <a:path w="61178" h="57092" extrusionOk="0">
                    <a:moveTo>
                      <a:pt x="61111" y="1"/>
                    </a:moveTo>
                    <a:cubicBezTo>
                      <a:pt x="40830" y="11709"/>
                      <a:pt x="15678" y="29789"/>
                      <a:pt x="1668" y="43932"/>
                    </a:cubicBezTo>
                    <a:cubicBezTo>
                      <a:pt x="1" y="45633"/>
                      <a:pt x="1235" y="48435"/>
                      <a:pt x="3603" y="48435"/>
                    </a:cubicBezTo>
                    <a:cubicBezTo>
                      <a:pt x="10441" y="48469"/>
                      <a:pt x="18947" y="51604"/>
                      <a:pt x="23250" y="56208"/>
                    </a:cubicBezTo>
                    <a:cubicBezTo>
                      <a:pt x="23794" y="56806"/>
                      <a:pt x="24517" y="57091"/>
                      <a:pt x="25231" y="57091"/>
                    </a:cubicBezTo>
                    <a:cubicBezTo>
                      <a:pt x="26228" y="57091"/>
                      <a:pt x="27207" y="56537"/>
                      <a:pt x="27654" y="55507"/>
                    </a:cubicBezTo>
                    <a:cubicBezTo>
                      <a:pt x="34525" y="39529"/>
                      <a:pt x="48001" y="18180"/>
                      <a:pt x="61178" y="101"/>
                    </a:cubicBezTo>
                    <a:cubicBezTo>
                      <a:pt x="61144" y="34"/>
                      <a:pt x="61144" y="67"/>
                      <a:pt x="61111" y="1"/>
                    </a:cubicBezTo>
                    <a:close/>
                  </a:path>
                </a:pathLst>
              </a:custGeom>
              <a:solidFill>
                <a:srgbClr val="191919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28" name="Google Shape;2028;p9"/>
              <p:cNvSpPr/>
              <p:nvPr/>
            </p:nvSpPr>
            <p:spPr>
              <a:xfrm>
                <a:off x="-3165600" y="3758975"/>
                <a:ext cx="858600" cy="1520275"/>
              </a:xfrm>
              <a:custGeom>
                <a:avLst/>
                <a:gdLst/>
                <a:ahLst/>
                <a:cxnLst/>
                <a:rect l="l" t="t" r="r" b="b"/>
                <a:pathLst>
                  <a:path w="34344" h="60811" extrusionOk="0">
                    <a:moveTo>
                      <a:pt x="33610" y="0"/>
                    </a:moveTo>
                    <a:lnTo>
                      <a:pt x="33610" y="0"/>
                    </a:lnTo>
                    <a:cubicBezTo>
                      <a:pt x="20868" y="17479"/>
                      <a:pt x="7859" y="38027"/>
                      <a:pt x="820" y="53805"/>
                    </a:cubicBezTo>
                    <a:cubicBezTo>
                      <a:pt x="1" y="55627"/>
                      <a:pt x="1392" y="57532"/>
                      <a:pt x="3259" y="57532"/>
                    </a:cubicBezTo>
                    <a:cubicBezTo>
                      <a:pt x="3442" y="57532"/>
                      <a:pt x="3631" y="57514"/>
                      <a:pt x="3823" y="57475"/>
                    </a:cubicBezTo>
                    <a:cubicBezTo>
                      <a:pt x="5960" y="57013"/>
                      <a:pt x="8473" y="56796"/>
                      <a:pt x="11131" y="56796"/>
                    </a:cubicBezTo>
                    <a:cubicBezTo>
                      <a:pt x="17887" y="56796"/>
                      <a:pt x="25582" y="58197"/>
                      <a:pt x="30442" y="60543"/>
                    </a:cubicBezTo>
                    <a:cubicBezTo>
                      <a:pt x="30815" y="60727"/>
                      <a:pt x="31200" y="60811"/>
                      <a:pt x="31574" y="60811"/>
                    </a:cubicBezTo>
                    <a:cubicBezTo>
                      <a:pt x="33038" y="60811"/>
                      <a:pt x="34344" y="59529"/>
                      <a:pt x="34211" y="57908"/>
                    </a:cubicBezTo>
                    <a:cubicBezTo>
                      <a:pt x="32443" y="37794"/>
                      <a:pt x="32777" y="16745"/>
                      <a:pt x="33610" y="0"/>
                    </a:cubicBezTo>
                    <a:close/>
                  </a:path>
                </a:pathLst>
              </a:custGeom>
              <a:solidFill>
                <a:srgbClr val="191919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29" name="Google Shape;2029;p9"/>
              <p:cNvSpPr/>
              <p:nvPr/>
            </p:nvSpPr>
            <p:spPr>
              <a:xfrm>
                <a:off x="-2309500" y="3738125"/>
                <a:ext cx="1833000" cy="1095200"/>
              </a:xfrm>
              <a:custGeom>
                <a:avLst/>
                <a:gdLst/>
                <a:ahLst/>
                <a:cxnLst/>
                <a:rect l="l" t="t" r="r" b="b"/>
                <a:pathLst>
                  <a:path w="73320" h="43808" extrusionOk="0">
                    <a:moveTo>
                      <a:pt x="100" y="0"/>
                    </a:moveTo>
                    <a:lnTo>
                      <a:pt x="0" y="334"/>
                    </a:lnTo>
                    <a:cubicBezTo>
                      <a:pt x="23450" y="12276"/>
                      <a:pt x="51837" y="29588"/>
                      <a:pt x="67248" y="43131"/>
                    </a:cubicBezTo>
                    <a:cubicBezTo>
                      <a:pt x="67767" y="43597"/>
                      <a:pt x="68383" y="43807"/>
                      <a:pt x="68988" y="43807"/>
                    </a:cubicBezTo>
                    <a:cubicBezTo>
                      <a:pt x="70289" y="43807"/>
                      <a:pt x="71538" y="42833"/>
                      <a:pt x="71651" y="41330"/>
                    </a:cubicBezTo>
                    <a:cubicBezTo>
                      <a:pt x="71818" y="38961"/>
                      <a:pt x="72218" y="36326"/>
                      <a:pt x="72986" y="34125"/>
                    </a:cubicBezTo>
                    <a:cubicBezTo>
                      <a:pt x="73319" y="33091"/>
                      <a:pt x="73052" y="31956"/>
                      <a:pt x="72252" y="31256"/>
                    </a:cubicBezTo>
                    <a:cubicBezTo>
                      <a:pt x="56274" y="16712"/>
                      <a:pt x="11275" y="0"/>
                      <a:pt x="100" y="0"/>
                    </a:cubicBezTo>
                    <a:close/>
                  </a:path>
                </a:pathLst>
              </a:custGeom>
              <a:solidFill>
                <a:srgbClr val="191919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30" name="Google Shape;2030;p9"/>
              <p:cNvSpPr/>
              <p:nvPr/>
            </p:nvSpPr>
            <p:spPr>
              <a:xfrm>
                <a:off x="-2313675" y="3744800"/>
                <a:ext cx="1687900" cy="1388950"/>
              </a:xfrm>
              <a:custGeom>
                <a:avLst/>
                <a:gdLst/>
                <a:ahLst/>
                <a:cxnLst/>
                <a:rect l="l" t="t" r="r" b="b"/>
                <a:pathLst>
                  <a:path w="67516" h="55558" extrusionOk="0">
                    <a:moveTo>
                      <a:pt x="67" y="0"/>
                    </a:moveTo>
                    <a:cubicBezTo>
                      <a:pt x="34" y="67"/>
                      <a:pt x="34" y="33"/>
                      <a:pt x="0" y="67"/>
                    </a:cubicBezTo>
                    <a:cubicBezTo>
                      <a:pt x="16979" y="16979"/>
                      <a:pt x="36593" y="38361"/>
                      <a:pt x="44466" y="54072"/>
                    </a:cubicBezTo>
                    <a:cubicBezTo>
                      <a:pt x="44945" y="55049"/>
                      <a:pt x="45883" y="55558"/>
                      <a:pt x="46835" y="55558"/>
                    </a:cubicBezTo>
                    <a:cubicBezTo>
                      <a:pt x="47605" y="55558"/>
                      <a:pt x="48384" y="55225"/>
                      <a:pt x="48935" y="54539"/>
                    </a:cubicBezTo>
                    <a:cubicBezTo>
                      <a:pt x="53238" y="49135"/>
                      <a:pt x="58676" y="46367"/>
                      <a:pt x="64080" y="46033"/>
                    </a:cubicBezTo>
                    <a:cubicBezTo>
                      <a:pt x="66481" y="45900"/>
                      <a:pt x="67515" y="42931"/>
                      <a:pt x="65681" y="41363"/>
                    </a:cubicBezTo>
                    <a:cubicBezTo>
                      <a:pt x="49936" y="28053"/>
                      <a:pt x="22650" y="11508"/>
                      <a:pt x="67" y="0"/>
                    </a:cubicBezTo>
                    <a:close/>
                  </a:path>
                </a:pathLst>
              </a:custGeom>
              <a:solidFill>
                <a:srgbClr val="191919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31" name="Google Shape;2031;p9"/>
              <p:cNvSpPr/>
              <p:nvPr/>
            </p:nvSpPr>
            <p:spPr>
              <a:xfrm>
                <a:off x="-2354550" y="3746450"/>
                <a:ext cx="1148675" cy="1546025"/>
              </a:xfrm>
              <a:custGeom>
                <a:avLst/>
                <a:gdLst/>
                <a:ahLst/>
                <a:cxnLst/>
                <a:rect l="l" t="t" r="r" b="b"/>
                <a:pathLst>
                  <a:path w="45947" h="61841" extrusionOk="0">
                    <a:moveTo>
                      <a:pt x="1635" y="1"/>
                    </a:moveTo>
                    <a:cubicBezTo>
                      <a:pt x="1602" y="34"/>
                      <a:pt x="1569" y="34"/>
                      <a:pt x="1502" y="34"/>
                    </a:cubicBezTo>
                    <a:cubicBezTo>
                      <a:pt x="1402" y="168"/>
                      <a:pt x="1302" y="334"/>
                      <a:pt x="1168" y="501"/>
                    </a:cubicBezTo>
                    <a:cubicBezTo>
                      <a:pt x="301" y="17547"/>
                      <a:pt x="1" y="38995"/>
                      <a:pt x="1869" y="59443"/>
                    </a:cubicBezTo>
                    <a:cubicBezTo>
                      <a:pt x="1989" y="60884"/>
                      <a:pt x="3215" y="61841"/>
                      <a:pt x="4515" y="61841"/>
                    </a:cubicBezTo>
                    <a:cubicBezTo>
                      <a:pt x="5021" y="61841"/>
                      <a:pt x="5538" y="61696"/>
                      <a:pt x="6005" y="61378"/>
                    </a:cubicBezTo>
                    <a:cubicBezTo>
                      <a:pt x="12280" y="57075"/>
                      <a:pt x="22400" y="54418"/>
                      <a:pt x="31722" y="54418"/>
                    </a:cubicBezTo>
                    <a:cubicBezTo>
                      <a:pt x="35335" y="54418"/>
                      <a:pt x="38828" y="54817"/>
                      <a:pt x="41931" y="55674"/>
                    </a:cubicBezTo>
                    <a:cubicBezTo>
                      <a:pt x="42172" y="55738"/>
                      <a:pt x="42409" y="55768"/>
                      <a:pt x="42637" y="55768"/>
                    </a:cubicBezTo>
                    <a:cubicBezTo>
                      <a:pt x="44562" y="55768"/>
                      <a:pt x="45947" y="53653"/>
                      <a:pt x="44933" y="51805"/>
                    </a:cubicBezTo>
                    <a:cubicBezTo>
                      <a:pt x="36427" y="36360"/>
                      <a:pt x="17847" y="16112"/>
                      <a:pt x="1635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32" name="Google Shape;2032;p9"/>
              <p:cNvSpPr/>
              <p:nvPr/>
            </p:nvSpPr>
            <p:spPr>
              <a:xfrm>
                <a:off x="-4100775" y="3738950"/>
                <a:ext cx="2249125" cy="1553525"/>
              </a:xfrm>
              <a:custGeom>
                <a:avLst/>
                <a:gdLst/>
                <a:ahLst/>
                <a:cxnLst/>
                <a:rect l="l" t="t" r="r" b="b"/>
                <a:pathLst>
                  <a:path w="89965" h="62141" extrusionOk="0">
                    <a:moveTo>
                      <a:pt x="71585" y="58242"/>
                    </a:moveTo>
                    <a:lnTo>
                      <a:pt x="71585" y="58242"/>
                    </a:lnTo>
                    <a:cubicBezTo>
                      <a:pt x="71590" y="58323"/>
                      <a:pt x="71595" y="58404"/>
                      <a:pt x="71601" y="58485"/>
                    </a:cubicBezTo>
                    <a:lnTo>
                      <a:pt x="71601" y="58485"/>
                    </a:lnTo>
                    <a:cubicBezTo>
                      <a:pt x="71593" y="58407"/>
                      <a:pt x="71585" y="58324"/>
                      <a:pt x="71585" y="58242"/>
                    </a:cubicBezTo>
                    <a:close/>
                    <a:moveTo>
                      <a:pt x="71017" y="1"/>
                    </a:moveTo>
                    <a:lnTo>
                      <a:pt x="71017" y="1"/>
                    </a:lnTo>
                    <a:cubicBezTo>
                      <a:pt x="59142" y="634"/>
                      <a:pt x="18180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871" y="44166"/>
                    </a:cubicBezTo>
                    <a:cubicBezTo>
                      <a:pt x="6046" y="45630"/>
                      <a:pt x="7281" y="46551"/>
                      <a:pt x="8544" y="46551"/>
                    </a:cubicBezTo>
                    <a:cubicBezTo>
                      <a:pt x="9208" y="46551"/>
                      <a:pt x="9879" y="46296"/>
                      <a:pt x="10408" y="45733"/>
                    </a:cubicBezTo>
                    <a:cubicBezTo>
                      <a:pt x="10808" y="45333"/>
                      <a:pt x="11208" y="44933"/>
                      <a:pt x="11608" y="44532"/>
                    </a:cubicBezTo>
                    <a:lnTo>
                      <a:pt x="11608" y="44532"/>
                    </a:lnTo>
                    <a:cubicBezTo>
                      <a:pt x="9974" y="46200"/>
                      <a:pt x="11175" y="49002"/>
                      <a:pt x="13543" y="49002"/>
                    </a:cubicBezTo>
                    <a:cubicBezTo>
                      <a:pt x="20381" y="49036"/>
                      <a:pt x="28887" y="52171"/>
                      <a:pt x="33190" y="56775"/>
                    </a:cubicBezTo>
                    <a:cubicBezTo>
                      <a:pt x="33734" y="57373"/>
                      <a:pt x="34457" y="57658"/>
                      <a:pt x="35171" y="57658"/>
                    </a:cubicBezTo>
                    <a:cubicBezTo>
                      <a:pt x="36168" y="57658"/>
                      <a:pt x="37147" y="57104"/>
                      <a:pt x="37594" y="56074"/>
                    </a:cubicBezTo>
                    <a:cubicBezTo>
                      <a:pt x="37794" y="55574"/>
                      <a:pt x="37994" y="55107"/>
                      <a:pt x="38227" y="54606"/>
                    </a:cubicBezTo>
                    <a:lnTo>
                      <a:pt x="38227" y="54606"/>
                    </a:lnTo>
                    <a:cubicBezTo>
                      <a:pt x="37408" y="56428"/>
                      <a:pt x="38799" y="58333"/>
                      <a:pt x="40666" y="58333"/>
                    </a:cubicBezTo>
                    <a:cubicBezTo>
                      <a:pt x="40849" y="58333"/>
                      <a:pt x="41038" y="58315"/>
                      <a:pt x="41230" y="58276"/>
                    </a:cubicBezTo>
                    <a:cubicBezTo>
                      <a:pt x="43367" y="57814"/>
                      <a:pt x="45880" y="57597"/>
                      <a:pt x="48538" y="57597"/>
                    </a:cubicBezTo>
                    <a:cubicBezTo>
                      <a:pt x="55294" y="57597"/>
                      <a:pt x="62989" y="58998"/>
                      <a:pt x="67849" y="61344"/>
                    </a:cubicBezTo>
                    <a:cubicBezTo>
                      <a:pt x="68217" y="61519"/>
                      <a:pt x="68597" y="61599"/>
                      <a:pt x="68967" y="61599"/>
                    </a:cubicBezTo>
                    <a:cubicBezTo>
                      <a:pt x="70405" y="61599"/>
                      <a:pt x="71694" y="60389"/>
                      <a:pt x="71625" y="58814"/>
                    </a:cubicBezTo>
                    <a:lnTo>
                      <a:pt x="71625" y="58814"/>
                    </a:lnTo>
                    <a:cubicBezTo>
                      <a:pt x="71648" y="59124"/>
                      <a:pt x="71677" y="59434"/>
                      <a:pt x="71718" y="59743"/>
                    </a:cubicBezTo>
                    <a:cubicBezTo>
                      <a:pt x="71838" y="61184"/>
                      <a:pt x="73064" y="62141"/>
                      <a:pt x="74364" y="62141"/>
                    </a:cubicBezTo>
                    <a:cubicBezTo>
                      <a:pt x="74870" y="62141"/>
                      <a:pt x="75387" y="61996"/>
                      <a:pt x="75854" y="61678"/>
                    </a:cubicBezTo>
                    <a:cubicBezTo>
                      <a:pt x="79557" y="59143"/>
                      <a:pt x="84560" y="57175"/>
                      <a:pt x="89964" y="56007"/>
                    </a:cubicBezTo>
                    <a:cubicBezTo>
                      <a:pt x="89764" y="55974"/>
                      <a:pt x="89531" y="55874"/>
                      <a:pt x="89331" y="55774"/>
                    </a:cubicBezTo>
                    <a:cubicBezTo>
                      <a:pt x="84466" y="53426"/>
                      <a:pt x="76762" y="52041"/>
                      <a:pt x="70001" y="52041"/>
                    </a:cubicBezTo>
                    <a:cubicBezTo>
                      <a:pt x="67350" y="52041"/>
                      <a:pt x="64844" y="52254"/>
                      <a:pt x="62712" y="52705"/>
                    </a:cubicBezTo>
                    <a:cubicBezTo>
                      <a:pt x="62205" y="52816"/>
                      <a:pt x="61561" y="52870"/>
                      <a:pt x="60853" y="52870"/>
                    </a:cubicBezTo>
                    <a:cubicBezTo>
                      <a:pt x="58578" y="52870"/>
                      <a:pt x="55657" y="52306"/>
                      <a:pt x="54639" y="51237"/>
                    </a:cubicBezTo>
                    <a:cubicBezTo>
                      <a:pt x="50369" y="46601"/>
                      <a:pt x="41830" y="43498"/>
                      <a:pt x="35025" y="43465"/>
                    </a:cubicBezTo>
                    <a:cubicBezTo>
                      <a:pt x="32657" y="43465"/>
                      <a:pt x="27620" y="40863"/>
                      <a:pt x="27353" y="38628"/>
                    </a:cubicBezTo>
                    <a:cubicBezTo>
                      <a:pt x="26853" y="34225"/>
                      <a:pt x="25051" y="30522"/>
                      <a:pt x="22550" y="28054"/>
                    </a:cubicBezTo>
                    <a:cubicBezTo>
                      <a:pt x="21449" y="26987"/>
                      <a:pt x="21582" y="25152"/>
                      <a:pt x="22783" y="24185"/>
                    </a:cubicBezTo>
                    <a:cubicBezTo>
                      <a:pt x="33624" y="15278"/>
                      <a:pt x="54406" y="5805"/>
                      <a:pt x="71017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33" name="Google Shape;2033;p9"/>
              <p:cNvSpPr/>
              <p:nvPr/>
            </p:nvSpPr>
            <p:spPr>
              <a:xfrm>
                <a:off x="-2392900" y="3456250"/>
                <a:ext cx="184325" cy="255200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10208" extrusionOk="0">
                    <a:moveTo>
                      <a:pt x="3670" y="0"/>
                    </a:moveTo>
                    <a:cubicBezTo>
                      <a:pt x="1835" y="0"/>
                      <a:pt x="1" y="10208"/>
                      <a:pt x="1" y="10208"/>
                    </a:cubicBezTo>
                    <a:lnTo>
                      <a:pt x="7372" y="10208"/>
                    </a:lnTo>
                    <a:cubicBezTo>
                      <a:pt x="7372" y="10208"/>
                      <a:pt x="5538" y="0"/>
                      <a:pt x="3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34" name="Google Shape;2034;p9"/>
              <p:cNvSpPr/>
              <p:nvPr/>
            </p:nvSpPr>
            <p:spPr>
              <a:xfrm>
                <a:off x="-2447950" y="3655550"/>
                <a:ext cx="293575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4471" extrusionOk="0">
                    <a:moveTo>
                      <a:pt x="2002" y="1"/>
                    </a:moveTo>
                    <a:cubicBezTo>
                      <a:pt x="902" y="1"/>
                      <a:pt x="1" y="902"/>
                      <a:pt x="1" y="2002"/>
                    </a:cubicBezTo>
                    <a:lnTo>
                      <a:pt x="1" y="2469"/>
                    </a:lnTo>
                    <a:cubicBezTo>
                      <a:pt x="1" y="3570"/>
                      <a:pt x="902" y="4471"/>
                      <a:pt x="2002" y="4471"/>
                    </a:cubicBezTo>
                    <a:lnTo>
                      <a:pt x="9741" y="4471"/>
                    </a:lnTo>
                    <a:cubicBezTo>
                      <a:pt x="10875" y="4471"/>
                      <a:pt x="11743" y="3570"/>
                      <a:pt x="11743" y="2469"/>
                    </a:cubicBezTo>
                    <a:lnTo>
                      <a:pt x="11743" y="2002"/>
                    </a:lnTo>
                    <a:cubicBezTo>
                      <a:pt x="11743" y="902"/>
                      <a:pt x="10875" y="1"/>
                      <a:pt x="9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</p:grpSp>
      <p:grpSp>
        <p:nvGrpSpPr>
          <p:cNvPr id="2035" name="Google Shape;2035;p9"/>
          <p:cNvGrpSpPr/>
          <p:nvPr/>
        </p:nvGrpSpPr>
        <p:grpSpPr>
          <a:xfrm>
            <a:off x="903796" y="9517562"/>
            <a:ext cx="6738976" cy="3414276"/>
            <a:chOff x="-939100" y="529913"/>
            <a:chExt cx="3624275" cy="1836225"/>
          </a:xfrm>
        </p:grpSpPr>
        <p:sp>
          <p:nvSpPr>
            <p:cNvPr id="2036" name="Google Shape;2036;p9"/>
            <p:cNvSpPr/>
            <p:nvPr/>
          </p:nvSpPr>
          <p:spPr>
            <a:xfrm>
              <a:off x="-939100" y="812613"/>
              <a:ext cx="1777125" cy="1163775"/>
            </a:xfrm>
            <a:custGeom>
              <a:avLst/>
              <a:gdLst/>
              <a:ahLst/>
              <a:cxnLst/>
              <a:rect l="l" t="t" r="r" b="b"/>
              <a:pathLst>
                <a:path w="71085" h="46551" extrusionOk="0">
                  <a:moveTo>
                    <a:pt x="71051" y="1"/>
                  </a:moveTo>
                  <a:cubicBezTo>
                    <a:pt x="59209" y="601"/>
                    <a:pt x="18213" y="15879"/>
                    <a:pt x="1301" y="29722"/>
                  </a:cubicBezTo>
                  <a:cubicBezTo>
                    <a:pt x="100" y="30723"/>
                    <a:pt x="0" y="32524"/>
                    <a:pt x="1101" y="33625"/>
                  </a:cubicBezTo>
                  <a:cubicBezTo>
                    <a:pt x="3569" y="36060"/>
                    <a:pt x="5371" y="39762"/>
                    <a:pt x="5904" y="44166"/>
                  </a:cubicBezTo>
                  <a:cubicBezTo>
                    <a:pt x="6057" y="45630"/>
                    <a:pt x="7285" y="46551"/>
                    <a:pt x="8555" y="46551"/>
                  </a:cubicBezTo>
                  <a:cubicBezTo>
                    <a:pt x="9222" y="46551"/>
                    <a:pt x="9901" y="46296"/>
                    <a:pt x="10441" y="45733"/>
                  </a:cubicBezTo>
                  <a:cubicBezTo>
                    <a:pt x="24151" y="31390"/>
                    <a:pt x="50203" y="12610"/>
                    <a:pt x="71051" y="568"/>
                  </a:cubicBezTo>
                  <a:cubicBezTo>
                    <a:pt x="71051" y="401"/>
                    <a:pt x="71051" y="201"/>
                    <a:pt x="7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37" name="Google Shape;2037;p9"/>
            <p:cNvSpPr/>
            <p:nvPr/>
          </p:nvSpPr>
          <p:spPr>
            <a:xfrm>
              <a:off x="-690600" y="826788"/>
              <a:ext cx="1529450" cy="1427300"/>
            </a:xfrm>
            <a:custGeom>
              <a:avLst/>
              <a:gdLst/>
              <a:ahLst/>
              <a:cxnLst/>
              <a:rect l="l" t="t" r="r" b="b"/>
              <a:pathLst>
                <a:path w="61178" h="57092" extrusionOk="0">
                  <a:moveTo>
                    <a:pt x="61111" y="1"/>
                  </a:moveTo>
                  <a:cubicBezTo>
                    <a:pt x="40830" y="11709"/>
                    <a:pt x="15678" y="29789"/>
                    <a:pt x="1668" y="43932"/>
                  </a:cubicBezTo>
                  <a:cubicBezTo>
                    <a:pt x="1" y="45633"/>
                    <a:pt x="1235" y="48435"/>
                    <a:pt x="3603" y="48435"/>
                  </a:cubicBezTo>
                  <a:cubicBezTo>
                    <a:pt x="10441" y="48469"/>
                    <a:pt x="18947" y="51604"/>
                    <a:pt x="23250" y="56208"/>
                  </a:cubicBezTo>
                  <a:cubicBezTo>
                    <a:pt x="23794" y="56806"/>
                    <a:pt x="24517" y="57091"/>
                    <a:pt x="25231" y="57091"/>
                  </a:cubicBezTo>
                  <a:cubicBezTo>
                    <a:pt x="26228" y="57091"/>
                    <a:pt x="27207" y="56537"/>
                    <a:pt x="27654" y="55507"/>
                  </a:cubicBezTo>
                  <a:cubicBezTo>
                    <a:pt x="34525" y="39529"/>
                    <a:pt x="48001" y="18180"/>
                    <a:pt x="61178" y="101"/>
                  </a:cubicBezTo>
                  <a:cubicBezTo>
                    <a:pt x="61144" y="34"/>
                    <a:pt x="61144" y="67"/>
                    <a:pt x="61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38" name="Google Shape;2038;p9"/>
            <p:cNvSpPr/>
            <p:nvPr/>
          </p:nvSpPr>
          <p:spPr>
            <a:xfrm>
              <a:off x="-3925" y="832638"/>
              <a:ext cx="858600" cy="1520275"/>
            </a:xfrm>
            <a:custGeom>
              <a:avLst/>
              <a:gdLst/>
              <a:ahLst/>
              <a:cxnLst/>
              <a:rect l="l" t="t" r="r" b="b"/>
              <a:pathLst>
                <a:path w="34344" h="60811" extrusionOk="0">
                  <a:moveTo>
                    <a:pt x="33610" y="0"/>
                  </a:moveTo>
                  <a:lnTo>
                    <a:pt x="33610" y="0"/>
                  </a:lnTo>
                  <a:cubicBezTo>
                    <a:pt x="20868" y="17479"/>
                    <a:pt x="7859" y="38027"/>
                    <a:pt x="820" y="53805"/>
                  </a:cubicBezTo>
                  <a:cubicBezTo>
                    <a:pt x="1" y="55627"/>
                    <a:pt x="1392" y="57532"/>
                    <a:pt x="3259" y="57532"/>
                  </a:cubicBezTo>
                  <a:cubicBezTo>
                    <a:pt x="3442" y="57532"/>
                    <a:pt x="3631" y="57514"/>
                    <a:pt x="3823" y="57475"/>
                  </a:cubicBezTo>
                  <a:cubicBezTo>
                    <a:pt x="5960" y="57013"/>
                    <a:pt x="8473" y="56796"/>
                    <a:pt x="11131" y="56796"/>
                  </a:cubicBezTo>
                  <a:cubicBezTo>
                    <a:pt x="17887" y="56796"/>
                    <a:pt x="25582" y="58197"/>
                    <a:pt x="30442" y="60543"/>
                  </a:cubicBezTo>
                  <a:cubicBezTo>
                    <a:pt x="30815" y="60727"/>
                    <a:pt x="31200" y="60811"/>
                    <a:pt x="31574" y="60811"/>
                  </a:cubicBezTo>
                  <a:cubicBezTo>
                    <a:pt x="33038" y="60811"/>
                    <a:pt x="34344" y="59529"/>
                    <a:pt x="34211" y="57908"/>
                  </a:cubicBezTo>
                  <a:cubicBezTo>
                    <a:pt x="32443" y="37794"/>
                    <a:pt x="32777" y="16745"/>
                    <a:pt x="33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39" name="Google Shape;2039;p9"/>
            <p:cNvSpPr/>
            <p:nvPr/>
          </p:nvSpPr>
          <p:spPr>
            <a:xfrm>
              <a:off x="852175" y="811788"/>
              <a:ext cx="1833000" cy="1095200"/>
            </a:xfrm>
            <a:custGeom>
              <a:avLst/>
              <a:gdLst/>
              <a:ahLst/>
              <a:cxnLst/>
              <a:rect l="l" t="t" r="r" b="b"/>
              <a:pathLst>
                <a:path w="73320" h="43808" extrusionOk="0">
                  <a:moveTo>
                    <a:pt x="100" y="0"/>
                  </a:moveTo>
                  <a:lnTo>
                    <a:pt x="0" y="334"/>
                  </a:lnTo>
                  <a:cubicBezTo>
                    <a:pt x="23450" y="12276"/>
                    <a:pt x="51837" y="29588"/>
                    <a:pt x="67248" y="43131"/>
                  </a:cubicBezTo>
                  <a:cubicBezTo>
                    <a:pt x="67767" y="43597"/>
                    <a:pt x="68383" y="43807"/>
                    <a:pt x="68988" y="43807"/>
                  </a:cubicBezTo>
                  <a:cubicBezTo>
                    <a:pt x="70289" y="43807"/>
                    <a:pt x="71538" y="42833"/>
                    <a:pt x="71651" y="41330"/>
                  </a:cubicBezTo>
                  <a:cubicBezTo>
                    <a:pt x="71818" y="38961"/>
                    <a:pt x="72218" y="36326"/>
                    <a:pt x="72986" y="34125"/>
                  </a:cubicBezTo>
                  <a:cubicBezTo>
                    <a:pt x="73319" y="33091"/>
                    <a:pt x="73052" y="31956"/>
                    <a:pt x="72252" y="31256"/>
                  </a:cubicBezTo>
                  <a:cubicBezTo>
                    <a:pt x="56274" y="16712"/>
                    <a:pt x="11275" y="0"/>
                    <a:pt x="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40" name="Google Shape;2040;p9"/>
            <p:cNvSpPr/>
            <p:nvPr/>
          </p:nvSpPr>
          <p:spPr>
            <a:xfrm>
              <a:off x="848000" y="818463"/>
              <a:ext cx="1687900" cy="1388950"/>
            </a:xfrm>
            <a:custGeom>
              <a:avLst/>
              <a:gdLst/>
              <a:ahLst/>
              <a:cxnLst/>
              <a:rect l="l" t="t" r="r" b="b"/>
              <a:pathLst>
                <a:path w="67516" h="55558" extrusionOk="0">
                  <a:moveTo>
                    <a:pt x="67" y="0"/>
                  </a:moveTo>
                  <a:cubicBezTo>
                    <a:pt x="34" y="67"/>
                    <a:pt x="34" y="33"/>
                    <a:pt x="0" y="67"/>
                  </a:cubicBezTo>
                  <a:cubicBezTo>
                    <a:pt x="16979" y="16979"/>
                    <a:pt x="36593" y="38361"/>
                    <a:pt x="44466" y="54072"/>
                  </a:cubicBezTo>
                  <a:cubicBezTo>
                    <a:pt x="44945" y="55049"/>
                    <a:pt x="45883" y="55558"/>
                    <a:pt x="46835" y="55558"/>
                  </a:cubicBezTo>
                  <a:cubicBezTo>
                    <a:pt x="47605" y="55558"/>
                    <a:pt x="48384" y="55225"/>
                    <a:pt x="48935" y="54539"/>
                  </a:cubicBezTo>
                  <a:cubicBezTo>
                    <a:pt x="53238" y="49135"/>
                    <a:pt x="58676" y="46367"/>
                    <a:pt x="64080" y="46033"/>
                  </a:cubicBezTo>
                  <a:cubicBezTo>
                    <a:pt x="66481" y="45900"/>
                    <a:pt x="67515" y="42931"/>
                    <a:pt x="65681" y="41363"/>
                  </a:cubicBezTo>
                  <a:cubicBezTo>
                    <a:pt x="49936" y="28053"/>
                    <a:pt x="22650" y="11508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41" name="Google Shape;2041;p9"/>
            <p:cNvSpPr/>
            <p:nvPr/>
          </p:nvSpPr>
          <p:spPr>
            <a:xfrm>
              <a:off x="807125" y="820113"/>
              <a:ext cx="1148675" cy="1546025"/>
            </a:xfrm>
            <a:custGeom>
              <a:avLst/>
              <a:gdLst/>
              <a:ahLst/>
              <a:cxnLst/>
              <a:rect l="l" t="t" r="r" b="b"/>
              <a:pathLst>
                <a:path w="45947" h="61841" extrusionOk="0">
                  <a:moveTo>
                    <a:pt x="1635" y="1"/>
                  </a:moveTo>
                  <a:cubicBezTo>
                    <a:pt x="1602" y="34"/>
                    <a:pt x="1569" y="34"/>
                    <a:pt x="1502" y="34"/>
                  </a:cubicBezTo>
                  <a:cubicBezTo>
                    <a:pt x="1402" y="168"/>
                    <a:pt x="1302" y="334"/>
                    <a:pt x="1168" y="501"/>
                  </a:cubicBezTo>
                  <a:cubicBezTo>
                    <a:pt x="301" y="17547"/>
                    <a:pt x="1" y="38995"/>
                    <a:pt x="1869" y="59443"/>
                  </a:cubicBezTo>
                  <a:cubicBezTo>
                    <a:pt x="1989" y="60884"/>
                    <a:pt x="3215" y="61841"/>
                    <a:pt x="4515" y="61841"/>
                  </a:cubicBezTo>
                  <a:cubicBezTo>
                    <a:pt x="5021" y="61841"/>
                    <a:pt x="5538" y="61696"/>
                    <a:pt x="6005" y="61378"/>
                  </a:cubicBezTo>
                  <a:cubicBezTo>
                    <a:pt x="12280" y="57075"/>
                    <a:pt x="22400" y="54418"/>
                    <a:pt x="31722" y="54418"/>
                  </a:cubicBezTo>
                  <a:cubicBezTo>
                    <a:pt x="35335" y="54418"/>
                    <a:pt x="38828" y="54817"/>
                    <a:pt x="41931" y="55674"/>
                  </a:cubicBezTo>
                  <a:cubicBezTo>
                    <a:pt x="42172" y="55738"/>
                    <a:pt x="42409" y="55768"/>
                    <a:pt x="42637" y="55768"/>
                  </a:cubicBezTo>
                  <a:cubicBezTo>
                    <a:pt x="44562" y="55768"/>
                    <a:pt x="45947" y="53653"/>
                    <a:pt x="44933" y="51805"/>
                  </a:cubicBezTo>
                  <a:cubicBezTo>
                    <a:pt x="36427" y="36360"/>
                    <a:pt x="17847" y="16112"/>
                    <a:pt x="16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grpSp>
          <p:nvGrpSpPr>
            <p:cNvPr id="2042" name="Google Shape;2042;p9"/>
            <p:cNvGrpSpPr/>
            <p:nvPr/>
          </p:nvGrpSpPr>
          <p:grpSpPr>
            <a:xfrm>
              <a:off x="-939100" y="529913"/>
              <a:ext cx="3624275" cy="1836225"/>
              <a:chOff x="112275" y="2665738"/>
              <a:chExt cx="3624275" cy="1836225"/>
            </a:xfrm>
          </p:grpSpPr>
          <p:sp>
            <p:nvSpPr>
              <p:cNvPr id="2043" name="Google Shape;2043;p9"/>
              <p:cNvSpPr/>
              <p:nvPr/>
            </p:nvSpPr>
            <p:spPr>
              <a:xfrm>
                <a:off x="112275" y="2948438"/>
                <a:ext cx="1777125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71085" h="46551" extrusionOk="0">
                    <a:moveTo>
                      <a:pt x="71051" y="1"/>
                    </a:moveTo>
                    <a:cubicBezTo>
                      <a:pt x="59209" y="601"/>
                      <a:pt x="18213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904" y="44166"/>
                    </a:cubicBezTo>
                    <a:cubicBezTo>
                      <a:pt x="6057" y="45630"/>
                      <a:pt x="7285" y="46551"/>
                      <a:pt x="8555" y="46551"/>
                    </a:cubicBezTo>
                    <a:cubicBezTo>
                      <a:pt x="9222" y="46551"/>
                      <a:pt x="9901" y="46296"/>
                      <a:pt x="10441" y="45733"/>
                    </a:cubicBezTo>
                    <a:cubicBezTo>
                      <a:pt x="24151" y="31390"/>
                      <a:pt x="50203" y="12610"/>
                      <a:pt x="71051" y="568"/>
                    </a:cubicBezTo>
                    <a:cubicBezTo>
                      <a:pt x="71051" y="401"/>
                      <a:pt x="71051" y="201"/>
                      <a:pt x="71084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44" name="Google Shape;2044;p9"/>
              <p:cNvSpPr/>
              <p:nvPr/>
            </p:nvSpPr>
            <p:spPr>
              <a:xfrm>
                <a:off x="360775" y="2962613"/>
                <a:ext cx="1529450" cy="1427300"/>
              </a:xfrm>
              <a:custGeom>
                <a:avLst/>
                <a:gdLst/>
                <a:ahLst/>
                <a:cxnLst/>
                <a:rect l="l" t="t" r="r" b="b"/>
                <a:pathLst>
                  <a:path w="61178" h="57092" extrusionOk="0">
                    <a:moveTo>
                      <a:pt x="61111" y="1"/>
                    </a:moveTo>
                    <a:cubicBezTo>
                      <a:pt x="40830" y="11709"/>
                      <a:pt x="15678" y="29789"/>
                      <a:pt x="1668" y="43932"/>
                    </a:cubicBezTo>
                    <a:cubicBezTo>
                      <a:pt x="1" y="45633"/>
                      <a:pt x="1235" y="48435"/>
                      <a:pt x="3603" y="48435"/>
                    </a:cubicBezTo>
                    <a:cubicBezTo>
                      <a:pt x="10441" y="48469"/>
                      <a:pt x="18947" y="51604"/>
                      <a:pt x="23250" y="56208"/>
                    </a:cubicBezTo>
                    <a:cubicBezTo>
                      <a:pt x="23794" y="56806"/>
                      <a:pt x="24517" y="57091"/>
                      <a:pt x="25231" y="57091"/>
                    </a:cubicBezTo>
                    <a:cubicBezTo>
                      <a:pt x="26228" y="57091"/>
                      <a:pt x="27207" y="56537"/>
                      <a:pt x="27654" y="55507"/>
                    </a:cubicBezTo>
                    <a:cubicBezTo>
                      <a:pt x="34525" y="39529"/>
                      <a:pt x="48001" y="18180"/>
                      <a:pt x="61178" y="101"/>
                    </a:cubicBezTo>
                    <a:cubicBezTo>
                      <a:pt x="61144" y="34"/>
                      <a:pt x="61144" y="67"/>
                      <a:pt x="61111" y="1"/>
                    </a:cubicBezTo>
                    <a:close/>
                  </a:path>
                </a:pathLst>
              </a:custGeom>
              <a:solidFill>
                <a:srgbClr val="191919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45" name="Google Shape;2045;p9"/>
              <p:cNvSpPr/>
              <p:nvPr/>
            </p:nvSpPr>
            <p:spPr>
              <a:xfrm>
                <a:off x="1047450" y="2968463"/>
                <a:ext cx="858600" cy="1520275"/>
              </a:xfrm>
              <a:custGeom>
                <a:avLst/>
                <a:gdLst/>
                <a:ahLst/>
                <a:cxnLst/>
                <a:rect l="l" t="t" r="r" b="b"/>
                <a:pathLst>
                  <a:path w="34344" h="60811" extrusionOk="0">
                    <a:moveTo>
                      <a:pt x="33610" y="0"/>
                    </a:moveTo>
                    <a:lnTo>
                      <a:pt x="33610" y="0"/>
                    </a:lnTo>
                    <a:cubicBezTo>
                      <a:pt x="20868" y="17479"/>
                      <a:pt x="7859" y="38027"/>
                      <a:pt x="820" y="53805"/>
                    </a:cubicBezTo>
                    <a:cubicBezTo>
                      <a:pt x="1" y="55627"/>
                      <a:pt x="1392" y="57532"/>
                      <a:pt x="3259" y="57532"/>
                    </a:cubicBezTo>
                    <a:cubicBezTo>
                      <a:pt x="3442" y="57532"/>
                      <a:pt x="3631" y="57514"/>
                      <a:pt x="3823" y="57475"/>
                    </a:cubicBezTo>
                    <a:cubicBezTo>
                      <a:pt x="5960" y="57013"/>
                      <a:pt x="8473" y="56796"/>
                      <a:pt x="11131" y="56796"/>
                    </a:cubicBezTo>
                    <a:cubicBezTo>
                      <a:pt x="17887" y="56796"/>
                      <a:pt x="25582" y="58197"/>
                      <a:pt x="30442" y="60543"/>
                    </a:cubicBezTo>
                    <a:cubicBezTo>
                      <a:pt x="30815" y="60727"/>
                      <a:pt x="31200" y="60811"/>
                      <a:pt x="31574" y="60811"/>
                    </a:cubicBezTo>
                    <a:cubicBezTo>
                      <a:pt x="33038" y="60811"/>
                      <a:pt x="34344" y="59529"/>
                      <a:pt x="34211" y="57908"/>
                    </a:cubicBezTo>
                    <a:cubicBezTo>
                      <a:pt x="32443" y="37794"/>
                      <a:pt x="32777" y="16745"/>
                      <a:pt x="33610" y="0"/>
                    </a:cubicBezTo>
                    <a:close/>
                  </a:path>
                </a:pathLst>
              </a:custGeom>
              <a:solidFill>
                <a:srgbClr val="191919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46" name="Google Shape;2046;p9"/>
              <p:cNvSpPr/>
              <p:nvPr/>
            </p:nvSpPr>
            <p:spPr>
              <a:xfrm>
                <a:off x="1903550" y="2947613"/>
                <a:ext cx="1833000" cy="1095200"/>
              </a:xfrm>
              <a:custGeom>
                <a:avLst/>
                <a:gdLst/>
                <a:ahLst/>
                <a:cxnLst/>
                <a:rect l="l" t="t" r="r" b="b"/>
                <a:pathLst>
                  <a:path w="73320" h="43808" extrusionOk="0">
                    <a:moveTo>
                      <a:pt x="100" y="0"/>
                    </a:moveTo>
                    <a:lnTo>
                      <a:pt x="0" y="334"/>
                    </a:lnTo>
                    <a:cubicBezTo>
                      <a:pt x="23450" y="12276"/>
                      <a:pt x="51837" y="29588"/>
                      <a:pt x="67248" y="43131"/>
                    </a:cubicBezTo>
                    <a:cubicBezTo>
                      <a:pt x="67767" y="43597"/>
                      <a:pt x="68383" y="43807"/>
                      <a:pt x="68988" y="43807"/>
                    </a:cubicBezTo>
                    <a:cubicBezTo>
                      <a:pt x="70289" y="43807"/>
                      <a:pt x="71538" y="42833"/>
                      <a:pt x="71651" y="41330"/>
                    </a:cubicBezTo>
                    <a:cubicBezTo>
                      <a:pt x="71818" y="38961"/>
                      <a:pt x="72218" y="36326"/>
                      <a:pt x="72986" y="34125"/>
                    </a:cubicBezTo>
                    <a:cubicBezTo>
                      <a:pt x="73319" y="33091"/>
                      <a:pt x="73052" y="31956"/>
                      <a:pt x="72252" y="31256"/>
                    </a:cubicBezTo>
                    <a:cubicBezTo>
                      <a:pt x="56274" y="16712"/>
                      <a:pt x="11275" y="0"/>
                      <a:pt x="100" y="0"/>
                    </a:cubicBezTo>
                    <a:close/>
                  </a:path>
                </a:pathLst>
              </a:custGeom>
              <a:solidFill>
                <a:srgbClr val="191919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47" name="Google Shape;2047;p9"/>
              <p:cNvSpPr/>
              <p:nvPr/>
            </p:nvSpPr>
            <p:spPr>
              <a:xfrm>
                <a:off x="1899375" y="2954288"/>
                <a:ext cx="1687900" cy="1388950"/>
              </a:xfrm>
              <a:custGeom>
                <a:avLst/>
                <a:gdLst/>
                <a:ahLst/>
                <a:cxnLst/>
                <a:rect l="l" t="t" r="r" b="b"/>
                <a:pathLst>
                  <a:path w="67516" h="55558" extrusionOk="0">
                    <a:moveTo>
                      <a:pt x="67" y="0"/>
                    </a:moveTo>
                    <a:cubicBezTo>
                      <a:pt x="34" y="67"/>
                      <a:pt x="34" y="33"/>
                      <a:pt x="0" y="67"/>
                    </a:cubicBezTo>
                    <a:cubicBezTo>
                      <a:pt x="16979" y="16979"/>
                      <a:pt x="36593" y="38361"/>
                      <a:pt x="44466" y="54072"/>
                    </a:cubicBezTo>
                    <a:cubicBezTo>
                      <a:pt x="44945" y="55049"/>
                      <a:pt x="45883" y="55558"/>
                      <a:pt x="46835" y="55558"/>
                    </a:cubicBezTo>
                    <a:cubicBezTo>
                      <a:pt x="47605" y="55558"/>
                      <a:pt x="48384" y="55225"/>
                      <a:pt x="48935" y="54539"/>
                    </a:cubicBezTo>
                    <a:cubicBezTo>
                      <a:pt x="53238" y="49135"/>
                      <a:pt x="58676" y="46367"/>
                      <a:pt x="64080" y="46033"/>
                    </a:cubicBezTo>
                    <a:cubicBezTo>
                      <a:pt x="66481" y="45900"/>
                      <a:pt x="67515" y="42931"/>
                      <a:pt x="65681" y="41363"/>
                    </a:cubicBezTo>
                    <a:cubicBezTo>
                      <a:pt x="49936" y="28053"/>
                      <a:pt x="22650" y="11508"/>
                      <a:pt x="67" y="0"/>
                    </a:cubicBezTo>
                    <a:close/>
                  </a:path>
                </a:pathLst>
              </a:custGeom>
              <a:solidFill>
                <a:srgbClr val="191919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48" name="Google Shape;2048;p9"/>
              <p:cNvSpPr/>
              <p:nvPr/>
            </p:nvSpPr>
            <p:spPr>
              <a:xfrm>
                <a:off x="1858500" y="2955938"/>
                <a:ext cx="1148675" cy="1546025"/>
              </a:xfrm>
              <a:custGeom>
                <a:avLst/>
                <a:gdLst/>
                <a:ahLst/>
                <a:cxnLst/>
                <a:rect l="l" t="t" r="r" b="b"/>
                <a:pathLst>
                  <a:path w="45947" h="61841" extrusionOk="0">
                    <a:moveTo>
                      <a:pt x="1635" y="1"/>
                    </a:moveTo>
                    <a:cubicBezTo>
                      <a:pt x="1602" y="34"/>
                      <a:pt x="1569" y="34"/>
                      <a:pt x="1502" y="34"/>
                    </a:cubicBezTo>
                    <a:cubicBezTo>
                      <a:pt x="1402" y="168"/>
                      <a:pt x="1302" y="334"/>
                      <a:pt x="1168" y="501"/>
                    </a:cubicBezTo>
                    <a:cubicBezTo>
                      <a:pt x="301" y="17547"/>
                      <a:pt x="1" y="38995"/>
                      <a:pt x="1869" y="59443"/>
                    </a:cubicBezTo>
                    <a:cubicBezTo>
                      <a:pt x="1989" y="60884"/>
                      <a:pt x="3215" y="61841"/>
                      <a:pt x="4515" y="61841"/>
                    </a:cubicBezTo>
                    <a:cubicBezTo>
                      <a:pt x="5021" y="61841"/>
                      <a:pt x="5538" y="61696"/>
                      <a:pt x="6005" y="61378"/>
                    </a:cubicBezTo>
                    <a:cubicBezTo>
                      <a:pt x="12280" y="57075"/>
                      <a:pt x="22400" y="54418"/>
                      <a:pt x="31722" y="54418"/>
                    </a:cubicBezTo>
                    <a:cubicBezTo>
                      <a:pt x="35335" y="54418"/>
                      <a:pt x="38828" y="54817"/>
                      <a:pt x="41931" y="55674"/>
                    </a:cubicBezTo>
                    <a:cubicBezTo>
                      <a:pt x="42172" y="55738"/>
                      <a:pt x="42409" y="55768"/>
                      <a:pt x="42637" y="55768"/>
                    </a:cubicBezTo>
                    <a:cubicBezTo>
                      <a:pt x="44562" y="55768"/>
                      <a:pt x="45947" y="53653"/>
                      <a:pt x="44933" y="51805"/>
                    </a:cubicBezTo>
                    <a:cubicBezTo>
                      <a:pt x="36427" y="36360"/>
                      <a:pt x="17847" y="16112"/>
                      <a:pt x="1635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49" name="Google Shape;2049;p9"/>
              <p:cNvSpPr/>
              <p:nvPr/>
            </p:nvSpPr>
            <p:spPr>
              <a:xfrm>
                <a:off x="112275" y="2948438"/>
                <a:ext cx="2249125" cy="1553525"/>
              </a:xfrm>
              <a:custGeom>
                <a:avLst/>
                <a:gdLst/>
                <a:ahLst/>
                <a:cxnLst/>
                <a:rect l="l" t="t" r="r" b="b"/>
                <a:pathLst>
                  <a:path w="89965" h="62141" extrusionOk="0">
                    <a:moveTo>
                      <a:pt x="71585" y="58242"/>
                    </a:moveTo>
                    <a:lnTo>
                      <a:pt x="71585" y="58242"/>
                    </a:lnTo>
                    <a:cubicBezTo>
                      <a:pt x="71590" y="58323"/>
                      <a:pt x="71595" y="58404"/>
                      <a:pt x="71601" y="58485"/>
                    </a:cubicBezTo>
                    <a:lnTo>
                      <a:pt x="71601" y="58485"/>
                    </a:lnTo>
                    <a:cubicBezTo>
                      <a:pt x="71593" y="58407"/>
                      <a:pt x="71585" y="58324"/>
                      <a:pt x="71585" y="58242"/>
                    </a:cubicBezTo>
                    <a:close/>
                    <a:moveTo>
                      <a:pt x="71017" y="1"/>
                    </a:moveTo>
                    <a:lnTo>
                      <a:pt x="71017" y="1"/>
                    </a:lnTo>
                    <a:cubicBezTo>
                      <a:pt x="59142" y="634"/>
                      <a:pt x="18180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871" y="44166"/>
                    </a:cubicBezTo>
                    <a:cubicBezTo>
                      <a:pt x="6046" y="45630"/>
                      <a:pt x="7281" y="46551"/>
                      <a:pt x="8544" y="46551"/>
                    </a:cubicBezTo>
                    <a:cubicBezTo>
                      <a:pt x="9208" y="46551"/>
                      <a:pt x="9879" y="46296"/>
                      <a:pt x="10408" y="45733"/>
                    </a:cubicBezTo>
                    <a:cubicBezTo>
                      <a:pt x="10808" y="45333"/>
                      <a:pt x="11208" y="44933"/>
                      <a:pt x="11608" y="44532"/>
                    </a:cubicBezTo>
                    <a:lnTo>
                      <a:pt x="11608" y="44532"/>
                    </a:lnTo>
                    <a:cubicBezTo>
                      <a:pt x="9974" y="46200"/>
                      <a:pt x="11175" y="49002"/>
                      <a:pt x="13543" y="49002"/>
                    </a:cubicBezTo>
                    <a:cubicBezTo>
                      <a:pt x="20381" y="49036"/>
                      <a:pt x="28887" y="52171"/>
                      <a:pt x="33190" y="56775"/>
                    </a:cubicBezTo>
                    <a:cubicBezTo>
                      <a:pt x="33734" y="57373"/>
                      <a:pt x="34457" y="57658"/>
                      <a:pt x="35171" y="57658"/>
                    </a:cubicBezTo>
                    <a:cubicBezTo>
                      <a:pt x="36168" y="57658"/>
                      <a:pt x="37147" y="57104"/>
                      <a:pt x="37594" y="56074"/>
                    </a:cubicBezTo>
                    <a:cubicBezTo>
                      <a:pt x="37794" y="55574"/>
                      <a:pt x="37994" y="55107"/>
                      <a:pt x="38227" y="54606"/>
                    </a:cubicBezTo>
                    <a:lnTo>
                      <a:pt x="38227" y="54606"/>
                    </a:lnTo>
                    <a:cubicBezTo>
                      <a:pt x="37408" y="56428"/>
                      <a:pt x="38799" y="58333"/>
                      <a:pt x="40666" y="58333"/>
                    </a:cubicBezTo>
                    <a:cubicBezTo>
                      <a:pt x="40849" y="58333"/>
                      <a:pt x="41038" y="58315"/>
                      <a:pt x="41230" y="58276"/>
                    </a:cubicBezTo>
                    <a:cubicBezTo>
                      <a:pt x="43367" y="57814"/>
                      <a:pt x="45880" y="57597"/>
                      <a:pt x="48538" y="57597"/>
                    </a:cubicBezTo>
                    <a:cubicBezTo>
                      <a:pt x="55294" y="57597"/>
                      <a:pt x="62989" y="58998"/>
                      <a:pt x="67849" y="61344"/>
                    </a:cubicBezTo>
                    <a:cubicBezTo>
                      <a:pt x="68217" y="61519"/>
                      <a:pt x="68597" y="61599"/>
                      <a:pt x="68967" y="61599"/>
                    </a:cubicBezTo>
                    <a:cubicBezTo>
                      <a:pt x="70405" y="61599"/>
                      <a:pt x="71694" y="60389"/>
                      <a:pt x="71625" y="58814"/>
                    </a:cubicBezTo>
                    <a:lnTo>
                      <a:pt x="71625" y="58814"/>
                    </a:lnTo>
                    <a:cubicBezTo>
                      <a:pt x="71648" y="59124"/>
                      <a:pt x="71677" y="59434"/>
                      <a:pt x="71718" y="59743"/>
                    </a:cubicBezTo>
                    <a:cubicBezTo>
                      <a:pt x="71838" y="61184"/>
                      <a:pt x="73064" y="62141"/>
                      <a:pt x="74364" y="62141"/>
                    </a:cubicBezTo>
                    <a:cubicBezTo>
                      <a:pt x="74870" y="62141"/>
                      <a:pt x="75387" y="61996"/>
                      <a:pt x="75854" y="61678"/>
                    </a:cubicBezTo>
                    <a:cubicBezTo>
                      <a:pt x="79557" y="59143"/>
                      <a:pt x="84560" y="57175"/>
                      <a:pt x="89964" y="56007"/>
                    </a:cubicBezTo>
                    <a:cubicBezTo>
                      <a:pt x="89764" y="55974"/>
                      <a:pt x="89531" y="55874"/>
                      <a:pt x="89331" y="55774"/>
                    </a:cubicBezTo>
                    <a:cubicBezTo>
                      <a:pt x="84466" y="53426"/>
                      <a:pt x="76762" y="52041"/>
                      <a:pt x="70001" y="52041"/>
                    </a:cubicBezTo>
                    <a:cubicBezTo>
                      <a:pt x="67350" y="52041"/>
                      <a:pt x="64844" y="52254"/>
                      <a:pt x="62712" y="52705"/>
                    </a:cubicBezTo>
                    <a:cubicBezTo>
                      <a:pt x="62205" y="52816"/>
                      <a:pt x="61561" y="52870"/>
                      <a:pt x="60853" y="52870"/>
                    </a:cubicBezTo>
                    <a:cubicBezTo>
                      <a:pt x="58578" y="52870"/>
                      <a:pt x="55657" y="52306"/>
                      <a:pt x="54639" y="51237"/>
                    </a:cubicBezTo>
                    <a:cubicBezTo>
                      <a:pt x="50369" y="46601"/>
                      <a:pt x="41830" y="43498"/>
                      <a:pt x="35025" y="43465"/>
                    </a:cubicBezTo>
                    <a:cubicBezTo>
                      <a:pt x="32657" y="43465"/>
                      <a:pt x="27620" y="40863"/>
                      <a:pt x="27353" y="38628"/>
                    </a:cubicBezTo>
                    <a:cubicBezTo>
                      <a:pt x="26853" y="34225"/>
                      <a:pt x="25051" y="30522"/>
                      <a:pt x="22550" y="28054"/>
                    </a:cubicBezTo>
                    <a:cubicBezTo>
                      <a:pt x="21449" y="26987"/>
                      <a:pt x="21582" y="25152"/>
                      <a:pt x="22783" y="24185"/>
                    </a:cubicBezTo>
                    <a:cubicBezTo>
                      <a:pt x="33624" y="15278"/>
                      <a:pt x="54406" y="5805"/>
                      <a:pt x="71017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50" name="Google Shape;2050;p9"/>
              <p:cNvSpPr/>
              <p:nvPr/>
            </p:nvSpPr>
            <p:spPr>
              <a:xfrm>
                <a:off x="1820150" y="2665738"/>
                <a:ext cx="184325" cy="255200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10208" extrusionOk="0">
                    <a:moveTo>
                      <a:pt x="3670" y="0"/>
                    </a:moveTo>
                    <a:cubicBezTo>
                      <a:pt x="1835" y="0"/>
                      <a:pt x="1" y="10208"/>
                      <a:pt x="1" y="10208"/>
                    </a:cubicBezTo>
                    <a:lnTo>
                      <a:pt x="7372" y="10208"/>
                    </a:lnTo>
                    <a:cubicBezTo>
                      <a:pt x="7372" y="10208"/>
                      <a:pt x="5538" y="0"/>
                      <a:pt x="3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51" name="Google Shape;2051;p9"/>
              <p:cNvSpPr/>
              <p:nvPr/>
            </p:nvSpPr>
            <p:spPr>
              <a:xfrm>
                <a:off x="1765100" y="2865038"/>
                <a:ext cx="293575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4471" extrusionOk="0">
                    <a:moveTo>
                      <a:pt x="2002" y="1"/>
                    </a:moveTo>
                    <a:cubicBezTo>
                      <a:pt x="902" y="1"/>
                      <a:pt x="1" y="902"/>
                      <a:pt x="1" y="2002"/>
                    </a:cubicBezTo>
                    <a:lnTo>
                      <a:pt x="1" y="2469"/>
                    </a:lnTo>
                    <a:cubicBezTo>
                      <a:pt x="1" y="3570"/>
                      <a:pt x="902" y="4471"/>
                      <a:pt x="2002" y="4471"/>
                    </a:cubicBezTo>
                    <a:lnTo>
                      <a:pt x="9741" y="4471"/>
                    </a:lnTo>
                    <a:cubicBezTo>
                      <a:pt x="10875" y="4471"/>
                      <a:pt x="11743" y="3570"/>
                      <a:pt x="11743" y="2469"/>
                    </a:cubicBezTo>
                    <a:lnTo>
                      <a:pt x="11743" y="2002"/>
                    </a:lnTo>
                    <a:cubicBezTo>
                      <a:pt x="11743" y="902"/>
                      <a:pt x="10875" y="1"/>
                      <a:pt x="9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</p:grpSp>
      <p:grpSp>
        <p:nvGrpSpPr>
          <p:cNvPr id="2052" name="Google Shape;2052;p9"/>
          <p:cNvGrpSpPr/>
          <p:nvPr/>
        </p:nvGrpSpPr>
        <p:grpSpPr>
          <a:xfrm>
            <a:off x="13665366" y="8819228"/>
            <a:ext cx="6738976" cy="3414276"/>
            <a:chOff x="2087475" y="2783813"/>
            <a:chExt cx="3624275" cy="1836225"/>
          </a:xfrm>
        </p:grpSpPr>
        <p:sp>
          <p:nvSpPr>
            <p:cNvPr id="2053" name="Google Shape;2053;p9"/>
            <p:cNvSpPr/>
            <p:nvPr/>
          </p:nvSpPr>
          <p:spPr>
            <a:xfrm>
              <a:off x="2087475" y="3066513"/>
              <a:ext cx="1777125" cy="1163775"/>
            </a:xfrm>
            <a:custGeom>
              <a:avLst/>
              <a:gdLst/>
              <a:ahLst/>
              <a:cxnLst/>
              <a:rect l="l" t="t" r="r" b="b"/>
              <a:pathLst>
                <a:path w="71085" h="46551" extrusionOk="0">
                  <a:moveTo>
                    <a:pt x="71051" y="1"/>
                  </a:moveTo>
                  <a:cubicBezTo>
                    <a:pt x="59209" y="601"/>
                    <a:pt x="18213" y="15879"/>
                    <a:pt x="1301" y="29722"/>
                  </a:cubicBezTo>
                  <a:cubicBezTo>
                    <a:pt x="100" y="30723"/>
                    <a:pt x="0" y="32524"/>
                    <a:pt x="1101" y="33625"/>
                  </a:cubicBezTo>
                  <a:cubicBezTo>
                    <a:pt x="3569" y="36060"/>
                    <a:pt x="5371" y="39762"/>
                    <a:pt x="5904" y="44166"/>
                  </a:cubicBezTo>
                  <a:cubicBezTo>
                    <a:pt x="6057" y="45630"/>
                    <a:pt x="7285" y="46551"/>
                    <a:pt x="8555" y="46551"/>
                  </a:cubicBezTo>
                  <a:cubicBezTo>
                    <a:pt x="9222" y="46551"/>
                    <a:pt x="9901" y="46296"/>
                    <a:pt x="10441" y="45733"/>
                  </a:cubicBezTo>
                  <a:cubicBezTo>
                    <a:pt x="24151" y="31390"/>
                    <a:pt x="50203" y="12610"/>
                    <a:pt x="71051" y="568"/>
                  </a:cubicBezTo>
                  <a:cubicBezTo>
                    <a:pt x="71051" y="401"/>
                    <a:pt x="71051" y="201"/>
                    <a:pt x="710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54" name="Google Shape;2054;p9"/>
            <p:cNvSpPr/>
            <p:nvPr/>
          </p:nvSpPr>
          <p:spPr>
            <a:xfrm>
              <a:off x="2335975" y="3080688"/>
              <a:ext cx="1529450" cy="1427300"/>
            </a:xfrm>
            <a:custGeom>
              <a:avLst/>
              <a:gdLst/>
              <a:ahLst/>
              <a:cxnLst/>
              <a:rect l="l" t="t" r="r" b="b"/>
              <a:pathLst>
                <a:path w="61178" h="57092" extrusionOk="0">
                  <a:moveTo>
                    <a:pt x="61111" y="1"/>
                  </a:moveTo>
                  <a:cubicBezTo>
                    <a:pt x="40830" y="11709"/>
                    <a:pt x="15678" y="29789"/>
                    <a:pt x="1668" y="43932"/>
                  </a:cubicBezTo>
                  <a:cubicBezTo>
                    <a:pt x="1" y="45633"/>
                    <a:pt x="1235" y="48435"/>
                    <a:pt x="3603" y="48435"/>
                  </a:cubicBezTo>
                  <a:cubicBezTo>
                    <a:pt x="10441" y="48469"/>
                    <a:pt x="18947" y="51604"/>
                    <a:pt x="23250" y="56208"/>
                  </a:cubicBezTo>
                  <a:cubicBezTo>
                    <a:pt x="23794" y="56806"/>
                    <a:pt x="24517" y="57091"/>
                    <a:pt x="25231" y="57091"/>
                  </a:cubicBezTo>
                  <a:cubicBezTo>
                    <a:pt x="26228" y="57091"/>
                    <a:pt x="27207" y="56537"/>
                    <a:pt x="27654" y="55507"/>
                  </a:cubicBezTo>
                  <a:cubicBezTo>
                    <a:pt x="34525" y="39529"/>
                    <a:pt x="48001" y="18180"/>
                    <a:pt x="61178" y="101"/>
                  </a:cubicBezTo>
                  <a:cubicBezTo>
                    <a:pt x="61144" y="34"/>
                    <a:pt x="61144" y="67"/>
                    <a:pt x="61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55" name="Google Shape;2055;p9"/>
            <p:cNvSpPr/>
            <p:nvPr/>
          </p:nvSpPr>
          <p:spPr>
            <a:xfrm>
              <a:off x="3022650" y="3086538"/>
              <a:ext cx="858600" cy="1520275"/>
            </a:xfrm>
            <a:custGeom>
              <a:avLst/>
              <a:gdLst/>
              <a:ahLst/>
              <a:cxnLst/>
              <a:rect l="l" t="t" r="r" b="b"/>
              <a:pathLst>
                <a:path w="34344" h="60811" extrusionOk="0">
                  <a:moveTo>
                    <a:pt x="33610" y="0"/>
                  </a:moveTo>
                  <a:lnTo>
                    <a:pt x="33610" y="0"/>
                  </a:lnTo>
                  <a:cubicBezTo>
                    <a:pt x="20868" y="17479"/>
                    <a:pt x="7859" y="38027"/>
                    <a:pt x="820" y="53805"/>
                  </a:cubicBezTo>
                  <a:cubicBezTo>
                    <a:pt x="1" y="55627"/>
                    <a:pt x="1392" y="57532"/>
                    <a:pt x="3259" y="57532"/>
                  </a:cubicBezTo>
                  <a:cubicBezTo>
                    <a:pt x="3442" y="57532"/>
                    <a:pt x="3631" y="57514"/>
                    <a:pt x="3823" y="57475"/>
                  </a:cubicBezTo>
                  <a:cubicBezTo>
                    <a:pt x="5960" y="57013"/>
                    <a:pt x="8473" y="56796"/>
                    <a:pt x="11131" y="56796"/>
                  </a:cubicBezTo>
                  <a:cubicBezTo>
                    <a:pt x="17887" y="56796"/>
                    <a:pt x="25582" y="58197"/>
                    <a:pt x="30442" y="60543"/>
                  </a:cubicBezTo>
                  <a:cubicBezTo>
                    <a:pt x="30815" y="60727"/>
                    <a:pt x="31200" y="60811"/>
                    <a:pt x="31574" y="60811"/>
                  </a:cubicBezTo>
                  <a:cubicBezTo>
                    <a:pt x="33038" y="60811"/>
                    <a:pt x="34344" y="59529"/>
                    <a:pt x="34211" y="57908"/>
                  </a:cubicBezTo>
                  <a:cubicBezTo>
                    <a:pt x="32443" y="37794"/>
                    <a:pt x="32777" y="16745"/>
                    <a:pt x="33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56" name="Google Shape;2056;p9"/>
            <p:cNvSpPr/>
            <p:nvPr/>
          </p:nvSpPr>
          <p:spPr>
            <a:xfrm>
              <a:off x="3878750" y="3065688"/>
              <a:ext cx="1833000" cy="1095200"/>
            </a:xfrm>
            <a:custGeom>
              <a:avLst/>
              <a:gdLst/>
              <a:ahLst/>
              <a:cxnLst/>
              <a:rect l="l" t="t" r="r" b="b"/>
              <a:pathLst>
                <a:path w="73320" h="43808" extrusionOk="0">
                  <a:moveTo>
                    <a:pt x="100" y="0"/>
                  </a:moveTo>
                  <a:lnTo>
                    <a:pt x="0" y="334"/>
                  </a:lnTo>
                  <a:cubicBezTo>
                    <a:pt x="23450" y="12276"/>
                    <a:pt x="51837" y="29588"/>
                    <a:pt x="67248" y="43131"/>
                  </a:cubicBezTo>
                  <a:cubicBezTo>
                    <a:pt x="67767" y="43597"/>
                    <a:pt x="68383" y="43807"/>
                    <a:pt x="68988" y="43807"/>
                  </a:cubicBezTo>
                  <a:cubicBezTo>
                    <a:pt x="70289" y="43807"/>
                    <a:pt x="71538" y="42833"/>
                    <a:pt x="71651" y="41330"/>
                  </a:cubicBezTo>
                  <a:cubicBezTo>
                    <a:pt x="71818" y="38961"/>
                    <a:pt x="72218" y="36326"/>
                    <a:pt x="72986" y="34125"/>
                  </a:cubicBezTo>
                  <a:cubicBezTo>
                    <a:pt x="73319" y="33091"/>
                    <a:pt x="73052" y="31956"/>
                    <a:pt x="72252" y="31256"/>
                  </a:cubicBezTo>
                  <a:cubicBezTo>
                    <a:pt x="56274" y="16712"/>
                    <a:pt x="11275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57" name="Google Shape;2057;p9"/>
            <p:cNvSpPr/>
            <p:nvPr/>
          </p:nvSpPr>
          <p:spPr>
            <a:xfrm>
              <a:off x="3874575" y="3072363"/>
              <a:ext cx="1687900" cy="1388950"/>
            </a:xfrm>
            <a:custGeom>
              <a:avLst/>
              <a:gdLst/>
              <a:ahLst/>
              <a:cxnLst/>
              <a:rect l="l" t="t" r="r" b="b"/>
              <a:pathLst>
                <a:path w="67516" h="55558" extrusionOk="0">
                  <a:moveTo>
                    <a:pt x="67" y="0"/>
                  </a:moveTo>
                  <a:cubicBezTo>
                    <a:pt x="34" y="67"/>
                    <a:pt x="34" y="33"/>
                    <a:pt x="0" y="67"/>
                  </a:cubicBezTo>
                  <a:cubicBezTo>
                    <a:pt x="16979" y="16979"/>
                    <a:pt x="36593" y="38361"/>
                    <a:pt x="44466" y="54072"/>
                  </a:cubicBezTo>
                  <a:cubicBezTo>
                    <a:pt x="44945" y="55049"/>
                    <a:pt x="45883" y="55558"/>
                    <a:pt x="46835" y="55558"/>
                  </a:cubicBezTo>
                  <a:cubicBezTo>
                    <a:pt x="47605" y="55558"/>
                    <a:pt x="48384" y="55225"/>
                    <a:pt x="48935" y="54539"/>
                  </a:cubicBezTo>
                  <a:cubicBezTo>
                    <a:pt x="53238" y="49135"/>
                    <a:pt x="58676" y="46367"/>
                    <a:pt x="64080" y="46033"/>
                  </a:cubicBezTo>
                  <a:cubicBezTo>
                    <a:pt x="66481" y="45900"/>
                    <a:pt x="67515" y="42931"/>
                    <a:pt x="65681" y="41363"/>
                  </a:cubicBezTo>
                  <a:cubicBezTo>
                    <a:pt x="49936" y="28053"/>
                    <a:pt x="22650" y="11508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58" name="Google Shape;2058;p9"/>
            <p:cNvSpPr/>
            <p:nvPr/>
          </p:nvSpPr>
          <p:spPr>
            <a:xfrm>
              <a:off x="3833700" y="3074013"/>
              <a:ext cx="1148675" cy="1546025"/>
            </a:xfrm>
            <a:custGeom>
              <a:avLst/>
              <a:gdLst/>
              <a:ahLst/>
              <a:cxnLst/>
              <a:rect l="l" t="t" r="r" b="b"/>
              <a:pathLst>
                <a:path w="45947" h="61841" extrusionOk="0">
                  <a:moveTo>
                    <a:pt x="1635" y="1"/>
                  </a:moveTo>
                  <a:cubicBezTo>
                    <a:pt x="1602" y="34"/>
                    <a:pt x="1569" y="34"/>
                    <a:pt x="1502" y="34"/>
                  </a:cubicBezTo>
                  <a:cubicBezTo>
                    <a:pt x="1402" y="168"/>
                    <a:pt x="1302" y="334"/>
                    <a:pt x="1168" y="501"/>
                  </a:cubicBezTo>
                  <a:cubicBezTo>
                    <a:pt x="301" y="17547"/>
                    <a:pt x="1" y="38995"/>
                    <a:pt x="1869" y="59443"/>
                  </a:cubicBezTo>
                  <a:cubicBezTo>
                    <a:pt x="1989" y="60884"/>
                    <a:pt x="3215" y="61841"/>
                    <a:pt x="4515" y="61841"/>
                  </a:cubicBezTo>
                  <a:cubicBezTo>
                    <a:pt x="5021" y="61841"/>
                    <a:pt x="5538" y="61696"/>
                    <a:pt x="6005" y="61378"/>
                  </a:cubicBezTo>
                  <a:cubicBezTo>
                    <a:pt x="12280" y="57075"/>
                    <a:pt x="22400" y="54418"/>
                    <a:pt x="31722" y="54418"/>
                  </a:cubicBezTo>
                  <a:cubicBezTo>
                    <a:pt x="35335" y="54418"/>
                    <a:pt x="38828" y="54817"/>
                    <a:pt x="41931" y="55674"/>
                  </a:cubicBezTo>
                  <a:cubicBezTo>
                    <a:pt x="42172" y="55738"/>
                    <a:pt x="42409" y="55768"/>
                    <a:pt x="42637" y="55768"/>
                  </a:cubicBezTo>
                  <a:cubicBezTo>
                    <a:pt x="44562" y="55768"/>
                    <a:pt x="45947" y="53653"/>
                    <a:pt x="44933" y="51805"/>
                  </a:cubicBezTo>
                  <a:cubicBezTo>
                    <a:pt x="36427" y="36360"/>
                    <a:pt x="17847" y="16112"/>
                    <a:pt x="1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grpSp>
          <p:nvGrpSpPr>
            <p:cNvPr id="2059" name="Google Shape;2059;p9"/>
            <p:cNvGrpSpPr/>
            <p:nvPr/>
          </p:nvGrpSpPr>
          <p:grpSpPr>
            <a:xfrm>
              <a:off x="2087475" y="2783813"/>
              <a:ext cx="3624275" cy="1836225"/>
              <a:chOff x="112275" y="2665738"/>
              <a:chExt cx="3624275" cy="1836225"/>
            </a:xfrm>
          </p:grpSpPr>
          <p:sp>
            <p:nvSpPr>
              <p:cNvPr id="2060" name="Google Shape;2060;p9"/>
              <p:cNvSpPr/>
              <p:nvPr/>
            </p:nvSpPr>
            <p:spPr>
              <a:xfrm>
                <a:off x="112275" y="2948438"/>
                <a:ext cx="1777125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71085" h="46551" extrusionOk="0">
                    <a:moveTo>
                      <a:pt x="71051" y="1"/>
                    </a:moveTo>
                    <a:cubicBezTo>
                      <a:pt x="59209" y="601"/>
                      <a:pt x="18213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904" y="44166"/>
                    </a:cubicBezTo>
                    <a:cubicBezTo>
                      <a:pt x="6057" y="45630"/>
                      <a:pt x="7285" y="46551"/>
                      <a:pt x="8555" y="46551"/>
                    </a:cubicBezTo>
                    <a:cubicBezTo>
                      <a:pt x="9222" y="46551"/>
                      <a:pt x="9901" y="46296"/>
                      <a:pt x="10441" y="45733"/>
                    </a:cubicBezTo>
                    <a:cubicBezTo>
                      <a:pt x="24151" y="31390"/>
                      <a:pt x="50203" y="12610"/>
                      <a:pt x="71051" y="568"/>
                    </a:cubicBezTo>
                    <a:cubicBezTo>
                      <a:pt x="71051" y="401"/>
                      <a:pt x="71051" y="201"/>
                      <a:pt x="71084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61" name="Google Shape;2061;p9"/>
              <p:cNvSpPr/>
              <p:nvPr/>
            </p:nvSpPr>
            <p:spPr>
              <a:xfrm>
                <a:off x="360775" y="2962613"/>
                <a:ext cx="1529450" cy="1427300"/>
              </a:xfrm>
              <a:custGeom>
                <a:avLst/>
                <a:gdLst/>
                <a:ahLst/>
                <a:cxnLst/>
                <a:rect l="l" t="t" r="r" b="b"/>
                <a:pathLst>
                  <a:path w="61178" h="57092" extrusionOk="0">
                    <a:moveTo>
                      <a:pt x="61111" y="1"/>
                    </a:moveTo>
                    <a:cubicBezTo>
                      <a:pt x="40830" y="11709"/>
                      <a:pt x="15678" y="29789"/>
                      <a:pt x="1668" y="43932"/>
                    </a:cubicBezTo>
                    <a:cubicBezTo>
                      <a:pt x="1" y="45633"/>
                      <a:pt x="1235" y="48435"/>
                      <a:pt x="3603" y="48435"/>
                    </a:cubicBezTo>
                    <a:cubicBezTo>
                      <a:pt x="10441" y="48469"/>
                      <a:pt x="18947" y="51604"/>
                      <a:pt x="23250" y="56208"/>
                    </a:cubicBezTo>
                    <a:cubicBezTo>
                      <a:pt x="23794" y="56806"/>
                      <a:pt x="24517" y="57091"/>
                      <a:pt x="25231" y="57091"/>
                    </a:cubicBezTo>
                    <a:cubicBezTo>
                      <a:pt x="26228" y="57091"/>
                      <a:pt x="27207" y="56537"/>
                      <a:pt x="27654" y="55507"/>
                    </a:cubicBezTo>
                    <a:cubicBezTo>
                      <a:pt x="34525" y="39529"/>
                      <a:pt x="48001" y="18180"/>
                      <a:pt x="61178" y="101"/>
                    </a:cubicBezTo>
                    <a:cubicBezTo>
                      <a:pt x="61144" y="34"/>
                      <a:pt x="61144" y="67"/>
                      <a:pt x="61111" y="1"/>
                    </a:cubicBezTo>
                    <a:close/>
                  </a:path>
                </a:pathLst>
              </a:custGeom>
              <a:solidFill>
                <a:srgbClr val="191919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62" name="Google Shape;2062;p9"/>
              <p:cNvSpPr/>
              <p:nvPr/>
            </p:nvSpPr>
            <p:spPr>
              <a:xfrm>
                <a:off x="1047450" y="2968463"/>
                <a:ext cx="858600" cy="1520275"/>
              </a:xfrm>
              <a:custGeom>
                <a:avLst/>
                <a:gdLst/>
                <a:ahLst/>
                <a:cxnLst/>
                <a:rect l="l" t="t" r="r" b="b"/>
                <a:pathLst>
                  <a:path w="34344" h="60811" extrusionOk="0">
                    <a:moveTo>
                      <a:pt x="33610" y="0"/>
                    </a:moveTo>
                    <a:lnTo>
                      <a:pt x="33610" y="0"/>
                    </a:lnTo>
                    <a:cubicBezTo>
                      <a:pt x="20868" y="17479"/>
                      <a:pt x="7859" y="38027"/>
                      <a:pt x="820" y="53805"/>
                    </a:cubicBezTo>
                    <a:cubicBezTo>
                      <a:pt x="1" y="55627"/>
                      <a:pt x="1392" y="57532"/>
                      <a:pt x="3259" y="57532"/>
                    </a:cubicBezTo>
                    <a:cubicBezTo>
                      <a:pt x="3442" y="57532"/>
                      <a:pt x="3631" y="57514"/>
                      <a:pt x="3823" y="57475"/>
                    </a:cubicBezTo>
                    <a:cubicBezTo>
                      <a:pt x="5960" y="57013"/>
                      <a:pt x="8473" y="56796"/>
                      <a:pt x="11131" y="56796"/>
                    </a:cubicBezTo>
                    <a:cubicBezTo>
                      <a:pt x="17887" y="56796"/>
                      <a:pt x="25582" y="58197"/>
                      <a:pt x="30442" y="60543"/>
                    </a:cubicBezTo>
                    <a:cubicBezTo>
                      <a:pt x="30815" y="60727"/>
                      <a:pt x="31200" y="60811"/>
                      <a:pt x="31574" y="60811"/>
                    </a:cubicBezTo>
                    <a:cubicBezTo>
                      <a:pt x="33038" y="60811"/>
                      <a:pt x="34344" y="59529"/>
                      <a:pt x="34211" y="57908"/>
                    </a:cubicBezTo>
                    <a:cubicBezTo>
                      <a:pt x="32443" y="37794"/>
                      <a:pt x="32777" y="16745"/>
                      <a:pt x="33610" y="0"/>
                    </a:cubicBezTo>
                    <a:close/>
                  </a:path>
                </a:pathLst>
              </a:custGeom>
              <a:solidFill>
                <a:srgbClr val="191919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63" name="Google Shape;2063;p9"/>
              <p:cNvSpPr/>
              <p:nvPr/>
            </p:nvSpPr>
            <p:spPr>
              <a:xfrm>
                <a:off x="1903550" y="2947613"/>
                <a:ext cx="1833000" cy="1095200"/>
              </a:xfrm>
              <a:custGeom>
                <a:avLst/>
                <a:gdLst/>
                <a:ahLst/>
                <a:cxnLst/>
                <a:rect l="l" t="t" r="r" b="b"/>
                <a:pathLst>
                  <a:path w="73320" h="43808" extrusionOk="0">
                    <a:moveTo>
                      <a:pt x="100" y="0"/>
                    </a:moveTo>
                    <a:lnTo>
                      <a:pt x="0" y="334"/>
                    </a:lnTo>
                    <a:cubicBezTo>
                      <a:pt x="23450" y="12276"/>
                      <a:pt x="51837" y="29588"/>
                      <a:pt x="67248" y="43131"/>
                    </a:cubicBezTo>
                    <a:cubicBezTo>
                      <a:pt x="67767" y="43597"/>
                      <a:pt x="68383" y="43807"/>
                      <a:pt x="68988" y="43807"/>
                    </a:cubicBezTo>
                    <a:cubicBezTo>
                      <a:pt x="70289" y="43807"/>
                      <a:pt x="71538" y="42833"/>
                      <a:pt x="71651" y="41330"/>
                    </a:cubicBezTo>
                    <a:cubicBezTo>
                      <a:pt x="71818" y="38961"/>
                      <a:pt x="72218" y="36326"/>
                      <a:pt x="72986" y="34125"/>
                    </a:cubicBezTo>
                    <a:cubicBezTo>
                      <a:pt x="73319" y="33091"/>
                      <a:pt x="73052" y="31956"/>
                      <a:pt x="72252" y="31256"/>
                    </a:cubicBezTo>
                    <a:cubicBezTo>
                      <a:pt x="56274" y="16712"/>
                      <a:pt x="11275" y="0"/>
                      <a:pt x="100" y="0"/>
                    </a:cubicBezTo>
                    <a:close/>
                  </a:path>
                </a:pathLst>
              </a:custGeom>
              <a:solidFill>
                <a:srgbClr val="191919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64" name="Google Shape;2064;p9"/>
              <p:cNvSpPr/>
              <p:nvPr/>
            </p:nvSpPr>
            <p:spPr>
              <a:xfrm>
                <a:off x="1899375" y="2954288"/>
                <a:ext cx="1687900" cy="1388950"/>
              </a:xfrm>
              <a:custGeom>
                <a:avLst/>
                <a:gdLst/>
                <a:ahLst/>
                <a:cxnLst/>
                <a:rect l="l" t="t" r="r" b="b"/>
                <a:pathLst>
                  <a:path w="67516" h="55558" extrusionOk="0">
                    <a:moveTo>
                      <a:pt x="67" y="0"/>
                    </a:moveTo>
                    <a:cubicBezTo>
                      <a:pt x="34" y="67"/>
                      <a:pt x="34" y="33"/>
                      <a:pt x="0" y="67"/>
                    </a:cubicBezTo>
                    <a:cubicBezTo>
                      <a:pt x="16979" y="16979"/>
                      <a:pt x="36593" y="38361"/>
                      <a:pt x="44466" y="54072"/>
                    </a:cubicBezTo>
                    <a:cubicBezTo>
                      <a:pt x="44945" y="55049"/>
                      <a:pt x="45883" y="55558"/>
                      <a:pt x="46835" y="55558"/>
                    </a:cubicBezTo>
                    <a:cubicBezTo>
                      <a:pt x="47605" y="55558"/>
                      <a:pt x="48384" y="55225"/>
                      <a:pt x="48935" y="54539"/>
                    </a:cubicBezTo>
                    <a:cubicBezTo>
                      <a:pt x="53238" y="49135"/>
                      <a:pt x="58676" y="46367"/>
                      <a:pt x="64080" y="46033"/>
                    </a:cubicBezTo>
                    <a:cubicBezTo>
                      <a:pt x="66481" y="45900"/>
                      <a:pt x="67515" y="42931"/>
                      <a:pt x="65681" y="41363"/>
                    </a:cubicBezTo>
                    <a:cubicBezTo>
                      <a:pt x="49936" y="28053"/>
                      <a:pt x="22650" y="11508"/>
                      <a:pt x="67" y="0"/>
                    </a:cubicBezTo>
                    <a:close/>
                  </a:path>
                </a:pathLst>
              </a:custGeom>
              <a:solidFill>
                <a:srgbClr val="191919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65" name="Google Shape;2065;p9"/>
              <p:cNvSpPr/>
              <p:nvPr/>
            </p:nvSpPr>
            <p:spPr>
              <a:xfrm>
                <a:off x="1858500" y="2955938"/>
                <a:ext cx="1148675" cy="1546025"/>
              </a:xfrm>
              <a:custGeom>
                <a:avLst/>
                <a:gdLst/>
                <a:ahLst/>
                <a:cxnLst/>
                <a:rect l="l" t="t" r="r" b="b"/>
                <a:pathLst>
                  <a:path w="45947" h="61841" extrusionOk="0">
                    <a:moveTo>
                      <a:pt x="1635" y="1"/>
                    </a:moveTo>
                    <a:cubicBezTo>
                      <a:pt x="1602" y="34"/>
                      <a:pt x="1569" y="34"/>
                      <a:pt x="1502" y="34"/>
                    </a:cubicBezTo>
                    <a:cubicBezTo>
                      <a:pt x="1402" y="168"/>
                      <a:pt x="1302" y="334"/>
                      <a:pt x="1168" y="501"/>
                    </a:cubicBezTo>
                    <a:cubicBezTo>
                      <a:pt x="301" y="17547"/>
                      <a:pt x="1" y="38995"/>
                      <a:pt x="1869" y="59443"/>
                    </a:cubicBezTo>
                    <a:cubicBezTo>
                      <a:pt x="1989" y="60884"/>
                      <a:pt x="3215" y="61841"/>
                      <a:pt x="4515" y="61841"/>
                    </a:cubicBezTo>
                    <a:cubicBezTo>
                      <a:pt x="5021" y="61841"/>
                      <a:pt x="5538" y="61696"/>
                      <a:pt x="6005" y="61378"/>
                    </a:cubicBezTo>
                    <a:cubicBezTo>
                      <a:pt x="12280" y="57075"/>
                      <a:pt x="22400" y="54418"/>
                      <a:pt x="31722" y="54418"/>
                    </a:cubicBezTo>
                    <a:cubicBezTo>
                      <a:pt x="35335" y="54418"/>
                      <a:pt x="38828" y="54817"/>
                      <a:pt x="41931" y="55674"/>
                    </a:cubicBezTo>
                    <a:cubicBezTo>
                      <a:pt x="42172" y="55738"/>
                      <a:pt x="42409" y="55768"/>
                      <a:pt x="42637" y="55768"/>
                    </a:cubicBezTo>
                    <a:cubicBezTo>
                      <a:pt x="44562" y="55768"/>
                      <a:pt x="45947" y="53653"/>
                      <a:pt x="44933" y="51805"/>
                    </a:cubicBezTo>
                    <a:cubicBezTo>
                      <a:pt x="36427" y="36360"/>
                      <a:pt x="17847" y="16112"/>
                      <a:pt x="1635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66" name="Google Shape;2066;p9"/>
              <p:cNvSpPr/>
              <p:nvPr/>
            </p:nvSpPr>
            <p:spPr>
              <a:xfrm>
                <a:off x="112275" y="2948438"/>
                <a:ext cx="2249125" cy="1553525"/>
              </a:xfrm>
              <a:custGeom>
                <a:avLst/>
                <a:gdLst/>
                <a:ahLst/>
                <a:cxnLst/>
                <a:rect l="l" t="t" r="r" b="b"/>
                <a:pathLst>
                  <a:path w="89965" h="62141" extrusionOk="0">
                    <a:moveTo>
                      <a:pt x="71585" y="58242"/>
                    </a:moveTo>
                    <a:lnTo>
                      <a:pt x="71585" y="58242"/>
                    </a:lnTo>
                    <a:cubicBezTo>
                      <a:pt x="71590" y="58323"/>
                      <a:pt x="71595" y="58404"/>
                      <a:pt x="71601" y="58485"/>
                    </a:cubicBezTo>
                    <a:lnTo>
                      <a:pt x="71601" y="58485"/>
                    </a:lnTo>
                    <a:cubicBezTo>
                      <a:pt x="71593" y="58407"/>
                      <a:pt x="71585" y="58324"/>
                      <a:pt x="71585" y="58242"/>
                    </a:cubicBezTo>
                    <a:close/>
                    <a:moveTo>
                      <a:pt x="71017" y="1"/>
                    </a:moveTo>
                    <a:lnTo>
                      <a:pt x="71017" y="1"/>
                    </a:lnTo>
                    <a:cubicBezTo>
                      <a:pt x="59142" y="634"/>
                      <a:pt x="18180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871" y="44166"/>
                    </a:cubicBezTo>
                    <a:cubicBezTo>
                      <a:pt x="6046" y="45630"/>
                      <a:pt x="7281" y="46551"/>
                      <a:pt x="8544" y="46551"/>
                    </a:cubicBezTo>
                    <a:cubicBezTo>
                      <a:pt x="9208" y="46551"/>
                      <a:pt x="9879" y="46296"/>
                      <a:pt x="10408" y="45733"/>
                    </a:cubicBezTo>
                    <a:cubicBezTo>
                      <a:pt x="10808" y="45333"/>
                      <a:pt x="11208" y="44933"/>
                      <a:pt x="11608" y="44532"/>
                    </a:cubicBezTo>
                    <a:lnTo>
                      <a:pt x="11608" y="44532"/>
                    </a:lnTo>
                    <a:cubicBezTo>
                      <a:pt x="9974" y="46200"/>
                      <a:pt x="11175" y="49002"/>
                      <a:pt x="13543" y="49002"/>
                    </a:cubicBezTo>
                    <a:cubicBezTo>
                      <a:pt x="20381" y="49036"/>
                      <a:pt x="28887" y="52171"/>
                      <a:pt x="33190" y="56775"/>
                    </a:cubicBezTo>
                    <a:cubicBezTo>
                      <a:pt x="33734" y="57373"/>
                      <a:pt x="34457" y="57658"/>
                      <a:pt x="35171" y="57658"/>
                    </a:cubicBezTo>
                    <a:cubicBezTo>
                      <a:pt x="36168" y="57658"/>
                      <a:pt x="37147" y="57104"/>
                      <a:pt x="37594" y="56074"/>
                    </a:cubicBezTo>
                    <a:cubicBezTo>
                      <a:pt x="37794" y="55574"/>
                      <a:pt x="37994" y="55107"/>
                      <a:pt x="38227" y="54606"/>
                    </a:cubicBezTo>
                    <a:lnTo>
                      <a:pt x="38227" y="54606"/>
                    </a:lnTo>
                    <a:cubicBezTo>
                      <a:pt x="37408" y="56428"/>
                      <a:pt x="38799" y="58333"/>
                      <a:pt x="40666" y="58333"/>
                    </a:cubicBezTo>
                    <a:cubicBezTo>
                      <a:pt x="40849" y="58333"/>
                      <a:pt x="41038" y="58315"/>
                      <a:pt x="41230" y="58276"/>
                    </a:cubicBezTo>
                    <a:cubicBezTo>
                      <a:pt x="43367" y="57814"/>
                      <a:pt x="45880" y="57597"/>
                      <a:pt x="48538" y="57597"/>
                    </a:cubicBezTo>
                    <a:cubicBezTo>
                      <a:pt x="55294" y="57597"/>
                      <a:pt x="62989" y="58998"/>
                      <a:pt x="67849" y="61344"/>
                    </a:cubicBezTo>
                    <a:cubicBezTo>
                      <a:pt x="68217" y="61519"/>
                      <a:pt x="68597" y="61599"/>
                      <a:pt x="68967" y="61599"/>
                    </a:cubicBezTo>
                    <a:cubicBezTo>
                      <a:pt x="70405" y="61599"/>
                      <a:pt x="71694" y="60389"/>
                      <a:pt x="71625" y="58814"/>
                    </a:cubicBezTo>
                    <a:lnTo>
                      <a:pt x="71625" y="58814"/>
                    </a:lnTo>
                    <a:cubicBezTo>
                      <a:pt x="71648" y="59124"/>
                      <a:pt x="71677" y="59434"/>
                      <a:pt x="71718" y="59743"/>
                    </a:cubicBezTo>
                    <a:cubicBezTo>
                      <a:pt x="71838" y="61184"/>
                      <a:pt x="73064" y="62141"/>
                      <a:pt x="74364" y="62141"/>
                    </a:cubicBezTo>
                    <a:cubicBezTo>
                      <a:pt x="74870" y="62141"/>
                      <a:pt x="75387" y="61996"/>
                      <a:pt x="75854" y="61678"/>
                    </a:cubicBezTo>
                    <a:cubicBezTo>
                      <a:pt x="79557" y="59143"/>
                      <a:pt x="84560" y="57175"/>
                      <a:pt x="89964" y="56007"/>
                    </a:cubicBezTo>
                    <a:cubicBezTo>
                      <a:pt x="89764" y="55974"/>
                      <a:pt x="89531" y="55874"/>
                      <a:pt x="89331" y="55774"/>
                    </a:cubicBezTo>
                    <a:cubicBezTo>
                      <a:pt x="84466" y="53426"/>
                      <a:pt x="76762" y="52041"/>
                      <a:pt x="70001" y="52041"/>
                    </a:cubicBezTo>
                    <a:cubicBezTo>
                      <a:pt x="67350" y="52041"/>
                      <a:pt x="64844" y="52254"/>
                      <a:pt x="62712" y="52705"/>
                    </a:cubicBezTo>
                    <a:cubicBezTo>
                      <a:pt x="62205" y="52816"/>
                      <a:pt x="61561" y="52870"/>
                      <a:pt x="60853" y="52870"/>
                    </a:cubicBezTo>
                    <a:cubicBezTo>
                      <a:pt x="58578" y="52870"/>
                      <a:pt x="55657" y="52306"/>
                      <a:pt x="54639" y="51237"/>
                    </a:cubicBezTo>
                    <a:cubicBezTo>
                      <a:pt x="50369" y="46601"/>
                      <a:pt x="41830" y="43498"/>
                      <a:pt x="35025" y="43465"/>
                    </a:cubicBezTo>
                    <a:cubicBezTo>
                      <a:pt x="32657" y="43465"/>
                      <a:pt x="27620" y="40863"/>
                      <a:pt x="27353" y="38628"/>
                    </a:cubicBezTo>
                    <a:cubicBezTo>
                      <a:pt x="26853" y="34225"/>
                      <a:pt x="25051" y="30522"/>
                      <a:pt x="22550" y="28054"/>
                    </a:cubicBezTo>
                    <a:cubicBezTo>
                      <a:pt x="21449" y="26987"/>
                      <a:pt x="21582" y="25152"/>
                      <a:pt x="22783" y="24185"/>
                    </a:cubicBezTo>
                    <a:cubicBezTo>
                      <a:pt x="33624" y="15278"/>
                      <a:pt x="54406" y="5805"/>
                      <a:pt x="71017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67" name="Google Shape;2067;p9"/>
              <p:cNvSpPr/>
              <p:nvPr/>
            </p:nvSpPr>
            <p:spPr>
              <a:xfrm>
                <a:off x="1820150" y="2665738"/>
                <a:ext cx="184325" cy="255200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10208" extrusionOk="0">
                    <a:moveTo>
                      <a:pt x="3670" y="0"/>
                    </a:moveTo>
                    <a:cubicBezTo>
                      <a:pt x="1835" y="0"/>
                      <a:pt x="1" y="10208"/>
                      <a:pt x="1" y="10208"/>
                    </a:cubicBezTo>
                    <a:lnTo>
                      <a:pt x="7372" y="10208"/>
                    </a:lnTo>
                    <a:cubicBezTo>
                      <a:pt x="7372" y="10208"/>
                      <a:pt x="5538" y="0"/>
                      <a:pt x="3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2068" name="Google Shape;2068;p9"/>
              <p:cNvSpPr/>
              <p:nvPr/>
            </p:nvSpPr>
            <p:spPr>
              <a:xfrm>
                <a:off x="1765100" y="2865038"/>
                <a:ext cx="293575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4471" extrusionOk="0">
                    <a:moveTo>
                      <a:pt x="2002" y="1"/>
                    </a:moveTo>
                    <a:cubicBezTo>
                      <a:pt x="902" y="1"/>
                      <a:pt x="1" y="902"/>
                      <a:pt x="1" y="2002"/>
                    </a:cubicBezTo>
                    <a:lnTo>
                      <a:pt x="1" y="2469"/>
                    </a:lnTo>
                    <a:cubicBezTo>
                      <a:pt x="1" y="3570"/>
                      <a:pt x="902" y="4471"/>
                      <a:pt x="2002" y="4471"/>
                    </a:cubicBezTo>
                    <a:lnTo>
                      <a:pt x="9741" y="4471"/>
                    </a:lnTo>
                    <a:cubicBezTo>
                      <a:pt x="10875" y="4471"/>
                      <a:pt x="11743" y="3570"/>
                      <a:pt x="11743" y="2469"/>
                    </a:cubicBezTo>
                    <a:lnTo>
                      <a:pt x="11743" y="2002"/>
                    </a:lnTo>
                    <a:cubicBezTo>
                      <a:pt x="11743" y="902"/>
                      <a:pt x="10875" y="1"/>
                      <a:pt x="9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660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20.svg"/><Relationship Id="rId7" Type="http://schemas.openxmlformats.org/officeDocument/2006/relationships/image" Target="../media/image4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svg"/><Relationship Id="rId7" Type="http://schemas.openxmlformats.org/officeDocument/2006/relationships/image" Target="../media/image5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28.svg"/><Relationship Id="rId5" Type="http://schemas.openxmlformats.org/officeDocument/2006/relationships/image" Target="../media/image10.sv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svg"/><Relationship Id="rId7" Type="http://schemas.openxmlformats.org/officeDocument/2006/relationships/image" Target="../media/image1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svg"/><Relationship Id="rId7" Type="http://schemas.openxmlformats.org/officeDocument/2006/relationships/image" Target="../media/image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2.svg"/><Relationship Id="rId5" Type="http://schemas.openxmlformats.org/officeDocument/2006/relationships/image" Target="../media/image20.svg"/><Relationship Id="rId10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6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12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4.png"/><Relationship Id="rId5" Type="http://schemas.openxmlformats.org/officeDocument/2006/relationships/image" Target="../media/image10.svg"/><Relationship Id="rId10" Type="http://schemas.openxmlformats.org/officeDocument/2006/relationships/image" Target="../media/image3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20.svg"/><Relationship Id="rId7" Type="http://schemas.openxmlformats.org/officeDocument/2006/relationships/image" Target="../media/image16.svg"/><Relationship Id="rId12" Type="http://schemas.openxmlformats.org/officeDocument/2006/relationships/image" Target="../media/image3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38.sv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0.svg"/><Relationship Id="rId7" Type="http://schemas.openxmlformats.org/officeDocument/2006/relationships/image" Target="../media/image4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0.svg"/><Relationship Id="rId10" Type="http://schemas.openxmlformats.org/officeDocument/2006/relationships/image" Target="../media/image46.png"/><Relationship Id="rId4" Type="http://schemas.openxmlformats.org/officeDocument/2006/relationships/image" Target="../media/image9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56175">
            <a:off x="-467102" y="5590039"/>
            <a:ext cx="3204195" cy="44455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804858" flipH="1">
            <a:off x="15410794" y="-407970"/>
            <a:ext cx="3697013" cy="65247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1965">
            <a:off x="-458981" y="-348558"/>
            <a:ext cx="2975361" cy="53397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89037">
            <a:off x="14953042" y="5379437"/>
            <a:ext cx="2373143" cy="48531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376496" y="336508"/>
            <a:ext cx="2115049" cy="25179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29692" y="7769084"/>
            <a:ext cx="2115049" cy="25179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86400" y="6990905"/>
            <a:ext cx="7315200" cy="18354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917494">
            <a:off x="3037335" y="1258420"/>
            <a:ext cx="1586020" cy="100639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35507">
            <a:off x="12026752" y="8545344"/>
            <a:ext cx="3693475" cy="411216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72088">
            <a:off x="17018529" y="6327171"/>
            <a:ext cx="1679870" cy="92545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922840">
            <a:off x="-599164" y="4267473"/>
            <a:ext cx="1636855" cy="1434481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A8F1970A-9362-417D-93C9-D089CEBEBDB3}"/>
              </a:ext>
            </a:extLst>
          </p:cNvPr>
          <p:cNvSpPr txBox="1"/>
          <p:nvPr/>
        </p:nvSpPr>
        <p:spPr>
          <a:xfrm>
            <a:off x="1697734" y="2748851"/>
            <a:ext cx="15229656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60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CHÀO MỪNG CÁC EM</a:t>
            </a:r>
            <a:br>
              <a:rPr lang="en" sz="60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</a:br>
            <a:r>
              <a:rPr lang="en" sz="60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ĐẾN VỚI BÀI HỌC NGÀY HÔM NAY!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22840">
            <a:off x="1179974" y="373546"/>
            <a:ext cx="1578501" cy="13833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98905" y="-576835"/>
            <a:ext cx="2115049" cy="2517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D469CA-C8F7-42E4-925F-4818E3C96901}"/>
              </a:ext>
            </a:extLst>
          </p:cNvPr>
          <p:cNvSpPr txBox="1"/>
          <p:nvPr/>
        </p:nvSpPr>
        <p:spPr>
          <a:xfrm>
            <a:off x="7824686" y="45214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EBFEC9-F07C-453B-954F-96059431C0A1}"/>
              </a:ext>
            </a:extLst>
          </p:cNvPr>
          <p:cNvSpPr txBox="1"/>
          <p:nvPr/>
        </p:nvSpPr>
        <p:spPr>
          <a:xfrm>
            <a:off x="2787480" y="2014813"/>
            <a:ext cx="77854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6. </a:t>
            </a:r>
            <a:r>
              <a:rPr lang="nl-NL" sz="4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“Con số bí ẩn</a:t>
            </a:r>
            <a:endParaRPr lang="en-US" sz="4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D1F249-F0BD-4EFC-85A5-FE4AB4B318B7}"/>
              </a:ext>
            </a:extLst>
          </p:cNvPr>
          <p:cNvSpPr/>
          <p:nvPr/>
        </p:nvSpPr>
        <p:spPr>
          <a:xfrm>
            <a:off x="2617909" y="1824334"/>
            <a:ext cx="7331658" cy="108884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2E037D-78DD-4E94-888A-93169F565288}"/>
              </a:ext>
            </a:extLst>
          </p:cNvPr>
          <p:cNvSpPr/>
          <p:nvPr/>
        </p:nvSpPr>
        <p:spPr>
          <a:xfrm>
            <a:off x="533400" y="3435761"/>
            <a:ext cx="17221200" cy="610182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6524E9-756F-4324-9CA8-5F1F21C9B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6628" y="3695701"/>
            <a:ext cx="8443550" cy="53625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C0229F-511A-478D-9A4A-BB8598D24BC4}"/>
              </a:ext>
            </a:extLst>
          </p:cNvPr>
          <p:cNvSpPr txBox="1"/>
          <p:nvPr/>
        </p:nvSpPr>
        <p:spPr>
          <a:xfrm>
            <a:off x="607822" y="3870802"/>
            <a:ext cx="8980789" cy="477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Courier New" panose="02070309020205020404" pitchFamily="49" charset="0"/>
              <a:buChar char="o"/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viết một số rồi gọi ý cho bạn khác đoán đúng số mình viết.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57150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Courier New" panose="02070309020205020404" pitchFamily="49" charset="0"/>
              <a:buChar char="o"/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Sau ba lượt chơi bạn nào đoán đúng được nhiều số nhất sẽ thắng cuộc.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A64BF9-5501-4C21-806C-79BFCD92B925}"/>
              </a:ext>
            </a:extLst>
          </p:cNvPr>
          <p:cNvCxnSpPr>
            <a:cxnSpLocks/>
          </p:cNvCxnSpPr>
          <p:nvPr/>
        </p:nvCxnSpPr>
        <p:spPr>
          <a:xfrm>
            <a:off x="8534400" y="3435761"/>
            <a:ext cx="1676400" cy="6101825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8">
            <a:extLst>
              <a:ext uri="{FF2B5EF4-FFF2-40B4-BE49-F238E27FC236}">
                <a16:creationId xmlns:a16="http://schemas.microsoft.com/office/drawing/2014/main" id="{63F4F99E-982E-4C7C-818E-DEFE48840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93607" y="7561394"/>
            <a:ext cx="2115049" cy="2517916"/>
          </a:xfrm>
          <a:prstGeom prst="rect">
            <a:avLst/>
          </a:prstGeom>
        </p:spPr>
      </p:pic>
      <p:grpSp>
        <p:nvGrpSpPr>
          <p:cNvPr id="25" name="Google Shape;1103;p53">
            <a:extLst>
              <a:ext uri="{FF2B5EF4-FFF2-40B4-BE49-F238E27FC236}">
                <a16:creationId xmlns:a16="http://schemas.microsoft.com/office/drawing/2014/main" id="{44CDFD2A-0FC9-49D1-BA26-61D32DF335A3}"/>
              </a:ext>
            </a:extLst>
          </p:cNvPr>
          <p:cNvGrpSpPr/>
          <p:nvPr/>
        </p:nvGrpSpPr>
        <p:grpSpPr>
          <a:xfrm>
            <a:off x="12711312" y="516820"/>
            <a:ext cx="4539146" cy="3541676"/>
            <a:chOff x="5706850" y="2677775"/>
            <a:chExt cx="1827700" cy="1703725"/>
          </a:xfrm>
        </p:grpSpPr>
        <p:sp>
          <p:nvSpPr>
            <p:cNvPr id="26" name="Google Shape;1104;p53">
              <a:extLst>
                <a:ext uri="{FF2B5EF4-FFF2-40B4-BE49-F238E27FC236}">
                  <a16:creationId xmlns:a16="http://schemas.microsoft.com/office/drawing/2014/main" id="{6D08961A-AC8B-468D-A16F-AB85CFA74CB1}"/>
                </a:ext>
              </a:extLst>
            </p:cNvPr>
            <p:cNvSpPr/>
            <p:nvPr/>
          </p:nvSpPr>
          <p:spPr>
            <a:xfrm flipH="1">
              <a:off x="5735625" y="3832650"/>
              <a:ext cx="1198425" cy="480875"/>
            </a:xfrm>
            <a:custGeom>
              <a:avLst/>
              <a:gdLst/>
              <a:ahLst/>
              <a:cxnLst/>
              <a:rect l="l" t="t" r="r" b="b"/>
              <a:pathLst>
                <a:path w="47937" h="19235" extrusionOk="0">
                  <a:moveTo>
                    <a:pt x="27556" y="0"/>
                  </a:moveTo>
                  <a:cubicBezTo>
                    <a:pt x="26512" y="0"/>
                    <a:pt x="25466" y="44"/>
                    <a:pt x="24419" y="67"/>
                  </a:cubicBezTo>
                  <a:cubicBezTo>
                    <a:pt x="24377" y="67"/>
                    <a:pt x="24293" y="109"/>
                    <a:pt x="24230" y="109"/>
                  </a:cubicBezTo>
                  <a:cubicBezTo>
                    <a:pt x="22849" y="256"/>
                    <a:pt x="21447" y="423"/>
                    <a:pt x="20046" y="549"/>
                  </a:cubicBezTo>
                  <a:cubicBezTo>
                    <a:pt x="18372" y="716"/>
                    <a:pt x="16698" y="862"/>
                    <a:pt x="15024" y="988"/>
                  </a:cubicBezTo>
                  <a:cubicBezTo>
                    <a:pt x="14662" y="1040"/>
                    <a:pt x="14287" y="1077"/>
                    <a:pt x="13908" y="1077"/>
                  </a:cubicBezTo>
                  <a:cubicBezTo>
                    <a:pt x="13827" y="1077"/>
                    <a:pt x="13745" y="1075"/>
                    <a:pt x="13664" y="1072"/>
                  </a:cubicBezTo>
                  <a:cubicBezTo>
                    <a:pt x="13418" y="1062"/>
                    <a:pt x="13172" y="1058"/>
                    <a:pt x="12927" y="1058"/>
                  </a:cubicBezTo>
                  <a:cubicBezTo>
                    <a:pt x="10976" y="1058"/>
                    <a:pt x="9029" y="1335"/>
                    <a:pt x="7115" y="1595"/>
                  </a:cubicBezTo>
                  <a:cubicBezTo>
                    <a:pt x="5859" y="1783"/>
                    <a:pt x="4604" y="2076"/>
                    <a:pt x="3307" y="2223"/>
                  </a:cubicBezTo>
                  <a:cubicBezTo>
                    <a:pt x="2302" y="2348"/>
                    <a:pt x="1361" y="2620"/>
                    <a:pt x="440" y="3039"/>
                  </a:cubicBezTo>
                  <a:cubicBezTo>
                    <a:pt x="273" y="3122"/>
                    <a:pt x="147" y="3227"/>
                    <a:pt x="1" y="3290"/>
                  </a:cubicBezTo>
                  <a:cubicBezTo>
                    <a:pt x="461" y="4399"/>
                    <a:pt x="900" y="5424"/>
                    <a:pt x="1382" y="6470"/>
                  </a:cubicBezTo>
                  <a:cubicBezTo>
                    <a:pt x="1465" y="6637"/>
                    <a:pt x="1528" y="6847"/>
                    <a:pt x="1612" y="7056"/>
                  </a:cubicBezTo>
                  <a:cubicBezTo>
                    <a:pt x="2344" y="9316"/>
                    <a:pt x="3056" y="11575"/>
                    <a:pt x="3976" y="13793"/>
                  </a:cubicBezTo>
                  <a:cubicBezTo>
                    <a:pt x="4081" y="14023"/>
                    <a:pt x="4123" y="14254"/>
                    <a:pt x="4185" y="14484"/>
                  </a:cubicBezTo>
                  <a:cubicBezTo>
                    <a:pt x="4353" y="15070"/>
                    <a:pt x="4541" y="15676"/>
                    <a:pt x="4729" y="16241"/>
                  </a:cubicBezTo>
                  <a:cubicBezTo>
                    <a:pt x="5043" y="17162"/>
                    <a:pt x="5378" y="18083"/>
                    <a:pt x="5755" y="19066"/>
                  </a:cubicBezTo>
                  <a:cubicBezTo>
                    <a:pt x="6219" y="19136"/>
                    <a:pt x="6673" y="19235"/>
                    <a:pt x="7118" y="19235"/>
                  </a:cubicBezTo>
                  <a:cubicBezTo>
                    <a:pt x="7336" y="19235"/>
                    <a:pt x="7551" y="19211"/>
                    <a:pt x="7763" y="19150"/>
                  </a:cubicBezTo>
                  <a:cubicBezTo>
                    <a:pt x="7853" y="19123"/>
                    <a:pt x="7943" y="19115"/>
                    <a:pt x="8032" y="19115"/>
                  </a:cubicBezTo>
                  <a:cubicBezTo>
                    <a:pt x="8152" y="19115"/>
                    <a:pt x="8272" y="19129"/>
                    <a:pt x="8391" y="19129"/>
                  </a:cubicBezTo>
                  <a:lnTo>
                    <a:pt x="11320" y="19129"/>
                  </a:lnTo>
                  <a:cubicBezTo>
                    <a:pt x="11509" y="19129"/>
                    <a:pt x="11676" y="19087"/>
                    <a:pt x="11864" y="19066"/>
                  </a:cubicBezTo>
                  <a:cubicBezTo>
                    <a:pt x="12869" y="18961"/>
                    <a:pt x="13873" y="18836"/>
                    <a:pt x="14877" y="18773"/>
                  </a:cubicBezTo>
                  <a:cubicBezTo>
                    <a:pt x="18246" y="18522"/>
                    <a:pt x="21615" y="18292"/>
                    <a:pt x="25004" y="18020"/>
                  </a:cubicBezTo>
                  <a:cubicBezTo>
                    <a:pt x="27620" y="17811"/>
                    <a:pt x="30235" y="17518"/>
                    <a:pt x="32788" y="16953"/>
                  </a:cubicBezTo>
                  <a:cubicBezTo>
                    <a:pt x="33156" y="16875"/>
                    <a:pt x="33523" y="16762"/>
                    <a:pt x="33875" y="16762"/>
                  </a:cubicBezTo>
                  <a:cubicBezTo>
                    <a:pt x="33903" y="16762"/>
                    <a:pt x="33931" y="16763"/>
                    <a:pt x="33960" y="16764"/>
                  </a:cubicBezTo>
                  <a:cubicBezTo>
                    <a:pt x="34100" y="16775"/>
                    <a:pt x="34239" y="16780"/>
                    <a:pt x="34377" y="16780"/>
                  </a:cubicBezTo>
                  <a:cubicBezTo>
                    <a:pt x="35354" y="16780"/>
                    <a:pt x="36286" y="16535"/>
                    <a:pt x="37203" y="16241"/>
                  </a:cubicBezTo>
                  <a:cubicBezTo>
                    <a:pt x="38124" y="15948"/>
                    <a:pt x="39044" y="15823"/>
                    <a:pt x="39965" y="15739"/>
                  </a:cubicBezTo>
                  <a:cubicBezTo>
                    <a:pt x="40195" y="15718"/>
                    <a:pt x="40446" y="15697"/>
                    <a:pt x="40655" y="15593"/>
                  </a:cubicBezTo>
                  <a:cubicBezTo>
                    <a:pt x="40922" y="15468"/>
                    <a:pt x="41188" y="15374"/>
                    <a:pt x="41480" y="15374"/>
                  </a:cubicBezTo>
                  <a:cubicBezTo>
                    <a:pt x="41532" y="15374"/>
                    <a:pt x="41585" y="15377"/>
                    <a:pt x="41639" y="15383"/>
                  </a:cubicBezTo>
                  <a:cubicBezTo>
                    <a:pt x="41848" y="15383"/>
                    <a:pt x="42057" y="15300"/>
                    <a:pt x="42225" y="15237"/>
                  </a:cubicBezTo>
                  <a:cubicBezTo>
                    <a:pt x="42476" y="15174"/>
                    <a:pt x="42706" y="15091"/>
                    <a:pt x="42936" y="15049"/>
                  </a:cubicBezTo>
                  <a:cubicBezTo>
                    <a:pt x="43668" y="14860"/>
                    <a:pt x="44401" y="14672"/>
                    <a:pt x="45133" y="14463"/>
                  </a:cubicBezTo>
                  <a:cubicBezTo>
                    <a:pt x="45886" y="14233"/>
                    <a:pt x="46598" y="13877"/>
                    <a:pt x="47414" y="13814"/>
                  </a:cubicBezTo>
                  <a:cubicBezTo>
                    <a:pt x="47832" y="13751"/>
                    <a:pt x="47937" y="13417"/>
                    <a:pt x="47748" y="13103"/>
                  </a:cubicBezTo>
                  <a:cubicBezTo>
                    <a:pt x="47518" y="12705"/>
                    <a:pt x="47246" y="12350"/>
                    <a:pt x="46974" y="11973"/>
                  </a:cubicBezTo>
                  <a:cubicBezTo>
                    <a:pt x="46828" y="11826"/>
                    <a:pt x="46681" y="11638"/>
                    <a:pt x="46493" y="11554"/>
                  </a:cubicBezTo>
                  <a:cubicBezTo>
                    <a:pt x="45886" y="11241"/>
                    <a:pt x="45405" y="10822"/>
                    <a:pt x="44945" y="10299"/>
                  </a:cubicBezTo>
                  <a:cubicBezTo>
                    <a:pt x="44714" y="10027"/>
                    <a:pt x="44401" y="9818"/>
                    <a:pt x="44150" y="9567"/>
                  </a:cubicBezTo>
                  <a:cubicBezTo>
                    <a:pt x="43857" y="9316"/>
                    <a:pt x="43522" y="9085"/>
                    <a:pt x="43250" y="8772"/>
                  </a:cubicBezTo>
                  <a:cubicBezTo>
                    <a:pt x="42078" y="7412"/>
                    <a:pt x="40697" y="6219"/>
                    <a:pt x="39609" y="4796"/>
                  </a:cubicBezTo>
                  <a:cubicBezTo>
                    <a:pt x="39504" y="4629"/>
                    <a:pt x="39358" y="4524"/>
                    <a:pt x="39232" y="4399"/>
                  </a:cubicBezTo>
                  <a:cubicBezTo>
                    <a:pt x="38668" y="3813"/>
                    <a:pt x="38103" y="3269"/>
                    <a:pt x="37559" y="2704"/>
                  </a:cubicBezTo>
                  <a:cubicBezTo>
                    <a:pt x="37370" y="2515"/>
                    <a:pt x="37203" y="2327"/>
                    <a:pt x="37036" y="2181"/>
                  </a:cubicBezTo>
                  <a:cubicBezTo>
                    <a:pt x="36366" y="1658"/>
                    <a:pt x="35738" y="1051"/>
                    <a:pt x="35173" y="423"/>
                  </a:cubicBezTo>
                  <a:cubicBezTo>
                    <a:pt x="34901" y="130"/>
                    <a:pt x="34650" y="26"/>
                    <a:pt x="34274" y="26"/>
                  </a:cubicBezTo>
                  <a:cubicBezTo>
                    <a:pt x="33332" y="46"/>
                    <a:pt x="32390" y="46"/>
                    <a:pt x="31449" y="109"/>
                  </a:cubicBezTo>
                  <a:cubicBezTo>
                    <a:pt x="31208" y="120"/>
                    <a:pt x="30968" y="125"/>
                    <a:pt x="30724" y="125"/>
                  </a:cubicBezTo>
                  <a:cubicBezTo>
                    <a:pt x="30481" y="125"/>
                    <a:pt x="30235" y="120"/>
                    <a:pt x="29984" y="109"/>
                  </a:cubicBezTo>
                  <a:cubicBezTo>
                    <a:pt x="29178" y="27"/>
                    <a:pt x="28368" y="0"/>
                    <a:pt x="275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" name="Google Shape;1105;p53">
              <a:extLst>
                <a:ext uri="{FF2B5EF4-FFF2-40B4-BE49-F238E27FC236}">
                  <a16:creationId xmlns:a16="http://schemas.microsoft.com/office/drawing/2014/main" id="{0886EAD2-3B51-40DD-8E5A-203E9C6BFBB7}"/>
                </a:ext>
              </a:extLst>
            </p:cNvPr>
            <p:cNvSpPr/>
            <p:nvPr/>
          </p:nvSpPr>
          <p:spPr>
            <a:xfrm flipH="1">
              <a:off x="6206400" y="3959875"/>
              <a:ext cx="412225" cy="223900"/>
            </a:xfrm>
            <a:custGeom>
              <a:avLst/>
              <a:gdLst/>
              <a:ahLst/>
              <a:cxnLst/>
              <a:rect l="l" t="t" r="r" b="b"/>
              <a:pathLst>
                <a:path w="16489" h="8956" extrusionOk="0">
                  <a:moveTo>
                    <a:pt x="16279" y="3013"/>
                  </a:moveTo>
                  <a:cubicBezTo>
                    <a:pt x="16112" y="2239"/>
                    <a:pt x="15463" y="1632"/>
                    <a:pt x="14626" y="1925"/>
                  </a:cubicBezTo>
                  <a:cubicBezTo>
                    <a:pt x="13999" y="2134"/>
                    <a:pt x="13434" y="2406"/>
                    <a:pt x="12869" y="2783"/>
                  </a:cubicBezTo>
                  <a:cubicBezTo>
                    <a:pt x="12827" y="2574"/>
                    <a:pt x="12722" y="2385"/>
                    <a:pt x="12534" y="2197"/>
                  </a:cubicBezTo>
                  <a:cubicBezTo>
                    <a:pt x="11781" y="1444"/>
                    <a:pt x="10609" y="2176"/>
                    <a:pt x="9793" y="2699"/>
                  </a:cubicBezTo>
                  <a:cubicBezTo>
                    <a:pt x="9981" y="2281"/>
                    <a:pt x="10086" y="1862"/>
                    <a:pt x="10002" y="1444"/>
                  </a:cubicBezTo>
                  <a:cubicBezTo>
                    <a:pt x="9730" y="0"/>
                    <a:pt x="8412" y="314"/>
                    <a:pt x="6947" y="1130"/>
                  </a:cubicBezTo>
                  <a:cubicBezTo>
                    <a:pt x="7010" y="670"/>
                    <a:pt x="6654" y="251"/>
                    <a:pt x="6173" y="209"/>
                  </a:cubicBezTo>
                  <a:cubicBezTo>
                    <a:pt x="5483" y="188"/>
                    <a:pt x="4813" y="523"/>
                    <a:pt x="4227" y="900"/>
                  </a:cubicBezTo>
                  <a:lnTo>
                    <a:pt x="4164" y="900"/>
                  </a:lnTo>
                  <a:cubicBezTo>
                    <a:pt x="3453" y="1109"/>
                    <a:pt x="2763" y="1569"/>
                    <a:pt x="2135" y="1967"/>
                  </a:cubicBezTo>
                  <a:cubicBezTo>
                    <a:pt x="1528" y="2364"/>
                    <a:pt x="607" y="2783"/>
                    <a:pt x="294" y="3494"/>
                  </a:cubicBezTo>
                  <a:cubicBezTo>
                    <a:pt x="1" y="4143"/>
                    <a:pt x="607" y="4875"/>
                    <a:pt x="1319" y="4499"/>
                  </a:cubicBezTo>
                  <a:cubicBezTo>
                    <a:pt x="1821" y="4248"/>
                    <a:pt x="2260" y="3934"/>
                    <a:pt x="2700" y="3620"/>
                  </a:cubicBezTo>
                  <a:cubicBezTo>
                    <a:pt x="2407" y="3934"/>
                    <a:pt x="2135" y="4248"/>
                    <a:pt x="1988" y="4582"/>
                  </a:cubicBezTo>
                  <a:cubicBezTo>
                    <a:pt x="1716" y="5210"/>
                    <a:pt x="2177" y="6214"/>
                    <a:pt x="3014" y="5921"/>
                  </a:cubicBezTo>
                  <a:cubicBezTo>
                    <a:pt x="4164" y="5503"/>
                    <a:pt x="5127" y="4603"/>
                    <a:pt x="6110" y="3871"/>
                  </a:cubicBezTo>
                  <a:cubicBezTo>
                    <a:pt x="6592" y="3515"/>
                    <a:pt x="7115" y="3180"/>
                    <a:pt x="7617" y="2825"/>
                  </a:cubicBezTo>
                  <a:cubicBezTo>
                    <a:pt x="7429" y="3118"/>
                    <a:pt x="7219" y="3390"/>
                    <a:pt x="7052" y="3683"/>
                  </a:cubicBezTo>
                  <a:cubicBezTo>
                    <a:pt x="6341" y="4729"/>
                    <a:pt x="5650" y="5796"/>
                    <a:pt x="4855" y="6758"/>
                  </a:cubicBezTo>
                  <a:cubicBezTo>
                    <a:pt x="4227" y="7512"/>
                    <a:pt x="5085" y="8955"/>
                    <a:pt x="6006" y="8244"/>
                  </a:cubicBezTo>
                  <a:cubicBezTo>
                    <a:pt x="6048" y="8202"/>
                    <a:pt x="6131" y="8139"/>
                    <a:pt x="6173" y="8097"/>
                  </a:cubicBezTo>
                  <a:lnTo>
                    <a:pt x="6173" y="8097"/>
                  </a:lnTo>
                  <a:lnTo>
                    <a:pt x="6173" y="8097"/>
                  </a:lnTo>
                  <a:cubicBezTo>
                    <a:pt x="7429" y="7114"/>
                    <a:pt x="8537" y="6047"/>
                    <a:pt x="9730" y="5064"/>
                  </a:cubicBezTo>
                  <a:cubicBezTo>
                    <a:pt x="9270" y="5608"/>
                    <a:pt x="8768" y="6131"/>
                    <a:pt x="8517" y="6779"/>
                  </a:cubicBezTo>
                  <a:cubicBezTo>
                    <a:pt x="8140" y="7700"/>
                    <a:pt x="9458" y="8328"/>
                    <a:pt x="10086" y="7700"/>
                  </a:cubicBezTo>
                  <a:cubicBezTo>
                    <a:pt x="11341" y="6424"/>
                    <a:pt x="12659" y="4959"/>
                    <a:pt x="14271" y="4038"/>
                  </a:cubicBezTo>
                  <a:cubicBezTo>
                    <a:pt x="14208" y="4143"/>
                    <a:pt x="14166" y="4248"/>
                    <a:pt x="14103" y="4331"/>
                  </a:cubicBezTo>
                  <a:cubicBezTo>
                    <a:pt x="13999" y="4457"/>
                    <a:pt x="13957" y="4624"/>
                    <a:pt x="13915" y="4792"/>
                  </a:cubicBezTo>
                  <a:cubicBezTo>
                    <a:pt x="13915" y="4854"/>
                    <a:pt x="13915" y="4875"/>
                    <a:pt x="13894" y="4917"/>
                  </a:cubicBezTo>
                  <a:cubicBezTo>
                    <a:pt x="13810" y="5629"/>
                    <a:pt x="14919" y="6068"/>
                    <a:pt x="15359" y="5524"/>
                  </a:cubicBezTo>
                  <a:cubicBezTo>
                    <a:pt x="15944" y="4854"/>
                    <a:pt x="16488" y="3913"/>
                    <a:pt x="16279" y="30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8" name="Google Shape;1106;p53">
              <a:extLst>
                <a:ext uri="{FF2B5EF4-FFF2-40B4-BE49-F238E27FC236}">
                  <a16:creationId xmlns:a16="http://schemas.microsoft.com/office/drawing/2014/main" id="{FEE278EE-88FD-4545-B94A-B45E1577BCC1}"/>
                </a:ext>
              </a:extLst>
            </p:cNvPr>
            <p:cNvSpPr/>
            <p:nvPr/>
          </p:nvSpPr>
          <p:spPr>
            <a:xfrm flipH="1">
              <a:off x="5967350" y="4008000"/>
              <a:ext cx="139175" cy="128175"/>
            </a:xfrm>
            <a:custGeom>
              <a:avLst/>
              <a:gdLst/>
              <a:ahLst/>
              <a:cxnLst/>
              <a:rect l="l" t="t" r="r" b="b"/>
              <a:pathLst>
                <a:path w="5567" h="5127" extrusionOk="0">
                  <a:moveTo>
                    <a:pt x="1" y="2218"/>
                  </a:moveTo>
                  <a:cubicBezTo>
                    <a:pt x="43" y="1590"/>
                    <a:pt x="189" y="1025"/>
                    <a:pt x="566" y="502"/>
                  </a:cubicBezTo>
                  <a:cubicBezTo>
                    <a:pt x="817" y="188"/>
                    <a:pt x="1089" y="42"/>
                    <a:pt x="1445" y="105"/>
                  </a:cubicBezTo>
                  <a:cubicBezTo>
                    <a:pt x="1842" y="146"/>
                    <a:pt x="2219" y="84"/>
                    <a:pt x="2616" y="42"/>
                  </a:cubicBezTo>
                  <a:cubicBezTo>
                    <a:pt x="3642" y="0"/>
                    <a:pt x="4520" y="356"/>
                    <a:pt x="5127" y="1255"/>
                  </a:cubicBezTo>
                  <a:cubicBezTo>
                    <a:pt x="5211" y="1381"/>
                    <a:pt x="5253" y="1507"/>
                    <a:pt x="5295" y="1674"/>
                  </a:cubicBezTo>
                  <a:cubicBezTo>
                    <a:pt x="5315" y="1820"/>
                    <a:pt x="5295" y="1988"/>
                    <a:pt x="5315" y="2113"/>
                  </a:cubicBezTo>
                  <a:cubicBezTo>
                    <a:pt x="5567" y="3076"/>
                    <a:pt x="5211" y="3871"/>
                    <a:pt x="4479" y="4478"/>
                  </a:cubicBezTo>
                  <a:cubicBezTo>
                    <a:pt x="3663" y="5126"/>
                    <a:pt x="2721" y="5126"/>
                    <a:pt x="1800" y="4708"/>
                  </a:cubicBezTo>
                  <a:cubicBezTo>
                    <a:pt x="1340" y="4499"/>
                    <a:pt x="942" y="4164"/>
                    <a:pt x="524" y="3850"/>
                  </a:cubicBezTo>
                  <a:cubicBezTo>
                    <a:pt x="398" y="3745"/>
                    <a:pt x="294" y="3557"/>
                    <a:pt x="231" y="3390"/>
                  </a:cubicBezTo>
                  <a:cubicBezTo>
                    <a:pt x="105" y="3013"/>
                    <a:pt x="43" y="2615"/>
                    <a:pt x="1" y="22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9" name="Google Shape;1107;p53">
              <a:extLst>
                <a:ext uri="{FF2B5EF4-FFF2-40B4-BE49-F238E27FC236}">
                  <a16:creationId xmlns:a16="http://schemas.microsoft.com/office/drawing/2014/main" id="{65076507-4037-4F98-B723-D519ECEB3D52}"/>
                </a:ext>
              </a:extLst>
            </p:cNvPr>
            <p:cNvSpPr/>
            <p:nvPr/>
          </p:nvSpPr>
          <p:spPr>
            <a:xfrm flipH="1">
              <a:off x="5706850" y="3807125"/>
              <a:ext cx="1247075" cy="530950"/>
            </a:xfrm>
            <a:custGeom>
              <a:avLst/>
              <a:gdLst/>
              <a:ahLst/>
              <a:cxnLst/>
              <a:rect l="l" t="t" r="r" b="b"/>
              <a:pathLst>
                <a:path w="49883" h="21238" extrusionOk="0">
                  <a:moveTo>
                    <a:pt x="1" y="4248"/>
                  </a:moveTo>
                  <a:cubicBezTo>
                    <a:pt x="1277" y="3327"/>
                    <a:pt x="2574" y="2700"/>
                    <a:pt x="4060" y="2427"/>
                  </a:cubicBezTo>
                  <a:cubicBezTo>
                    <a:pt x="5880" y="2093"/>
                    <a:pt x="7721" y="1737"/>
                    <a:pt x="9542" y="1486"/>
                  </a:cubicBezTo>
                  <a:cubicBezTo>
                    <a:pt x="10860" y="1319"/>
                    <a:pt x="12136" y="1130"/>
                    <a:pt x="13475" y="1151"/>
                  </a:cubicBezTo>
                  <a:cubicBezTo>
                    <a:pt x="14773" y="1172"/>
                    <a:pt x="16091" y="1047"/>
                    <a:pt x="17388" y="921"/>
                  </a:cubicBezTo>
                  <a:cubicBezTo>
                    <a:pt x="19041" y="754"/>
                    <a:pt x="20694" y="628"/>
                    <a:pt x="22305" y="482"/>
                  </a:cubicBezTo>
                  <a:cubicBezTo>
                    <a:pt x="22933" y="419"/>
                    <a:pt x="23602" y="377"/>
                    <a:pt x="24230" y="272"/>
                  </a:cubicBezTo>
                  <a:cubicBezTo>
                    <a:pt x="25067" y="105"/>
                    <a:pt x="25925" y="105"/>
                    <a:pt x="26783" y="105"/>
                  </a:cubicBezTo>
                  <a:cubicBezTo>
                    <a:pt x="27745" y="105"/>
                    <a:pt x="28750" y="0"/>
                    <a:pt x="29712" y="105"/>
                  </a:cubicBezTo>
                  <a:cubicBezTo>
                    <a:pt x="31156" y="272"/>
                    <a:pt x="32558" y="126"/>
                    <a:pt x="34001" y="126"/>
                  </a:cubicBezTo>
                  <a:cubicBezTo>
                    <a:pt x="34504" y="126"/>
                    <a:pt x="34964" y="168"/>
                    <a:pt x="35466" y="189"/>
                  </a:cubicBezTo>
                  <a:cubicBezTo>
                    <a:pt x="35906" y="210"/>
                    <a:pt x="36261" y="419"/>
                    <a:pt x="36554" y="754"/>
                  </a:cubicBezTo>
                  <a:cubicBezTo>
                    <a:pt x="37056" y="1339"/>
                    <a:pt x="37642" y="1842"/>
                    <a:pt x="38186" y="2365"/>
                  </a:cubicBezTo>
                  <a:cubicBezTo>
                    <a:pt x="38437" y="2616"/>
                    <a:pt x="38730" y="2846"/>
                    <a:pt x="39002" y="3097"/>
                  </a:cubicBezTo>
                  <a:cubicBezTo>
                    <a:pt x="39567" y="3641"/>
                    <a:pt x="40132" y="4206"/>
                    <a:pt x="40676" y="4771"/>
                  </a:cubicBezTo>
                  <a:lnTo>
                    <a:pt x="41053" y="5148"/>
                  </a:lnTo>
                  <a:cubicBezTo>
                    <a:pt x="42141" y="6570"/>
                    <a:pt x="43459" y="7742"/>
                    <a:pt x="44652" y="9081"/>
                  </a:cubicBezTo>
                  <a:cubicBezTo>
                    <a:pt x="45007" y="9500"/>
                    <a:pt x="45468" y="9814"/>
                    <a:pt x="45865" y="10169"/>
                  </a:cubicBezTo>
                  <a:cubicBezTo>
                    <a:pt x="45970" y="10274"/>
                    <a:pt x="46137" y="10378"/>
                    <a:pt x="46263" y="10358"/>
                  </a:cubicBezTo>
                  <a:cubicBezTo>
                    <a:pt x="46598" y="10316"/>
                    <a:pt x="46765" y="10525"/>
                    <a:pt x="46953" y="10734"/>
                  </a:cubicBezTo>
                  <a:cubicBezTo>
                    <a:pt x="47686" y="11676"/>
                    <a:pt x="48439" y="12575"/>
                    <a:pt x="49171" y="13517"/>
                  </a:cubicBezTo>
                  <a:cubicBezTo>
                    <a:pt x="49276" y="13663"/>
                    <a:pt x="49380" y="13810"/>
                    <a:pt x="49485" y="13977"/>
                  </a:cubicBezTo>
                  <a:cubicBezTo>
                    <a:pt x="49883" y="14605"/>
                    <a:pt x="49715" y="15149"/>
                    <a:pt x="49066" y="15484"/>
                  </a:cubicBezTo>
                  <a:cubicBezTo>
                    <a:pt x="48648" y="15693"/>
                    <a:pt x="48230" y="15860"/>
                    <a:pt x="47790" y="15986"/>
                  </a:cubicBezTo>
                  <a:cubicBezTo>
                    <a:pt x="47288" y="16132"/>
                    <a:pt x="46786" y="16279"/>
                    <a:pt x="46305" y="16425"/>
                  </a:cubicBezTo>
                  <a:cubicBezTo>
                    <a:pt x="45698" y="16614"/>
                    <a:pt x="45070" y="16802"/>
                    <a:pt x="44463" y="16969"/>
                  </a:cubicBezTo>
                  <a:cubicBezTo>
                    <a:pt x="44108" y="17074"/>
                    <a:pt x="43710" y="17158"/>
                    <a:pt x="43313" y="17262"/>
                  </a:cubicBezTo>
                  <a:cubicBezTo>
                    <a:pt x="43292" y="17262"/>
                    <a:pt x="43271" y="17283"/>
                    <a:pt x="43229" y="17283"/>
                  </a:cubicBezTo>
                  <a:cubicBezTo>
                    <a:pt x="42476" y="17325"/>
                    <a:pt x="41764" y="17639"/>
                    <a:pt x="41011" y="17702"/>
                  </a:cubicBezTo>
                  <a:cubicBezTo>
                    <a:pt x="40446" y="17765"/>
                    <a:pt x="39881" y="17974"/>
                    <a:pt x="39274" y="17890"/>
                  </a:cubicBezTo>
                  <a:cubicBezTo>
                    <a:pt x="39211" y="17890"/>
                    <a:pt x="39107" y="17953"/>
                    <a:pt x="39023" y="17974"/>
                  </a:cubicBezTo>
                  <a:cubicBezTo>
                    <a:pt x="38270" y="18183"/>
                    <a:pt x="37496" y="18392"/>
                    <a:pt x="36722" y="18581"/>
                  </a:cubicBezTo>
                  <a:cubicBezTo>
                    <a:pt x="36115" y="18706"/>
                    <a:pt x="35550" y="18853"/>
                    <a:pt x="34922" y="18748"/>
                  </a:cubicBezTo>
                  <a:cubicBezTo>
                    <a:pt x="34650" y="18727"/>
                    <a:pt x="34357" y="18790"/>
                    <a:pt x="34106" y="18853"/>
                  </a:cubicBezTo>
                  <a:cubicBezTo>
                    <a:pt x="32328" y="19313"/>
                    <a:pt x="30486" y="19480"/>
                    <a:pt x="28687" y="19731"/>
                  </a:cubicBezTo>
                  <a:cubicBezTo>
                    <a:pt x="26239" y="20045"/>
                    <a:pt x="23770" y="20171"/>
                    <a:pt x="21280" y="20296"/>
                  </a:cubicBezTo>
                  <a:cubicBezTo>
                    <a:pt x="19564" y="20401"/>
                    <a:pt x="17807" y="20568"/>
                    <a:pt x="16091" y="20694"/>
                  </a:cubicBezTo>
                  <a:cubicBezTo>
                    <a:pt x="14835" y="20798"/>
                    <a:pt x="13601" y="20924"/>
                    <a:pt x="12346" y="21029"/>
                  </a:cubicBezTo>
                  <a:cubicBezTo>
                    <a:pt x="12115" y="21050"/>
                    <a:pt x="11843" y="21029"/>
                    <a:pt x="11613" y="21029"/>
                  </a:cubicBezTo>
                  <a:lnTo>
                    <a:pt x="10337" y="21029"/>
                  </a:lnTo>
                  <a:lnTo>
                    <a:pt x="9416" y="21029"/>
                  </a:lnTo>
                  <a:cubicBezTo>
                    <a:pt x="9207" y="21029"/>
                    <a:pt x="8977" y="20987"/>
                    <a:pt x="8789" y="21029"/>
                  </a:cubicBezTo>
                  <a:cubicBezTo>
                    <a:pt x="8035" y="21238"/>
                    <a:pt x="7261" y="21029"/>
                    <a:pt x="6508" y="20987"/>
                  </a:cubicBezTo>
                  <a:cubicBezTo>
                    <a:pt x="6006" y="20945"/>
                    <a:pt x="5755" y="20673"/>
                    <a:pt x="5587" y="20192"/>
                  </a:cubicBezTo>
                  <a:cubicBezTo>
                    <a:pt x="5336" y="19355"/>
                    <a:pt x="5043" y="18518"/>
                    <a:pt x="4792" y="17681"/>
                  </a:cubicBezTo>
                  <a:cubicBezTo>
                    <a:pt x="4541" y="16969"/>
                    <a:pt x="4332" y="16300"/>
                    <a:pt x="4102" y="15588"/>
                  </a:cubicBezTo>
                  <a:cubicBezTo>
                    <a:pt x="4060" y="15442"/>
                    <a:pt x="4018" y="15296"/>
                    <a:pt x="3976" y="15149"/>
                  </a:cubicBezTo>
                  <a:cubicBezTo>
                    <a:pt x="3139" y="13371"/>
                    <a:pt x="2742" y="11425"/>
                    <a:pt x="2009" y="9625"/>
                  </a:cubicBezTo>
                  <a:cubicBezTo>
                    <a:pt x="1905" y="9332"/>
                    <a:pt x="1821" y="9060"/>
                    <a:pt x="1758" y="8767"/>
                  </a:cubicBezTo>
                  <a:cubicBezTo>
                    <a:pt x="1591" y="8286"/>
                    <a:pt x="1444" y="7847"/>
                    <a:pt x="1256" y="7407"/>
                  </a:cubicBezTo>
                  <a:cubicBezTo>
                    <a:pt x="1151" y="7114"/>
                    <a:pt x="1026" y="6821"/>
                    <a:pt x="921" y="6570"/>
                  </a:cubicBezTo>
                  <a:cubicBezTo>
                    <a:pt x="712" y="6026"/>
                    <a:pt x="545" y="5461"/>
                    <a:pt x="231" y="4980"/>
                  </a:cubicBezTo>
                  <a:cubicBezTo>
                    <a:pt x="105" y="4792"/>
                    <a:pt x="84" y="4520"/>
                    <a:pt x="1" y="4248"/>
                  </a:cubicBezTo>
                  <a:close/>
                  <a:moveTo>
                    <a:pt x="6592" y="20066"/>
                  </a:moveTo>
                  <a:cubicBezTo>
                    <a:pt x="7303" y="20171"/>
                    <a:pt x="7952" y="20317"/>
                    <a:pt x="8600" y="20150"/>
                  </a:cubicBezTo>
                  <a:cubicBezTo>
                    <a:pt x="8809" y="20087"/>
                    <a:pt x="9019" y="20108"/>
                    <a:pt x="9228" y="20108"/>
                  </a:cubicBezTo>
                  <a:lnTo>
                    <a:pt x="12157" y="20108"/>
                  </a:lnTo>
                  <a:cubicBezTo>
                    <a:pt x="12346" y="20108"/>
                    <a:pt x="12534" y="20087"/>
                    <a:pt x="12722" y="20066"/>
                  </a:cubicBezTo>
                  <a:cubicBezTo>
                    <a:pt x="13706" y="19961"/>
                    <a:pt x="14731" y="19836"/>
                    <a:pt x="15714" y="19773"/>
                  </a:cubicBezTo>
                  <a:cubicBezTo>
                    <a:pt x="19104" y="19501"/>
                    <a:pt x="22473" y="19271"/>
                    <a:pt x="25841" y="19020"/>
                  </a:cubicBezTo>
                  <a:cubicBezTo>
                    <a:pt x="28457" y="18811"/>
                    <a:pt x="31072" y="18518"/>
                    <a:pt x="33646" y="17932"/>
                  </a:cubicBezTo>
                  <a:cubicBezTo>
                    <a:pt x="34022" y="17869"/>
                    <a:pt x="34420" y="17744"/>
                    <a:pt x="34818" y="17765"/>
                  </a:cubicBezTo>
                  <a:cubicBezTo>
                    <a:pt x="35947" y="17827"/>
                    <a:pt x="37014" y="17576"/>
                    <a:pt x="38061" y="17241"/>
                  </a:cubicBezTo>
                  <a:cubicBezTo>
                    <a:pt x="38960" y="16948"/>
                    <a:pt x="39881" y="16823"/>
                    <a:pt x="40802" y="16739"/>
                  </a:cubicBezTo>
                  <a:cubicBezTo>
                    <a:pt x="41032" y="16718"/>
                    <a:pt x="41304" y="16676"/>
                    <a:pt x="41513" y="16572"/>
                  </a:cubicBezTo>
                  <a:cubicBezTo>
                    <a:pt x="41827" y="16446"/>
                    <a:pt x="42141" y="16342"/>
                    <a:pt x="42476" y="16363"/>
                  </a:cubicBezTo>
                  <a:cubicBezTo>
                    <a:pt x="42685" y="16363"/>
                    <a:pt x="42894" y="16300"/>
                    <a:pt x="43082" y="16237"/>
                  </a:cubicBezTo>
                  <a:cubicBezTo>
                    <a:pt x="43313" y="16174"/>
                    <a:pt x="43543" y="16091"/>
                    <a:pt x="43773" y="16028"/>
                  </a:cubicBezTo>
                  <a:cubicBezTo>
                    <a:pt x="44505" y="15840"/>
                    <a:pt x="45258" y="15672"/>
                    <a:pt x="45970" y="15463"/>
                  </a:cubicBezTo>
                  <a:cubicBezTo>
                    <a:pt x="46744" y="15212"/>
                    <a:pt x="47434" y="14877"/>
                    <a:pt x="48250" y="14793"/>
                  </a:cubicBezTo>
                  <a:cubicBezTo>
                    <a:pt x="48627" y="14752"/>
                    <a:pt x="48732" y="14438"/>
                    <a:pt x="48522" y="14103"/>
                  </a:cubicBezTo>
                  <a:cubicBezTo>
                    <a:pt x="48271" y="13705"/>
                    <a:pt x="48020" y="13329"/>
                    <a:pt x="47727" y="12973"/>
                  </a:cubicBezTo>
                  <a:cubicBezTo>
                    <a:pt x="47602" y="12806"/>
                    <a:pt x="47434" y="12638"/>
                    <a:pt x="47267" y="12555"/>
                  </a:cubicBezTo>
                  <a:cubicBezTo>
                    <a:pt x="46660" y="12241"/>
                    <a:pt x="46158" y="11822"/>
                    <a:pt x="45719" y="11299"/>
                  </a:cubicBezTo>
                  <a:cubicBezTo>
                    <a:pt x="45489" y="11006"/>
                    <a:pt x="45175" y="10797"/>
                    <a:pt x="44903" y="10567"/>
                  </a:cubicBezTo>
                  <a:cubicBezTo>
                    <a:pt x="44610" y="10316"/>
                    <a:pt x="44275" y="10065"/>
                    <a:pt x="44024" y="9751"/>
                  </a:cubicBezTo>
                  <a:cubicBezTo>
                    <a:pt x="42831" y="8391"/>
                    <a:pt x="41450" y="7219"/>
                    <a:pt x="40383" y="5775"/>
                  </a:cubicBezTo>
                  <a:cubicBezTo>
                    <a:pt x="40279" y="5629"/>
                    <a:pt x="40111" y="5524"/>
                    <a:pt x="39986" y="5378"/>
                  </a:cubicBezTo>
                  <a:cubicBezTo>
                    <a:pt x="39442" y="4813"/>
                    <a:pt x="38856" y="4269"/>
                    <a:pt x="38312" y="3683"/>
                  </a:cubicBezTo>
                  <a:cubicBezTo>
                    <a:pt x="38123" y="3495"/>
                    <a:pt x="37977" y="3327"/>
                    <a:pt x="37789" y="3160"/>
                  </a:cubicBezTo>
                  <a:cubicBezTo>
                    <a:pt x="37140" y="2637"/>
                    <a:pt x="36512" y="2051"/>
                    <a:pt x="35926" y="1402"/>
                  </a:cubicBezTo>
                  <a:cubicBezTo>
                    <a:pt x="35675" y="1130"/>
                    <a:pt x="35403" y="1026"/>
                    <a:pt x="35048" y="1026"/>
                  </a:cubicBezTo>
                  <a:cubicBezTo>
                    <a:pt x="34106" y="1047"/>
                    <a:pt x="33165" y="1047"/>
                    <a:pt x="32223" y="1088"/>
                  </a:cubicBezTo>
                  <a:cubicBezTo>
                    <a:pt x="31721" y="1130"/>
                    <a:pt x="31260" y="1130"/>
                    <a:pt x="30758" y="1088"/>
                  </a:cubicBezTo>
                  <a:cubicBezTo>
                    <a:pt x="28896" y="921"/>
                    <a:pt x="27034" y="1026"/>
                    <a:pt x="25193" y="1067"/>
                  </a:cubicBezTo>
                  <a:cubicBezTo>
                    <a:pt x="25130" y="1067"/>
                    <a:pt x="25046" y="1088"/>
                    <a:pt x="25004" y="1088"/>
                  </a:cubicBezTo>
                  <a:cubicBezTo>
                    <a:pt x="23623" y="1256"/>
                    <a:pt x="22201" y="1402"/>
                    <a:pt x="20820" y="1549"/>
                  </a:cubicBezTo>
                  <a:cubicBezTo>
                    <a:pt x="19146" y="1695"/>
                    <a:pt x="17472" y="1863"/>
                    <a:pt x="15798" y="1988"/>
                  </a:cubicBezTo>
                  <a:cubicBezTo>
                    <a:pt x="15359" y="2051"/>
                    <a:pt x="14877" y="2093"/>
                    <a:pt x="14438" y="2072"/>
                  </a:cubicBezTo>
                  <a:cubicBezTo>
                    <a:pt x="12241" y="1988"/>
                    <a:pt x="10044" y="2302"/>
                    <a:pt x="7868" y="2595"/>
                  </a:cubicBezTo>
                  <a:cubicBezTo>
                    <a:pt x="6612" y="2762"/>
                    <a:pt x="5357" y="3055"/>
                    <a:pt x="4081" y="3223"/>
                  </a:cubicBezTo>
                  <a:cubicBezTo>
                    <a:pt x="3055" y="3348"/>
                    <a:pt x="2114" y="3599"/>
                    <a:pt x="1193" y="4018"/>
                  </a:cubicBezTo>
                  <a:cubicBezTo>
                    <a:pt x="1047" y="4101"/>
                    <a:pt x="921" y="4206"/>
                    <a:pt x="754" y="4290"/>
                  </a:cubicBezTo>
                  <a:cubicBezTo>
                    <a:pt x="1235" y="5378"/>
                    <a:pt x="1675" y="6403"/>
                    <a:pt x="2156" y="7449"/>
                  </a:cubicBezTo>
                  <a:cubicBezTo>
                    <a:pt x="2219" y="7637"/>
                    <a:pt x="2302" y="7847"/>
                    <a:pt x="2386" y="8056"/>
                  </a:cubicBezTo>
                  <a:cubicBezTo>
                    <a:pt x="3118" y="10295"/>
                    <a:pt x="3830" y="12575"/>
                    <a:pt x="4729" y="14772"/>
                  </a:cubicBezTo>
                  <a:cubicBezTo>
                    <a:pt x="4834" y="15003"/>
                    <a:pt x="4897" y="15254"/>
                    <a:pt x="4939" y="15484"/>
                  </a:cubicBezTo>
                  <a:cubicBezTo>
                    <a:pt x="5127" y="16070"/>
                    <a:pt x="5315" y="16656"/>
                    <a:pt x="5504" y="17241"/>
                  </a:cubicBezTo>
                  <a:cubicBezTo>
                    <a:pt x="5880" y="18162"/>
                    <a:pt x="6236" y="19062"/>
                    <a:pt x="6592" y="20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0" name="Google Shape;1108;p53">
              <a:extLst>
                <a:ext uri="{FF2B5EF4-FFF2-40B4-BE49-F238E27FC236}">
                  <a16:creationId xmlns:a16="http://schemas.microsoft.com/office/drawing/2014/main" id="{421BE6B5-3889-4E1C-B0FF-0ECD025B793C}"/>
                </a:ext>
              </a:extLst>
            </p:cNvPr>
            <p:cNvSpPr/>
            <p:nvPr/>
          </p:nvSpPr>
          <p:spPr>
            <a:xfrm flipH="1">
              <a:off x="6139975" y="3925350"/>
              <a:ext cx="544025" cy="280925"/>
            </a:xfrm>
            <a:custGeom>
              <a:avLst/>
              <a:gdLst/>
              <a:ahLst/>
              <a:cxnLst/>
              <a:rect l="l" t="t" r="r" b="b"/>
              <a:pathLst>
                <a:path w="21761" h="11237" extrusionOk="0">
                  <a:moveTo>
                    <a:pt x="17890" y="2616"/>
                  </a:moveTo>
                  <a:cubicBezTo>
                    <a:pt x="16425" y="2302"/>
                    <a:pt x="14940" y="2176"/>
                    <a:pt x="13454" y="2720"/>
                  </a:cubicBezTo>
                  <a:cubicBezTo>
                    <a:pt x="12910" y="2929"/>
                    <a:pt x="12324" y="3034"/>
                    <a:pt x="11780" y="3180"/>
                  </a:cubicBezTo>
                  <a:cubicBezTo>
                    <a:pt x="11236" y="3306"/>
                    <a:pt x="10880" y="3013"/>
                    <a:pt x="10943" y="2448"/>
                  </a:cubicBezTo>
                  <a:cubicBezTo>
                    <a:pt x="10964" y="2197"/>
                    <a:pt x="11027" y="1967"/>
                    <a:pt x="11048" y="1716"/>
                  </a:cubicBezTo>
                  <a:cubicBezTo>
                    <a:pt x="11069" y="1360"/>
                    <a:pt x="10922" y="1193"/>
                    <a:pt x="10629" y="1109"/>
                  </a:cubicBezTo>
                  <a:cubicBezTo>
                    <a:pt x="9144" y="795"/>
                    <a:pt x="7721" y="1046"/>
                    <a:pt x="6424" y="1841"/>
                  </a:cubicBezTo>
                  <a:cubicBezTo>
                    <a:pt x="6068" y="2051"/>
                    <a:pt x="5838" y="2281"/>
                    <a:pt x="5691" y="2616"/>
                  </a:cubicBezTo>
                  <a:cubicBezTo>
                    <a:pt x="5545" y="2867"/>
                    <a:pt x="5419" y="3118"/>
                    <a:pt x="5273" y="3327"/>
                  </a:cubicBezTo>
                  <a:cubicBezTo>
                    <a:pt x="5210" y="3411"/>
                    <a:pt x="5022" y="3494"/>
                    <a:pt x="4959" y="3452"/>
                  </a:cubicBezTo>
                  <a:cubicBezTo>
                    <a:pt x="4854" y="3411"/>
                    <a:pt x="4750" y="3285"/>
                    <a:pt x="4687" y="3139"/>
                  </a:cubicBezTo>
                  <a:cubicBezTo>
                    <a:pt x="4666" y="3076"/>
                    <a:pt x="4666" y="2971"/>
                    <a:pt x="4687" y="2888"/>
                  </a:cubicBezTo>
                  <a:cubicBezTo>
                    <a:pt x="4917" y="2176"/>
                    <a:pt x="5273" y="1569"/>
                    <a:pt x="5943" y="1151"/>
                  </a:cubicBezTo>
                  <a:cubicBezTo>
                    <a:pt x="7470" y="251"/>
                    <a:pt x="9060" y="0"/>
                    <a:pt x="10776" y="293"/>
                  </a:cubicBezTo>
                  <a:cubicBezTo>
                    <a:pt x="11508" y="419"/>
                    <a:pt x="11927" y="900"/>
                    <a:pt x="12010" y="1653"/>
                  </a:cubicBezTo>
                  <a:cubicBezTo>
                    <a:pt x="12010" y="1737"/>
                    <a:pt x="12031" y="1841"/>
                    <a:pt x="12073" y="1988"/>
                  </a:cubicBezTo>
                  <a:cubicBezTo>
                    <a:pt x="12282" y="1967"/>
                    <a:pt x="12492" y="1988"/>
                    <a:pt x="12659" y="1946"/>
                  </a:cubicBezTo>
                  <a:cubicBezTo>
                    <a:pt x="13370" y="1779"/>
                    <a:pt x="14082" y="1569"/>
                    <a:pt x="14793" y="1423"/>
                  </a:cubicBezTo>
                  <a:cubicBezTo>
                    <a:pt x="15128" y="1339"/>
                    <a:pt x="15526" y="1318"/>
                    <a:pt x="15860" y="1339"/>
                  </a:cubicBezTo>
                  <a:cubicBezTo>
                    <a:pt x="16676" y="1423"/>
                    <a:pt x="17513" y="1528"/>
                    <a:pt x="18308" y="1632"/>
                  </a:cubicBezTo>
                  <a:cubicBezTo>
                    <a:pt x="18999" y="1737"/>
                    <a:pt x="19041" y="1779"/>
                    <a:pt x="19145" y="2469"/>
                  </a:cubicBezTo>
                  <a:cubicBezTo>
                    <a:pt x="19145" y="2553"/>
                    <a:pt x="19208" y="2616"/>
                    <a:pt x="19229" y="2762"/>
                  </a:cubicBezTo>
                  <a:cubicBezTo>
                    <a:pt x="19564" y="2804"/>
                    <a:pt x="19878" y="2888"/>
                    <a:pt x="20233" y="2908"/>
                  </a:cubicBezTo>
                  <a:cubicBezTo>
                    <a:pt x="20694" y="2929"/>
                    <a:pt x="21028" y="3180"/>
                    <a:pt x="21342" y="3452"/>
                  </a:cubicBezTo>
                  <a:cubicBezTo>
                    <a:pt x="21635" y="3724"/>
                    <a:pt x="21761" y="4038"/>
                    <a:pt x="21719" y="4457"/>
                  </a:cubicBezTo>
                  <a:cubicBezTo>
                    <a:pt x="21698" y="4687"/>
                    <a:pt x="21635" y="4917"/>
                    <a:pt x="21614" y="5189"/>
                  </a:cubicBezTo>
                  <a:cubicBezTo>
                    <a:pt x="21593" y="5712"/>
                    <a:pt x="21342" y="6131"/>
                    <a:pt x="20966" y="6465"/>
                  </a:cubicBezTo>
                  <a:cubicBezTo>
                    <a:pt x="20254" y="7114"/>
                    <a:pt x="19522" y="7679"/>
                    <a:pt x="18518" y="7826"/>
                  </a:cubicBezTo>
                  <a:cubicBezTo>
                    <a:pt x="17890" y="7930"/>
                    <a:pt x="17304" y="8223"/>
                    <a:pt x="16614" y="8014"/>
                  </a:cubicBezTo>
                  <a:cubicBezTo>
                    <a:pt x="15986" y="9060"/>
                    <a:pt x="14961" y="9478"/>
                    <a:pt x="13893" y="9730"/>
                  </a:cubicBezTo>
                  <a:cubicBezTo>
                    <a:pt x="13245" y="9897"/>
                    <a:pt x="12554" y="9730"/>
                    <a:pt x="11969" y="9416"/>
                  </a:cubicBezTo>
                  <a:cubicBezTo>
                    <a:pt x="11508" y="9813"/>
                    <a:pt x="11048" y="10232"/>
                    <a:pt x="10608" y="10629"/>
                  </a:cubicBezTo>
                  <a:cubicBezTo>
                    <a:pt x="10085" y="11069"/>
                    <a:pt x="9500" y="11236"/>
                    <a:pt x="8830" y="11173"/>
                  </a:cubicBezTo>
                  <a:cubicBezTo>
                    <a:pt x="7742" y="11131"/>
                    <a:pt x="6884" y="10755"/>
                    <a:pt x="6277" y="9813"/>
                  </a:cubicBezTo>
                  <a:cubicBezTo>
                    <a:pt x="5963" y="9311"/>
                    <a:pt x="5650" y="8851"/>
                    <a:pt x="5545" y="8223"/>
                  </a:cubicBezTo>
                  <a:cubicBezTo>
                    <a:pt x="5378" y="8265"/>
                    <a:pt x="5210" y="8265"/>
                    <a:pt x="5106" y="8328"/>
                  </a:cubicBezTo>
                  <a:cubicBezTo>
                    <a:pt x="4457" y="8662"/>
                    <a:pt x="3746" y="8642"/>
                    <a:pt x="3034" y="8537"/>
                  </a:cubicBezTo>
                  <a:cubicBezTo>
                    <a:pt x="2448" y="8453"/>
                    <a:pt x="1862" y="8202"/>
                    <a:pt x="1318" y="7930"/>
                  </a:cubicBezTo>
                  <a:cubicBezTo>
                    <a:pt x="523" y="7533"/>
                    <a:pt x="0" y="6361"/>
                    <a:pt x="586" y="5503"/>
                  </a:cubicBezTo>
                  <a:cubicBezTo>
                    <a:pt x="837" y="5105"/>
                    <a:pt x="921" y="4603"/>
                    <a:pt x="1256" y="4227"/>
                  </a:cubicBezTo>
                  <a:cubicBezTo>
                    <a:pt x="1632" y="3808"/>
                    <a:pt x="2072" y="3599"/>
                    <a:pt x="2574" y="3432"/>
                  </a:cubicBezTo>
                  <a:cubicBezTo>
                    <a:pt x="2992" y="3306"/>
                    <a:pt x="3390" y="3515"/>
                    <a:pt x="3871" y="3829"/>
                  </a:cubicBezTo>
                  <a:cubicBezTo>
                    <a:pt x="3202" y="3829"/>
                    <a:pt x="2783" y="4017"/>
                    <a:pt x="2344" y="4269"/>
                  </a:cubicBezTo>
                  <a:cubicBezTo>
                    <a:pt x="2051" y="4436"/>
                    <a:pt x="1841" y="4666"/>
                    <a:pt x="1716" y="4917"/>
                  </a:cubicBezTo>
                  <a:cubicBezTo>
                    <a:pt x="1507" y="5315"/>
                    <a:pt x="1318" y="5733"/>
                    <a:pt x="1214" y="6173"/>
                  </a:cubicBezTo>
                  <a:cubicBezTo>
                    <a:pt x="1109" y="6528"/>
                    <a:pt x="1256" y="6863"/>
                    <a:pt x="1549" y="7072"/>
                  </a:cubicBezTo>
                  <a:cubicBezTo>
                    <a:pt x="2239" y="7533"/>
                    <a:pt x="2992" y="7742"/>
                    <a:pt x="3808" y="7742"/>
                  </a:cubicBezTo>
                  <a:cubicBezTo>
                    <a:pt x="4394" y="7784"/>
                    <a:pt x="4917" y="7512"/>
                    <a:pt x="5398" y="7156"/>
                  </a:cubicBezTo>
                  <a:cubicBezTo>
                    <a:pt x="5650" y="6947"/>
                    <a:pt x="5922" y="6737"/>
                    <a:pt x="6215" y="6549"/>
                  </a:cubicBezTo>
                  <a:cubicBezTo>
                    <a:pt x="6361" y="6445"/>
                    <a:pt x="6549" y="6424"/>
                    <a:pt x="6696" y="6570"/>
                  </a:cubicBezTo>
                  <a:cubicBezTo>
                    <a:pt x="6863" y="6696"/>
                    <a:pt x="6884" y="6884"/>
                    <a:pt x="6842" y="7072"/>
                  </a:cubicBezTo>
                  <a:cubicBezTo>
                    <a:pt x="6779" y="7198"/>
                    <a:pt x="6675" y="7323"/>
                    <a:pt x="6654" y="7491"/>
                  </a:cubicBezTo>
                  <a:cubicBezTo>
                    <a:pt x="6466" y="8056"/>
                    <a:pt x="6445" y="8642"/>
                    <a:pt x="6905" y="9102"/>
                  </a:cubicBezTo>
                  <a:cubicBezTo>
                    <a:pt x="7072" y="9269"/>
                    <a:pt x="7177" y="9458"/>
                    <a:pt x="7303" y="9604"/>
                  </a:cubicBezTo>
                  <a:cubicBezTo>
                    <a:pt x="7533" y="9939"/>
                    <a:pt x="7909" y="10085"/>
                    <a:pt x="8307" y="10190"/>
                  </a:cubicBezTo>
                  <a:cubicBezTo>
                    <a:pt x="9520" y="10525"/>
                    <a:pt x="10253" y="9834"/>
                    <a:pt x="10964" y="9039"/>
                  </a:cubicBezTo>
                  <a:cubicBezTo>
                    <a:pt x="11069" y="8893"/>
                    <a:pt x="11090" y="8683"/>
                    <a:pt x="11132" y="8537"/>
                  </a:cubicBezTo>
                  <a:cubicBezTo>
                    <a:pt x="11194" y="8160"/>
                    <a:pt x="11257" y="7826"/>
                    <a:pt x="11362" y="7470"/>
                  </a:cubicBezTo>
                  <a:cubicBezTo>
                    <a:pt x="11404" y="7302"/>
                    <a:pt x="11550" y="7177"/>
                    <a:pt x="11613" y="7051"/>
                  </a:cubicBezTo>
                  <a:cubicBezTo>
                    <a:pt x="11885" y="7010"/>
                    <a:pt x="11969" y="7177"/>
                    <a:pt x="11989" y="7323"/>
                  </a:cubicBezTo>
                  <a:cubicBezTo>
                    <a:pt x="12031" y="7679"/>
                    <a:pt x="12073" y="7993"/>
                    <a:pt x="12115" y="8349"/>
                  </a:cubicBezTo>
                  <a:cubicBezTo>
                    <a:pt x="12282" y="8453"/>
                    <a:pt x="12429" y="8537"/>
                    <a:pt x="12596" y="8621"/>
                  </a:cubicBezTo>
                  <a:cubicBezTo>
                    <a:pt x="13077" y="8851"/>
                    <a:pt x="13580" y="8893"/>
                    <a:pt x="14082" y="8662"/>
                  </a:cubicBezTo>
                  <a:cubicBezTo>
                    <a:pt x="14165" y="8642"/>
                    <a:pt x="14270" y="8621"/>
                    <a:pt x="14333" y="8558"/>
                  </a:cubicBezTo>
                  <a:cubicBezTo>
                    <a:pt x="15337" y="8139"/>
                    <a:pt x="15421" y="8035"/>
                    <a:pt x="15567" y="6947"/>
                  </a:cubicBezTo>
                  <a:cubicBezTo>
                    <a:pt x="15756" y="6779"/>
                    <a:pt x="15965" y="6633"/>
                    <a:pt x="16153" y="6465"/>
                  </a:cubicBezTo>
                  <a:cubicBezTo>
                    <a:pt x="16216" y="6486"/>
                    <a:pt x="16321" y="6486"/>
                    <a:pt x="16362" y="6528"/>
                  </a:cubicBezTo>
                  <a:cubicBezTo>
                    <a:pt x="16634" y="6989"/>
                    <a:pt x="17095" y="7051"/>
                    <a:pt x="17555" y="6968"/>
                  </a:cubicBezTo>
                  <a:cubicBezTo>
                    <a:pt x="17995" y="6884"/>
                    <a:pt x="18455" y="6758"/>
                    <a:pt x="18894" y="6633"/>
                  </a:cubicBezTo>
                  <a:cubicBezTo>
                    <a:pt x="19501" y="6424"/>
                    <a:pt x="19940" y="6005"/>
                    <a:pt x="20359" y="5545"/>
                  </a:cubicBezTo>
                  <a:cubicBezTo>
                    <a:pt x="20652" y="5231"/>
                    <a:pt x="20652" y="4813"/>
                    <a:pt x="20652" y="4436"/>
                  </a:cubicBezTo>
                  <a:cubicBezTo>
                    <a:pt x="20652" y="4331"/>
                    <a:pt x="20547" y="4185"/>
                    <a:pt x="20463" y="4143"/>
                  </a:cubicBezTo>
                  <a:cubicBezTo>
                    <a:pt x="20338" y="4059"/>
                    <a:pt x="20171" y="4017"/>
                    <a:pt x="20045" y="3976"/>
                  </a:cubicBezTo>
                  <a:cubicBezTo>
                    <a:pt x="19752" y="3934"/>
                    <a:pt x="19438" y="3913"/>
                    <a:pt x="19124" y="3871"/>
                  </a:cubicBezTo>
                  <a:cubicBezTo>
                    <a:pt x="18204" y="3808"/>
                    <a:pt x="18162" y="3745"/>
                    <a:pt x="18078" y="2783"/>
                  </a:cubicBezTo>
                  <a:cubicBezTo>
                    <a:pt x="17974" y="2699"/>
                    <a:pt x="17911" y="2678"/>
                    <a:pt x="17890" y="26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1" name="Google Shape;1109;p53">
              <a:extLst>
                <a:ext uri="{FF2B5EF4-FFF2-40B4-BE49-F238E27FC236}">
                  <a16:creationId xmlns:a16="http://schemas.microsoft.com/office/drawing/2014/main" id="{F1FCCB5C-01F4-487C-ACC8-37A59ADBFCD3}"/>
                </a:ext>
              </a:extLst>
            </p:cNvPr>
            <p:cNvSpPr/>
            <p:nvPr/>
          </p:nvSpPr>
          <p:spPr>
            <a:xfrm flipH="1">
              <a:off x="5948000" y="3980275"/>
              <a:ext cx="185200" cy="178900"/>
            </a:xfrm>
            <a:custGeom>
              <a:avLst/>
              <a:gdLst/>
              <a:ahLst/>
              <a:cxnLst/>
              <a:rect l="l" t="t" r="r" b="b"/>
              <a:pathLst>
                <a:path w="7408" h="7156" extrusionOk="0">
                  <a:moveTo>
                    <a:pt x="4165" y="7093"/>
                  </a:moveTo>
                  <a:cubicBezTo>
                    <a:pt x="2721" y="7156"/>
                    <a:pt x="1633" y="6424"/>
                    <a:pt x="670" y="5503"/>
                  </a:cubicBezTo>
                  <a:cubicBezTo>
                    <a:pt x="545" y="5398"/>
                    <a:pt x="461" y="5189"/>
                    <a:pt x="419" y="5022"/>
                  </a:cubicBezTo>
                  <a:cubicBezTo>
                    <a:pt x="189" y="4394"/>
                    <a:pt x="1" y="3745"/>
                    <a:pt x="189" y="3076"/>
                  </a:cubicBezTo>
                  <a:cubicBezTo>
                    <a:pt x="210" y="2971"/>
                    <a:pt x="231" y="2825"/>
                    <a:pt x="231" y="2699"/>
                  </a:cubicBezTo>
                  <a:cubicBezTo>
                    <a:pt x="189" y="1946"/>
                    <a:pt x="628" y="1360"/>
                    <a:pt x="1047" y="816"/>
                  </a:cubicBezTo>
                  <a:cubicBezTo>
                    <a:pt x="1340" y="419"/>
                    <a:pt x="1779" y="293"/>
                    <a:pt x="2219" y="167"/>
                  </a:cubicBezTo>
                  <a:cubicBezTo>
                    <a:pt x="2637" y="42"/>
                    <a:pt x="3035" y="0"/>
                    <a:pt x="3453" y="251"/>
                  </a:cubicBezTo>
                  <a:cubicBezTo>
                    <a:pt x="3683" y="377"/>
                    <a:pt x="3976" y="398"/>
                    <a:pt x="4227" y="419"/>
                  </a:cubicBezTo>
                  <a:cubicBezTo>
                    <a:pt x="5378" y="565"/>
                    <a:pt x="6299" y="1088"/>
                    <a:pt x="6989" y="2051"/>
                  </a:cubicBezTo>
                  <a:cubicBezTo>
                    <a:pt x="7052" y="2176"/>
                    <a:pt x="7157" y="2302"/>
                    <a:pt x="7198" y="2448"/>
                  </a:cubicBezTo>
                  <a:cubicBezTo>
                    <a:pt x="7261" y="2992"/>
                    <a:pt x="7408" y="3536"/>
                    <a:pt x="7366" y="4059"/>
                  </a:cubicBezTo>
                  <a:cubicBezTo>
                    <a:pt x="7261" y="5210"/>
                    <a:pt x="6738" y="6152"/>
                    <a:pt x="5671" y="6696"/>
                  </a:cubicBezTo>
                  <a:cubicBezTo>
                    <a:pt x="5148" y="6905"/>
                    <a:pt x="4688" y="7156"/>
                    <a:pt x="4165" y="7093"/>
                  </a:cubicBezTo>
                  <a:close/>
                  <a:moveTo>
                    <a:pt x="1068" y="3327"/>
                  </a:moveTo>
                  <a:cubicBezTo>
                    <a:pt x="1152" y="3724"/>
                    <a:pt x="1193" y="4122"/>
                    <a:pt x="1277" y="4478"/>
                  </a:cubicBezTo>
                  <a:cubicBezTo>
                    <a:pt x="1340" y="4645"/>
                    <a:pt x="1444" y="4813"/>
                    <a:pt x="1570" y="4917"/>
                  </a:cubicBezTo>
                  <a:cubicBezTo>
                    <a:pt x="1989" y="5231"/>
                    <a:pt x="2386" y="5587"/>
                    <a:pt x="2846" y="5796"/>
                  </a:cubicBezTo>
                  <a:cubicBezTo>
                    <a:pt x="3767" y="6214"/>
                    <a:pt x="4709" y="6214"/>
                    <a:pt x="5525" y="5545"/>
                  </a:cubicBezTo>
                  <a:cubicBezTo>
                    <a:pt x="6257" y="4980"/>
                    <a:pt x="6613" y="4185"/>
                    <a:pt x="6341" y="3201"/>
                  </a:cubicBezTo>
                  <a:cubicBezTo>
                    <a:pt x="6320" y="3076"/>
                    <a:pt x="6341" y="2888"/>
                    <a:pt x="6320" y="2762"/>
                  </a:cubicBezTo>
                  <a:cubicBezTo>
                    <a:pt x="6299" y="2595"/>
                    <a:pt x="6236" y="2469"/>
                    <a:pt x="6173" y="2344"/>
                  </a:cubicBezTo>
                  <a:cubicBezTo>
                    <a:pt x="5566" y="1444"/>
                    <a:pt x="4667" y="1109"/>
                    <a:pt x="3662" y="1130"/>
                  </a:cubicBezTo>
                  <a:cubicBezTo>
                    <a:pt x="3265" y="1151"/>
                    <a:pt x="2888" y="1235"/>
                    <a:pt x="2470" y="1193"/>
                  </a:cubicBezTo>
                  <a:cubicBezTo>
                    <a:pt x="2135" y="1130"/>
                    <a:pt x="1842" y="1297"/>
                    <a:pt x="1612" y="1569"/>
                  </a:cubicBezTo>
                  <a:cubicBezTo>
                    <a:pt x="1235" y="2134"/>
                    <a:pt x="1089" y="2699"/>
                    <a:pt x="1068" y="33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2" name="Google Shape;1110;p53">
              <a:extLst>
                <a:ext uri="{FF2B5EF4-FFF2-40B4-BE49-F238E27FC236}">
                  <a16:creationId xmlns:a16="http://schemas.microsoft.com/office/drawing/2014/main" id="{CFF54A9D-A0E3-488D-B505-AFB49CF21F9D}"/>
                </a:ext>
              </a:extLst>
            </p:cNvPr>
            <p:cNvSpPr/>
            <p:nvPr/>
          </p:nvSpPr>
          <p:spPr>
            <a:xfrm flipH="1">
              <a:off x="6143625" y="4126725"/>
              <a:ext cx="51300" cy="34550"/>
            </a:xfrm>
            <a:custGeom>
              <a:avLst/>
              <a:gdLst/>
              <a:ahLst/>
              <a:cxnLst/>
              <a:rect l="l" t="t" r="r" b="b"/>
              <a:pathLst>
                <a:path w="2052" h="1382" extrusionOk="0">
                  <a:moveTo>
                    <a:pt x="2051" y="461"/>
                  </a:moveTo>
                  <a:cubicBezTo>
                    <a:pt x="1968" y="587"/>
                    <a:pt x="1926" y="712"/>
                    <a:pt x="1842" y="796"/>
                  </a:cubicBezTo>
                  <a:cubicBezTo>
                    <a:pt x="1570" y="984"/>
                    <a:pt x="1277" y="1193"/>
                    <a:pt x="1005" y="1319"/>
                  </a:cubicBezTo>
                  <a:cubicBezTo>
                    <a:pt x="817" y="1382"/>
                    <a:pt x="587" y="1361"/>
                    <a:pt x="398" y="1319"/>
                  </a:cubicBezTo>
                  <a:cubicBezTo>
                    <a:pt x="84" y="1235"/>
                    <a:pt x="1" y="775"/>
                    <a:pt x="273" y="587"/>
                  </a:cubicBezTo>
                  <a:cubicBezTo>
                    <a:pt x="566" y="377"/>
                    <a:pt x="880" y="189"/>
                    <a:pt x="1214" y="63"/>
                  </a:cubicBezTo>
                  <a:cubicBezTo>
                    <a:pt x="1361" y="1"/>
                    <a:pt x="1570" y="1"/>
                    <a:pt x="1737" y="84"/>
                  </a:cubicBezTo>
                  <a:cubicBezTo>
                    <a:pt x="1842" y="105"/>
                    <a:pt x="1947" y="294"/>
                    <a:pt x="205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3" name="Google Shape;1111;p53">
              <a:extLst>
                <a:ext uri="{FF2B5EF4-FFF2-40B4-BE49-F238E27FC236}">
                  <a16:creationId xmlns:a16="http://schemas.microsoft.com/office/drawing/2014/main" id="{7902AE7F-CD7A-423A-B959-81EF7494A17A}"/>
                </a:ext>
              </a:extLst>
            </p:cNvPr>
            <p:cNvSpPr/>
            <p:nvPr/>
          </p:nvSpPr>
          <p:spPr>
            <a:xfrm flipH="1">
              <a:off x="6059925" y="3892900"/>
              <a:ext cx="25150" cy="47625"/>
            </a:xfrm>
            <a:custGeom>
              <a:avLst/>
              <a:gdLst/>
              <a:ahLst/>
              <a:cxnLst/>
              <a:rect l="l" t="t" r="r" b="b"/>
              <a:pathLst>
                <a:path w="1006" h="1905" extrusionOk="0">
                  <a:moveTo>
                    <a:pt x="1" y="838"/>
                  </a:moveTo>
                  <a:cubicBezTo>
                    <a:pt x="84" y="629"/>
                    <a:pt x="168" y="357"/>
                    <a:pt x="273" y="126"/>
                  </a:cubicBezTo>
                  <a:cubicBezTo>
                    <a:pt x="294" y="43"/>
                    <a:pt x="482" y="1"/>
                    <a:pt x="587" y="22"/>
                  </a:cubicBezTo>
                  <a:cubicBezTo>
                    <a:pt x="691" y="43"/>
                    <a:pt x="817" y="147"/>
                    <a:pt x="838" y="231"/>
                  </a:cubicBezTo>
                  <a:cubicBezTo>
                    <a:pt x="921" y="712"/>
                    <a:pt x="984" y="1173"/>
                    <a:pt x="1005" y="1654"/>
                  </a:cubicBezTo>
                  <a:cubicBezTo>
                    <a:pt x="1005" y="1717"/>
                    <a:pt x="880" y="1842"/>
                    <a:pt x="775" y="1884"/>
                  </a:cubicBezTo>
                  <a:cubicBezTo>
                    <a:pt x="670" y="1905"/>
                    <a:pt x="503" y="1905"/>
                    <a:pt x="419" y="1821"/>
                  </a:cubicBezTo>
                  <a:cubicBezTo>
                    <a:pt x="105" y="1612"/>
                    <a:pt x="64" y="1256"/>
                    <a:pt x="1" y="8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4" name="Google Shape;1112;p53">
              <a:extLst>
                <a:ext uri="{FF2B5EF4-FFF2-40B4-BE49-F238E27FC236}">
                  <a16:creationId xmlns:a16="http://schemas.microsoft.com/office/drawing/2014/main" id="{1A9ECB4F-0537-4EF4-90C1-C5B110D017A1}"/>
                </a:ext>
              </a:extLst>
            </p:cNvPr>
            <p:cNvSpPr/>
            <p:nvPr/>
          </p:nvSpPr>
          <p:spPr>
            <a:xfrm flipH="1">
              <a:off x="5876325" y="4086450"/>
              <a:ext cx="31425" cy="31925"/>
            </a:xfrm>
            <a:custGeom>
              <a:avLst/>
              <a:gdLst/>
              <a:ahLst/>
              <a:cxnLst/>
              <a:rect l="l" t="t" r="r" b="b"/>
              <a:pathLst>
                <a:path w="1257" h="1277" extrusionOk="0">
                  <a:moveTo>
                    <a:pt x="1256" y="879"/>
                  </a:moveTo>
                  <a:cubicBezTo>
                    <a:pt x="1235" y="942"/>
                    <a:pt x="1173" y="1026"/>
                    <a:pt x="1131" y="1068"/>
                  </a:cubicBezTo>
                  <a:cubicBezTo>
                    <a:pt x="901" y="1256"/>
                    <a:pt x="608" y="1277"/>
                    <a:pt x="377" y="1151"/>
                  </a:cubicBezTo>
                  <a:cubicBezTo>
                    <a:pt x="168" y="1026"/>
                    <a:pt x="1" y="670"/>
                    <a:pt x="64" y="440"/>
                  </a:cubicBezTo>
                  <a:cubicBezTo>
                    <a:pt x="85" y="335"/>
                    <a:pt x="189" y="231"/>
                    <a:pt x="294" y="189"/>
                  </a:cubicBezTo>
                  <a:cubicBezTo>
                    <a:pt x="649" y="1"/>
                    <a:pt x="1256" y="419"/>
                    <a:pt x="1256" y="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5" name="Google Shape;1113;p53">
              <a:extLst>
                <a:ext uri="{FF2B5EF4-FFF2-40B4-BE49-F238E27FC236}">
                  <a16:creationId xmlns:a16="http://schemas.microsoft.com/office/drawing/2014/main" id="{61F8164B-4539-4A8C-A29A-9C29011B4892}"/>
                </a:ext>
              </a:extLst>
            </p:cNvPr>
            <p:cNvSpPr/>
            <p:nvPr/>
          </p:nvSpPr>
          <p:spPr>
            <a:xfrm flipH="1">
              <a:off x="5955850" y="3954625"/>
              <a:ext cx="33500" cy="30375"/>
            </a:xfrm>
            <a:custGeom>
              <a:avLst/>
              <a:gdLst/>
              <a:ahLst/>
              <a:cxnLst/>
              <a:rect l="l" t="t" r="r" b="b"/>
              <a:pathLst>
                <a:path w="1340" h="1215" extrusionOk="0">
                  <a:moveTo>
                    <a:pt x="336" y="1214"/>
                  </a:moveTo>
                  <a:cubicBezTo>
                    <a:pt x="231" y="1173"/>
                    <a:pt x="64" y="1110"/>
                    <a:pt x="43" y="1026"/>
                  </a:cubicBezTo>
                  <a:cubicBezTo>
                    <a:pt x="1" y="901"/>
                    <a:pt x="22" y="712"/>
                    <a:pt x="64" y="608"/>
                  </a:cubicBezTo>
                  <a:cubicBezTo>
                    <a:pt x="168" y="461"/>
                    <a:pt x="356" y="294"/>
                    <a:pt x="545" y="189"/>
                  </a:cubicBezTo>
                  <a:cubicBezTo>
                    <a:pt x="817" y="1"/>
                    <a:pt x="1110" y="43"/>
                    <a:pt x="1193" y="231"/>
                  </a:cubicBezTo>
                  <a:cubicBezTo>
                    <a:pt x="1340" y="482"/>
                    <a:pt x="1235" y="921"/>
                    <a:pt x="963" y="1026"/>
                  </a:cubicBezTo>
                  <a:cubicBezTo>
                    <a:pt x="775" y="1110"/>
                    <a:pt x="566" y="1173"/>
                    <a:pt x="336" y="1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6" name="Google Shape;1114;p53">
              <a:extLst>
                <a:ext uri="{FF2B5EF4-FFF2-40B4-BE49-F238E27FC236}">
                  <a16:creationId xmlns:a16="http://schemas.microsoft.com/office/drawing/2014/main" id="{9AF1F1FC-FF28-4F07-B8BF-A72F6EBD8C23}"/>
                </a:ext>
              </a:extLst>
            </p:cNvPr>
            <p:cNvSpPr/>
            <p:nvPr/>
          </p:nvSpPr>
          <p:spPr>
            <a:xfrm flipH="1">
              <a:off x="5947475" y="4162300"/>
              <a:ext cx="30875" cy="35075"/>
            </a:xfrm>
            <a:custGeom>
              <a:avLst/>
              <a:gdLst/>
              <a:ahLst/>
              <a:cxnLst/>
              <a:rect l="l" t="t" r="r" b="b"/>
              <a:pathLst>
                <a:path w="1235" h="1403" extrusionOk="0">
                  <a:moveTo>
                    <a:pt x="1193" y="670"/>
                  </a:moveTo>
                  <a:cubicBezTo>
                    <a:pt x="1235" y="1130"/>
                    <a:pt x="900" y="1402"/>
                    <a:pt x="523" y="1235"/>
                  </a:cubicBezTo>
                  <a:cubicBezTo>
                    <a:pt x="188" y="1047"/>
                    <a:pt x="0" y="837"/>
                    <a:pt x="105" y="524"/>
                  </a:cubicBezTo>
                  <a:cubicBezTo>
                    <a:pt x="147" y="356"/>
                    <a:pt x="293" y="210"/>
                    <a:pt x="419" y="105"/>
                  </a:cubicBezTo>
                  <a:cubicBezTo>
                    <a:pt x="565" y="0"/>
                    <a:pt x="774" y="63"/>
                    <a:pt x="921" y="231"/>
                  </a:cubicBezTo>
                  <a:cubicBezTo>
                    <a:pt x="1025" y="398"/>
                    <a:pt x="1130" y="565"/>
                    <a:pt x="1193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7" name="Google Shape;1115;p53">
              <a:extLst>
                <a:ext uri="{FF2B5EF4-FFF2-40B4-BE49-F238E27FC236}">
                  <a16:creationId xmlns:a16="http://schemas.microsoft.com/office/drawing/2014/main" id="{77A811B1-5FD4-4FAB-82BA-4C825922D232}"/>
                </a:ext>
              </a:extLst>
            </p:cNvPr>
            <p:cNvSpPr/>
            <p:nvPr/>
          </p:nvSpPr>
          <p:spPr>
            <a:xfrm flipH="1">
              <a:off x="6043725" y="4168575"/>
              <a:ext cx="18325" cy="32450"/>
            </a:xfrm>
            <a:custGeom>
              <a:avLst/>
              <a:gdLst/>
              <a:ahLst/>
              <a:cxnLst/>
              <a:rect l="l" t="t" r="r" b="b"/>
              <a:pathLst>
                <a:path w="733" h="1298" extrusionOk="0">
                  <a:moveTo>
                    <a:pt x="293" y="1"/>
                  </a:moveTo>
                  <a:cubicBezTo>
                    <a:pt x="503" y="398"/>
                    <a:pt x="628" y="607"/>
                    <a:pt x="712" y="817"/>
                  </a:cubicBezTo>
                  <a:cubicBezTo>
                    <a:pt x="733" y="921"/>
                    <a:pt x="628" y="1110"/>
                    <a:pt x="544" y="1193"/>
                  </a:cubicBezTo>
                  <a:cubicBezTo>
                    <a:pt x="419" y="1298"/>
                    <a:pt x="168" y="1193"/>
                    <a:pt x="105" y="1005"/>
                  </a:cubicBezTo>
                  <a:cubicBezTo>
                    <a:pt x="0" y="712"/>
                    <a:pt x="21" y="46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grpSp>
          <p:nvGrpSpPr>
            <p:cNvPr id="38" name="Google Shape;1116;p53">
              <a:extLst>
                <a:ext uri="{FF2B5EF4-FFF2-40B4-BE49-F238E27FC236}">
                  <a16:creationId xmlns:a16="http://schemas.microsoft.com/office/drawing/2014/main" id="{8813CA48-47FF-4C4D-9095-8D55EFE58636}"/>
                </a:ext>
              </a:extLst>
            </p:cNvPr>
            <p:cNvGrpSpPr/>
            <p:nvPr/>
          </p:nvGrpSpPr>
          <p:grpSpPr>
            <a:xfrm>
              <a:off x="7047525" y="3892375"/>
              <a:ext cx="487025" cy="489125"/>
              <a:chOff x="7047525" y="3892375"/>
              <a:chExt cx="487025" cy="489125"/>
            </a:xfrm>
          </p:grpSpPr>
          <p:sp>
            <p:nvSpPr>
              <p:cNvPr id="56" name="Google Shape;1117;p53">
                <a:extLst>
                  <a:ext uri="{FF2B5EF4-FFF2-40B4-BE49-F238E27FC236}">
                    <a16:creationId xmlns:a16="http://schemas.microsoft.com/office/drawing/2014/main" id="{DDC39BA4-38E4-4D36-9F59-7EC4F10CD522}"/>
                  </a:ext>
                </a:extLst>
              </p:cNvPr>
              <p:cNvSpPr/>
              <p:nvPr/>
            </p:nvSpPr>
            <p:spPr>
              <a:xfrm flipH="1">
                <a:off x="7087800" y="4105800"/>
                <a:ext cx="177350" cy="192000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7680" extrusionOk="0">
                    <a:moveTo>
                      <a:pt x="1423" y="1"/>
                    </a:moveTo>
                    <a:cubicBezTo>
                      <a:pt x="1946" y="398"/>
                      <a:pt x="2197" y="900"/>
                      <a:pt x="2490" y="1361"/>
                    </a:cubicBezTo>
                    <a:cubicBezTo>
                      <a:pt x="2616" y="1570"/>
                      <a:pt x="2699" y="1821"/>
                      <a:pt x="2888" y="1988"/>
                    </a:cubicBezTo>
                    <a:cubicBezTo>
                      <a:pt x="3473" y="2595"/>
                      <a:pt x="4059" y="3244"/>
                      <a:pt x="4520" y="3955"/>
                    </a:cubicBezTo>
                    <a:cubicBezTo>
                      <a:pt x="4771" y="4269"/>
                      <a:pt x="5001" y="4583"/>
                      <a:pt x="5231" y="4918"/>
                    </a:cubicBezTo>
                    <a:cubicBezTo>
                      <a:pt x="5524" y="5315"/>
                      <a:pt x="5775" y="5713"/>
                      <a:pt x="6173" y="6027"/>
                    </a:cubicBezTo>
                    <a:cubicBezTo>
                      <a:pt x="6549" y="6320"/>
                      <a:pt x="6779" y="6759"/>
                      <a:pt x="7093" y="7115"/>
                    </a:cubicBezTo>
                    <a:cubicBezTo>
                      <a:pt x="6445" y="7680"/>
                      <a:pt x="5670" y="7470"/>
                      <a:pt x="4938" y="7596"/>
                    </a:cubicBezTo>
                    <a:cubicBezTo>
                      <a:pt x="4248" y="6947"/>
                      <a:pt x="3557" y="6257"/>
                      <a:pt x="3034" y="5441"/>
                    </a:cubicBezTo>
                    <a:cubicBezTo>
                      <a:pt x="2323" y="4374"/>
                      <a:pt x="1548" y="3349"/>
                      <a:pt x="816" y="2302"/>
                    </a:cubicBezTo>
                    <a:cubicBezTo>
                      <a:pt x="691" y="2135"/>
                      <a:pt x="544" y="1988"/>
                      <a:pt x="398" y="1821"/>
                    </a:cubicBezTo>
                    <a:cubicBezTo>
                      <a:pt x="0" y="1361"/>
                      <a:pt x="0" y="1235"/>
                      <a:pt x="230" y="775"/>
                    </a:cubicBezTo>
                    <a:cubicBezTo>
                      <a:pt x="439" y="356"/>
                      <a:pt x="711" y="64"/>
                      <a:pt x="1235" y="210"/>
                    </a:cubicBezTo>
                    <a:cubicBezTo>
                      <a:pt x="1235" y="189"/>
                      <a:pt x="1318" y="84"/>
                      <a:pt x="14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7" name="Google Shape;1118;p53">
                <a:extLst>
                  <a:ext uri="{FF2B5EF4-FFF2-40B4-BE49-F238E27FC236}">
                    <a16:creationId xmlns:a16="http://schemas.microsoft.com/office/drawing/2014/main" id="{D8105D60-F209-4598-A0F7-39401DC56FB7}"/>
                  </a:ext>
                </a:extLst>
              </p:cNvPr>
              <p:cNvSpPr/>
              <p:nvPr/>
            </p:nvSpPr>
            <p:spPr>
              <a:xfrm flipH="1">
                <a:off x="7071075" y="4308775"/>
                <a:ext cx="554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21" extrusionOk="0">
                    <a:moveTo>
                      <a:pt x="1863" y="1820"/>
                    </a:moveTo>
                    <a:cubicBezTo>
                      <a:pt x="1319" y="1235"/>
                      <a:pt x="503" y="1025"/>
                      <a:pt x="1" y="314"/>
                    </a:cubicBezTo>
                    <a:cubicBezTo>
                      <a:pt x="629" y="188"/>
                      <a:pt x="1173" y="105"/>
                      <a:pt x="1737" y="0"/>
                    </a:cubicBezTo>
                    <a:cubicBezTo>
                      <a:pt x="1758" y="0"/>
                      <a:pt x="1779" y="21"/>
                      <a:pt x="1800" y="21"/>
                    </a:cubicBezTo>
                    <a:cubicBezTo>
                      <a:pt x="1905" y="356"/>
                      <a:pt x="2051" y="712"/>
                      <a:pt x="2156" y="1046"/>
                    </a:cubicBezTo>
                    <a:cubicBezTo>
                      <a:pt x="2219" y="1297"/>
                      <a:pt x="2219" y="1569"/>
                      <a:pt x="1863" y="18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8" name="Google Shape;1119;p53">
                <a:extLst>
                  <a:ext uri="{FF2B5EF4-FFF2-40B4-BE49-F238E27FC236}">
                    <a16:creationId xmlns:a16="http://schemas.microsoft.com/office/drawing/2014/main" id="{E27F00D1-8A74-4E94-8930-A049A242177E}"/>
                  </a:ext>
                </a:extLst>
              </p:cNvPr>
              <p:cNvSpPr/>
              <p:nvPr/>
            </p:nvSpPr>
            <p:spPr>
              <a:xfrm flipH="1">
                <a:off x="7047525" y="4077025"/>
                <a:ext cx="244825" cy="304475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12179" extrusionOk="0">
                    <a:moveTo>
                      <a:pt x="1883" y="1"/>
                    </a:moveTo>
                    <a:cubicBezTo>
                      <a:pt x="2783" y="419"/>
                      <a:pt x="3473" y="1089"/>
                      <a:pt x="3976" y="1884"/>
                    </a:cubicBezTo>
                    <a:cubicBezTo>
                      <a:pt x="4289" y="2407"/>
                      <a:pt x="4708" y="2826"/>
                      <a:pt x="5126" y="3286"/>
                    </a:cubicBezTo>
                    <a:cubicBezTo>
                      <a:pt x="5775" y="3956"/>
                      <a:pt x="6403" y="4667"/>
                      <a:pt x="6905" y="5483"/>
                    </a:cubicBezTo>
                    <a:cubicBezTo>
                      <a:pt x="7135" y="5860"/>
                      <a:pt x="7365" y="6257"/>
                      <a:pt x="7805" y="6466"/>
                    </a:cubicBezTo>
                    <a:cubicBezTo>
                      <a:pt x="7909" y="6529"/>
                      <a:pt x="7993" y="6634"/>
                      <a:pt x="8077" y="6696"/>
                    </a:cubicBezTo>
                    <a:cubicBezTo>
                      <a:pt x="8537" y="7324"/>
                      <a:pt x="9018" y="7952"/>
                      <a:pt x="9458" y="8580"/>
                    </a:cubicBezTo>
                    <a:cubicBezTo>
                      <a:pt x="9332" y="9249"/>
                      <a:pt x="9332" y="9835"/>
                      <a:pt x="9625" y="10421"/>
                    </a:cubicBezTo>
                    <a:cubicBezTo>
                      <a:pt x="9792" y="10818"/>
                      <a:pt x="9750" y="11258"/>
                      <a:pt x="9750" y="11676"/>
                    </a:cubicBezTo>
                    <a:cubicBezTo>
                      <a:pt x="9750" y="11990"/>
                      <a:pt x="9478" y="12178"/>
                      <a:pt x="9165" y="12116"/>
                    </a:cubicBezTo>
                    <a:cubicBezTo>
                      <a:pt x="8955" y="12074"/>
                      <a:pt x="8746" y="11990"/>
                      <a:pt x="8621" y="11823"/>
                    </a:cubicBezTo>
                    <a:cubicBezTo>
                      <a:pt x="8411" y="11593"/>
                      <a:pt x="8160" y="11488"/>
                      <a:pt x="7867" y="11362"/>
                    </a:cubicBezTo>
                    <a:cubicBezTo>
                      <a:pt x="6905" y="10944"/>
                      <a:pt x="6173" y="10191"/>
                      <a:pt x="5461" y="9458"/>
                    </a:cubicBezTo>
                    <a:cubicBezTo>
                      <a:pt x="5356" y="9354"/>
                      <a:pt x="5294" y="9186"/>
                      <a:pt x="5231" y="9061"/>
                    </a:cubicBezTo>
                    <a:cubicBezTo>
                      <a:pt x="5168" y="8956"/>
                      <a:pt x="5126" y="8831"/>
                      <a:pt x="5022" y="8768"/>
                    </a:cubicBezTo>
                    <a:cubicBezTo>
                      <a:pt x="4394" y="8412"/>
                      <a:pt x="4017" y="7805"/>
                      <a:pt x="3620" y="7220"/>
                    </a:cubicBezTo>
                    <a:cubicBezTo>
                      <a:pt x="3369" y="6864"/>
                      <a:pt x="3139" y="6466"/>
                      <a:pt x="2846" y="6111"/>
                    </a:cubicBezTo>
                    <a:cubicBezTo>
                      <a:pt x="2574" y="5734"/>
                      <a:pt x="2260" y="5399"/>
                      <a:pt x="1988" y="5064"/>
                    </a:cubicBezTo>
                    <a:cubicBezTo>
                      <a:pt x="1486" y="4458"/>
                      <a:pt x="963" y="3851"/>
                      <a:pt x="460" y="3223"/>
                    </a:cubicBezTo>
                    <a:cubicBezTo>
                      <a:pt x="105" y="2763"/>
                      <a:pt x="0" y="2177"/>
                      <a:pt x="167" y="1654"/>
                    </a:cubicBezTo>
                    <a:cubicBezTo>
                      <a:pt x="335" y="1194"/>
                      <a:pt x="628" y="733"/>
                      <a:pt x="1067" y="461"/>
                    </a:cubicBezTo>
                    <a:cubicBezTo>
                      <a:pt x="1318" y="315"/>
                      <a:pt x="1569" y="189"/>
                      <a:pt x="1883" y="1"/>
                    </a:cubicBezTo>
                    <a:close/>
                    <a:moveTo>
                      <a:pt x="2511" y="1152"/>
                    </a:moveTo>
                    <a:cubicBezTo>
                      <a:pt x="2406" y="1235"/>
                      <a:pt x="2323" y="1340"/>
                      <a:pt x="2260" y="1340"/>
                    </a:cubicBezTo>
                    <a:cubicBezTo>
                      <a:pt x="1737" y="1194"/>
                      <a:pt x="1486" y="1466"/>
                      <a:pt x="1276" y="1884"/>
                    </a:cubicBezTo>
                    <a:cubicBezTo>
                      <a:pt x="1046" y="2365"/>
                      <a:pt x="1046" y="2512"/>
                      <a:pt x="1423" y="2930"/>
                    </a:cubicBezTo>
                    <a:cubicBezTo>
                      <a:pt x="1569" y="3098"/>
                      <a:pt x="1716" y="3244"/>
                      <a:pt x="1841" y="3432"/>
                    </a:cubicBezTo>
                    <a:cubicBezTo>
                      <a:pt x="2615" y="4479"/>
                      <a:pt x="3369" y="5504"/>
                      <a:pt x="4080" y="6571"/>
                    </a:cubicBezTo>
                    <a:cubicBezTo>
                      <a:pt x="4624" y="7408"/>
                      <a:pt x="5294" y="8098"/>
                      <a:pt x="5984" y="8726"/>
                    </a:cubicBezTo>
                    <a:cubicBezTo>
                      <a:pt x="6717" y="8580"/>
                      <a:pt x="7470" y="8768"/>
                      <a:pt x="8118" y="8245"/>
                    </a:cubicBezTo>
                    <a:cubicBezTo>
                      <a:pt x="7825" y="7889"/>
                      <a:pt x="7595" y="7408"/>
                      <a:pt x="7198" y="7157"/>
                    </a:cubicBezTo>
                    <a:cubicBezTo>
                      <a:pt x="6779" y="6843"/>
                      <a:pt x="6549" y="6445"/>
                      <a:pt x="6256" y="6048"/>
                    </a:cubicBezTo>
                    <a:cubicBezTo>
                      <a:pt x="6026" y="5734"/>
                      <a:pt x="5796" y="5420"/>
                      <a:pt x="5566" y="5085"/>
                    </a:cubicBezTo>
                    <a:cubicBezTo>
                      <a:pt x="5064" y="4374"/>
                      <a:pt x="4520" y="3746"/>
                      <a:pt x="3913" y="3119"/>
                    </a:cubicBezTo>
                    <a:cubicBezTo>
                      <a:pt x="3766" y="2972"/>
                      <a:pt x="3662" y="2700"/>
                      <a:pt x="3515" y="2491"/>
                    </a:cubicBezTo>
                    <a:cubicBezTo>
                      <a:pt x="3264" y="2051"/>
                      <a:pt x="2992" y="1549"/>
                      <a:pt x="2511" y="1152"/>
                    </a:cubicBezTo>
                    <a:close/>
                    <a:moveTo>
                      <a:pt x="8495" y="11090"/>
                    </a:moveTo>
                    <a:cubicBezTo>
                      <a:pt x="8851" y="10860"/>
                      <a:pt x="8851" y="10567"/>
                      <a:pt x="8788" y="10316"/>
                    </a:cubicBezTo>
                    <a:cubicBezTo>
                      <a:pt x="8683" y="9982"/>
                      <a:pt x="8579" y="9626"/>
                      <a:pt x="8432" y="9291"/>
                    </a:cubicBezTo>
                    <a:cubicBezTo>
                      <a:pt x="8411" y="9291"/>
                      <a:pt x="8390" y="9249"/>
                      <a:pt x="8349" y="9270"/>
                    </a:cubicBezTo>
                    <a:cubicBezTo>
                      <a:pt x="7805" y="9375"/>
                      <a:pt x="7261" y="9479"/>
                      <a:pt x="6633" y="9584"/>
                    </a:cubicBezTo>
                    <a:cubicBezTo>
                      <a:pt x="7135" y="10295"/>
                      <a:pt x="7972" y="10505"/>
                      <a:pt x="8495" y="110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9" name="Google Shape;1120;p53">
                <a:extLst>
                  <a:ext uri="{FF2B5EF4-FFF2-40B4-BE49-F238E27FC236}">
                    <a16:creationId xmlns:a16="http://schemas.microsoft.com/office/drawing/2014/main" id="{C05F8FFB-110E-490D-BF55-245A8180BEA3}"/>
                  </a:ext>
                </a:extLst>
              </p:cNvPr>
              <p:cNvSpPr/>
              <p:nvPr/>
            </p:nvSpPr>
            <p:spPr>
              <a:xfrm flipH="1">
                <a:off x="7382300" y="3976075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0" name="Google Shape;1121;p53">
                <a:extLst>
                  <a:ext uri="{FF2B5EF4-FFF2-40B4-BE49-F238E27FC236}">
                    <a16:creationId xmlns:a16="http://schemas.microsoft.com/office/drawing/2014/main" id="{EAD1715A-5A41-404E-850B-D190F3D15A24}"/>
                  </a:ext>
                </a:extLst>
              </p:cNvPr>
              <p:cNvSpPr/>
              <p:nvPr/>
            </p:nvSpPr>
            <p:spPr>
              <a:xfrm flipH="1">
                <a:off x="7371850" y="3934750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1" name="Google Shape;1122;p53">
                <a:extLst>
                  <a:ext uri="{FF2B5EF4-FFF2-40B4-BE49-F238E27FC236}">
                    <a16:creationId xmlns:a16="http://schemas.microsoft.com/office/drawing/2014/main" id="{CFBE39FC-082F-4433-B190-49561D36F404}"/>
                  </a:ext>
                </a:extLst>
              </p:cNvPr>
              <p:cNvSpPr/>
              <p:nvPr/>
            </p:nvSpPr>
            <p:spPr>
              <a:xfrm flipH="1">
                <a:off x="7351975" y="3892375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</p:grpSp>
        <p:sp>
          <p:nvSpPr>
            <p:cNvPr id="39" name="Google Shape;1123;p53">
              <a:extLst>
                <a:ext uri="{FF2B5EF4-FFF2-40B4-BE49-F238E27FC236}">
                  <a16:creationId xmlns:a16="http://schemas.microsoft.com/office/drawing/2014/main" id="{D6C982E6-4D79-4431-81DB-56C5794D3793}"/>
                </a:ext>
              </a:extLst>
            </p:cNvPr>
            <p:cNvSpPr/>
            <p:nvPr/>
          </p:nvSpPr>
          <p:spPr>
            <a:xfrm flipH="1">
              <a:off x="5926550" y="2700250"/>
              <a:ext cx="906550" cy="554525"/>
            </a:xfrm>
            <a:custGeom>
              <a:avLst/>
              <a:gdLst/>
              <a:ahLst/>
              <a:cxnLst/>
              <a:rect l="l" t="t" r="r" b="b"/>
              <a:pathLst>
                <a:path w="36262" h="22181" extrusionOk="0">
                  <a:moveTo>
                    <a:pt x="34169" y="21552"/>
                  </a:moveTo>
                  <a:cubicBezTo>
                    <a:pt x="34588" y="20381"/>
                    <a:pt x="34588" y="19230"/>
                    <a:pt x="34630" y="18037"/>
                  </a:cubicBezTo>
                  <a:cubicBezTo>
                    <a:pt x="34630" y="17974"/>
                    <a:pt x="34609" y="17870"/>
                    <a:pt x="34588" y="17786"/>
                  </a:cubicBezTo>
                  <a:cubicBezTo>
                    <a:pt x="34525" y="17723"/>
                    <a:pt x="34462" y="17681"/>
                    <a:pt x="34378" y="17661"/>
                  </a:cubicBezTo>
                  <a:cubicBezTo>
                    <a:pt x="34337" y="17661"/>
                    <a:pt x="34253" y="17702"/>
                    <a:pt x="34211" y="17723"/>
                  </a:cubicBezTo>
                  <a:cubicBezTo>
                    <a:pt x="34127" y="17891"/>
                    <a:pt x="34065" y="18058"/>
                    <a:pt x="34044" y="18225"/>
                  </a:cubicBezTo>
                  <a:cubicBezTo>
                    <a:pt x="33939" y="18916"/>
                    <a:pt x="33814" y="19606"/>
                    <a:pt x="33730" y="20318"/>
                  </a:cubicBezTo>
                  <a:cubicBezTo>
                    <a:pt x="33583" y="21301"/>
                    <a:pt x="32726" y="21950"/>
                    <a:pt x="31972" y="22075"/>
                  </a:cubicBezTo>
                  <a:cubicBezTo>
                    <a:pt x="31177" y="22180"/>
                    <a:pt x="30319" y="21782"/>
                    <a:pt x="29880" y="21071"/>
                  </a:cubicBezTo>
                  <a:cubicBezTo>
                    <a:pt x="29713" y="20862"/>
                    <a:pt x="29545" y="20653"/>
                    <a:pt x="29336" y="20506"/>
                  </a:cubicBezTo>
                  <a:cubicBezTo>
                    <a:pt x="28436" y="19774"/>
                    <a:pt x="27934" y="18832"/>
                    <a:pt x="27913" y="17681"/>
                  </a:cubicBezTo>
                  <a:cubicBezTo>
                    <a:pt x="27913" y="17409"/>
                    <a:pt x="27871" y="17179"/>
                    <a:pt x="27578" y="17054"/>
                  </a:cubicBezTo>
                  <a:cubicBezTo>
                    <a:pt x="27097" y="17075"/>
                    <a:pt x="26741" y="17305"/>
                    <a:pt x="26407" y="17619"/>
                  </a:cubicBezTo>
                  <a:cubicBezTo>
                    <a:pt x="25946" y="18037"/>
                    <a:pt x="25444" y="18393"/>
                    <a:pt x="24900" y="18665"/>
                  </a:cubicBezTo>
                  <a:cubicBezTo>
                    <a:pt x="24565" y="18853"/>
                    <a:pt x="24251" y="19125"/>
                    <a:pt x="23938" y="19355"/>
                  </a:cubicBezTo>
                  <a:cubicBezTo>
                    <a:pt x="23205" y="19962"/>
                    <a:pt x="22389" y="20422"/>
                    <a:pt x="21510" y="20799"/>
                  </a:cubicBezTo>
                  <a:cubicBezTo>
                    <a:pt x="21071" y="20966"/>
                    <a:pt x="20611" y="21176"/>
                    <a:pt x="20150" y="21343"/>
                  </a:cubicBezTo>
                  <a:cubicBezTo>
                    <a:pt x="19209" y="21699"/>
                    <a:pt x="18267" y="21762"/>
                    <a:pt x="17305" y="21343"/>
                  </a:cubicBezTo>
                  <a:cubicBezTo>
                    <a:pt x="17054" y="21238"/>
                    <a:pt x="16803" y="21155"/>
                    <a:pt x="16572" y="21050"/>
                  </a:cubicBezTo>
                  <a:cubicBezTo>
                    <a:pt x="16510" y="20946"/>
                    <a:pt x="16489" y="20904"/>
                    <a:pt x="16489" y="20841"/>
                  </a:cubicBezTo>
                  <a:cubicBezTo>
                    <a:pt x="16677" y="19565"/>
                    <a:pt x="16949" y="18330"/>
                    <a:pt x="17681" y="17242"/>
                  </a:cubicBezTo>
                  <a:cubicBezTo>
                    <a:pt x="17828" y="17033"/>
                    <a:pt x="17995" y="16865"/>
                    <a:pt x="18163" y="16656"/>
                  </a:cubicBezTo>
                  <a:cubicBezTo>
                    <a:pt x="18288" y="16510"/>
                    <a:pt x="18456" y="16342"/>
                    <a:pt x="18518" y="16154"/>
                  </a:cubicBezTo>
                  <a:cubicBezTo>
                    <a:pt x="18916" y="15359"/>
                    <a:pt x="19502" y="14689"/>
                    <a:pt x="20171" y="14104"/>
                  </a:cubicBezTo>
                  <a:cubicBezTo>
                    <a:pt x="20297" y="13957"/>
                    <a:pt x="20464" y="13852"/>
                    <a:pt x="20590" y="13727"/>
                  </a:cubicBezTo>
                  <a:cubicBezTo>
                    <a:pt x="20820" y="13497"/>
                    <a:pt x="20862" y="13204"/>
                    <a:pt x="20674" y="12974"/>
                  </a:cubicBezTo>
                  <a:cubicBezTo>
                    <a:pt x="20506" y="12764"/>
                    <a:pt x="20192" y="12681"/>
                    <a:pt x="19941" y="12869"/>
                  </a:cubicBezTo>
                  <a:cubicBezTo>
                    <a:pt x="19523" y="13183"/>
                    <a:pt x="19104" y="13476"/>
                    <a:pt x="18728" y="13852"/>
                  </a:cubicBezTo>
                  <a:cubicBezTo>
                    <a:pt x="18205" y="14417"/>
                    <a:pt x="17765" y="15045"/>
                    <a:pt x="17305" y="15631"/>
                  </a:cubicBezTo>
                  <a:cubicBezTo>
                    <a:pt x="17116" y="15903"/>
                    <a:pt x="16886" y="16091"/>
                    <a:pt x="16614" y="16217"/>
                  </a:cubicBezTo>
                  <a:cubicBezTo>
                    <a:pt x="16217" y="16405"/>
                    <a:pt x="15861" y="16572"/>
                    <a:pt x="15484" y="16824"/>
                  </a:cubicBezTo>
                  <a:cubicBezTo>
                    <a:pt x="14522" y="17472"/>
                    <a:pt x="13455" y="17933"/>
                    <a:pt x="12388" y="18330"/>
                  </a:cubicBezTo>
                  <a:cubicBezTo>
                    <a:pt x="12137" y="18414"/>
                    <a:pt x="11907" y="18497"/>
                    <a:pt x="11697" y="18602"/>
                  </a:cubicBezTo>
                  <a:cubicBezTo>
                    <a:pt x="10358" y="19188"/>
                    <a:pt x="8935" y="19293"/>
                    <a:pt x="7492" y="19334"/>
                  </a:cubicBezTo>
                  <a:cubicBezTo>
                    <a:pt x="6969" y="19334"/>
                    <a:pt x="6466" y="19334"/>
                    <a:pt x="5943" y="19460"/>
                  </a:cubicBezTo>
                  <a:cubicBezTo>
                    <a:pt x="5629" y="19544"/>
                    <a:pt x="5295" y="19376"/>
                    <a:pt x="4960" y="19397"/>
                  </a:cubicBezTo>
                  <a:cubicBezTo>
                    <a:pt x="4290" y="19439"/>
                    <a:pt x="3767" y="19167"/>
                    <a:pt x="3244" y="18874"/>
                  </a:cubicBezTo>
                  <a:cubicBezTo>
                    <a:pt x="2993" y="18728"/>
                    <a:pt x="2721" y="18560"/>
                    <a:pt x="2595" y="18288"/>
                  </a:cubicBezTo>
                  <a:cubicBezTo>
                    <a:pt x="2470" y="17974"/>
                    <a:pt x="2156" y="17786"/>
                    <a:pt x="1863" y="17598"/>
                  </a:cubicBezTo>
                  <a:cubicBezTo>
                    <a:pt x="1612" y="17451"/>
                    <a:pt x="1361" y="17263"/>
                    <a:pt x="1131" y="17075"/>
                  </a:cubicBezTo>
                  <a:cubicBezTo>
                    <a:pt x="608" y="16719"/>
                    <a:pt x="524" y="16196"/>
                    <a:pt x="733" y="15610"/>
                  </a:cubicBezTo>
                  <a:cubicBezTo>
                    <a:pt x="817" y="15359"/>
                    <a:pt x="943" y="15087"/>
                    <a:pt x="1110" y="14878"/>
                  </a:cubicBezTo>
                  <a:cubicBezTo>
                    <a:pt x="1612" y="14229"/>
                    <a:pt x="2135" y="13580"/>
                    <a:pt x="2784" y="13078"/>
                  </a:cubicBezTo>
                  <a:cubicBezTo>
                    <a:pt x="3307" y="12660"/>
                    <a:pt x="3830" y="12220"/>
                    <a:pt x="4332" y="11802"/>
                  </a:cubicBezTo>
                  <a:cubicBezTo>
                    <a:pt x="4395" y="11718"/>
                    <a:pt x="4458" y="11614"/>
                    <a:pt x="4562" y="11446"/>
                  </a:cubicBezTo>
                  <a:cubicBezTo>
                    <a:pt x="4353" y="11404"/>
                    <a:pt x="4186" y="11383"/>
                    <a:pt x="4060" y="11342"/>
                  </a:cubicBezTo>
                  <a:cubicBezTo>
                    <a:pt x="3516" y="11237"/>
                    <a:pt x="2993" y="11195"/>
                    <a:pt x="2449" y="11070"/>
                  </a:cubicBezTo>
                  <a:cubicBezTo>
                    <a:pt x="2240" y="11007"/>
                    <a:pt x="2051" y="10902"/>
                    <a:pt x="1863" y="10798"/>
                  </a:cubicBezTo>
                  <a:cubicBezTo>
                    <a:pt x="1466" y="10567"/>
                    <a:pt x="1110" y="10274"/>
                    <a:pt x="712" y="10044"/>
                  </a:cubicBezTo>
                  <a:cubicBezTo>
                    <a:pt x="419" y="9877"/>
                    <a:pt x="294" y="9626"/>
                    <a:pt x="168" y="9333"/>
                  </a:cubicBezTo>
                  <a:cubicBezTo>
                    <a:pt x="1" y="9019"/>
                    <a:pt x="43" y="8768"/>
                    <a:pt x="189" y="8475"/>
                  </a:cubicBezTo>
                  <a:cubicBezTo>
                    <a:pt x="587" y="7826"/>
                    <a:pt x="984" y="7199"/>
                    <a:pt x="1612" y="6697"/>
                  </a:cubicBezTo>
                  <a:cubicBezTo>
                    <a:pt x="2261" y="6173"/>
                    <a:pt x="2972" y="5776"/>
                    <a:pt x="3704" y="5378"/>
                  </a:cubicBezTo>
                  <a:cubicBezTo>
                    <a:pt x="3935" y="5253"/>
                    <a:pt x="4228" y="5253"/>
                    <a:pt x="4479" y="5232"/>
                  </a:cubicBezTo>
                  <a:cubicBezTo>
                    <a:pt x="4688" y="5211"/>
                    <a:pt x="4918" y="5274"/>
                    <a:pt x="5106" y="5211"/>
                  </a:cubicBezTo>
                  <a:cubicBezTo>
                    <a:pt x="5588" y="5002"/>
                    <a:pt x="6111" y="4939"/>
                    <a:pt x="6592" y="4813"/>
                  </a:cubicBezTo>
                  <a:cubicBezTo>
                    <a:pt x="7261" y="4646"/>
                    <a:pt x="7889" y="4500"/>
                    <a:pt x="8580" y="4583"/>
                  </a:cubicBezTo>
                  <a:cubicBezTo>
                    <a:pt x="8977" y="4625"/>
                    <a:pt x="9040" y="4520"/>
                    <a:pt x="9207" y="3914"/>
                  </a:cubicBezTo>
                  <a:cubicBezTo>
                    <a:pt x="8663" y="3704"/>
                    <a:pt x="8349" y="3223"/>
                    <a:pt x="7910" y="2763"/>
                  </a:cubicBezTo>
                  <a:cubicBezTo>
                    <a:pt x="7847" y="2428"/>
                    <a:pt x="7847" y="2031"/>
                    <a:pt x="8036" y="1654"/>
                  </a:cubicBezTo>
                  <a:cubicBezTo>
                    <a:pt x="8559" y="1570"/>
                    <a:pt x="8998" y="1717"/>
                    <a:pt x="9500" y="1779"/>
                  </a:cubicBezTo>
                  <a:cubicBezTo>
                    <a:pt x="9835" y="2219"/>
                    <a:pt x="10212" y="2637"/>
                    <a:pt x="10714" y="2868"/>
                  </a:cubicBezTo>
                  <a:cubicBezTo>
                    <a:pt x="11028" y="3035"/>
                    <a:pt x="11342" y="2930"/>
                    <a:pt x="11404" y="2596"/>
                  </a:cubicBezTo>
                  <a:cubicBezTo>
                    <a:pt x="11509" y="2198"/>
                    <a:pt x="11551" y="1800"/>
                    <a:pt x="11614" y="1382"/>
                  </a:cubicBezTo>
                  <a:cubicBezTo>
                    <a:pt x="12095" y="859"/>
                    <a:pt x="12660" y="671"/>
                    <a:pt x="13392" y="838"/>
                  </a:cubicBezTo>
                  <a:cubicBezTo>
                    <a:pt x="13706" y="922"/>
                    <a:pt x="14062" y="922"/>
                    <a:pt x="14417" y="943"/>
                  </a:cubicBezTo>
                  <a:cubicBezTo>
                    <a:pt x="14522" y="1173"/>
                    <a:pt x="14627" y="1382"/>
                    <a:pt x="14731" y="1591"/>
                  </a:cubicBezTo>
                  <a:cubicBezTo>
                    <a:pt x="14836" y="1800"/>
                    <a:pt x="14961" y="2010"/>
                    <a:pt x="15129" y="2198"/>
                  </a:cubicBezTo>
                  <a:cubicBezTo>
                    <a:pt x="15338" y="2428"/>
                    <a:pt x="15631" y="2449"/>
                    <a:pt x="15840" y="2177"/>
                  </a:cubicBezTo>
                  <a:cubicBezTo>
                    <a:pt x="16008" y="1905"/>
                    <a:pt x="16259" y="1759"/>
                    <a:pt x="16572" y="1654"/>
                  </a:cubicBezTo>
                  <a:cubicBezTo>
                    <a:pt x="17933" y="1194"/>
                    <a:pt x="19293" y="671"/>
                    <a:pt x="20674" y="357"/>
                  </a:cubicBezTo>
                  <a:cubicBezTo>
                    <a:pt x="21866" y="85"/>
                    <a:pt x="23163" y="1"/>
                    <a:pt x="24419" y="147"/>
                  </a:cubicBezTo>
                  <a:cubicBezTo>
                    <a:pt x="25256" y="252"/>
                    <a:pt x="26114" y="336"/>
                    <a:pt x="26951" y="461"/>
                  </a:cubicBezTo>
                  <a:cubicBezTo>
                    <a:pt x="27202" y="503"/>
                    <a:pt x="27495" y="566"/>
                    <a:pt x="27725" y="712"/>
                  </a:cubicBezTo>
                  <a:cubicBezTo>
                    <a:pt x="28499" y="1089"/>
                    <a:pt x="29231" y="1549"/>
                    <a:pt x="29985" y="1926"/>
                  </a:cubicBezTo>
                  <a:cubicBezTo>
                    <a:pt x="30298" y="2093"/>
                    <a:pt x="30403" y="2324"/>
                    <a:pt x="30382" y="2658"/>
                  </a:cubicBezTo>
                  <a:cubicBezTo>
                    <a:pt x="30319" y="3056"/>
                    <a:pt x="30173" y="3370"/>
                    <a:pt x="29796" y="3537"/>
                  </a:cubicBezTo>
                  <a:cubicBezTo>
                    <a:pt x="29713" y="3558"/>
                    <a:pt x="29608" y="3579"/>
                    <a:pt x="29545" y="3558"/>
                  </a:cubicBezTo>
                  <a:cubicBezTo>
                    <a:pt x="29357" y="3495"/>
                    <a:pt x="29168" y="3453"/>
                    <a:pt x="29022" y="3370"/>
                  </a:cubicBezTo>
                  <a:cubicBezTo>
                    <a:pt x="28248" y="2972"/>
                    <a:pt x="27411" y="2805"/>
                    <a:pt x="26553" y="2721"/>
                  </a:cubicBezTo>
                  <a:cubicBezTo>
                    <a:pt x="25298" y="2596"/>
                    <a:pt x="24063" y="2428"/>
                    <a:pt x="22808" y="2303"/>
                  </a:cubicBezTo>
                  <a:cubicBezTo>
                    <a:pt x="22598" y="2282"/>
                    <a:pt x="22389" y="2303"/>
                    <a:pt x="22117" y="2303"/>
                  </a:cubicBezTo>
                  <a:cubicBezTo>
                    <a:pt x="22034" y="2533"/>
                    <a:pt x="21971" y="2805"/>
                    <a:pt x="21866" y="3119"/>
                  </a:cubicBezTo>
                  <a:cubicBezTo>
                    <a:pt x="22640" y="3223"/>
                    <a:pt x="23310" y="3286"/>
                    <a:pt x="24021" y="3370"/>
                  </a:cubicBezTo>
                  <a:cubicBezTo>
                    <a:pt x="25109" y="3495"/>
                    <a:pt x="26197" y="3600"/>
                    <a:pt x="27285" y="3746"/>
                  </a:cubicBezTo>
                  <a:cubicBezTo>
                    <a:pt x="27495" y="3767"/>
                    <a:pt x="27704" y="3851"/>
                    <a:pt x="27892" y="3914"/>
                  </a:cubicBezTo>
                  <a:cubicBezTo>
                    <a:pt x="28227" y="4060"/>
                    <a:pt x="28562" y="4186"/>
                    <a:pt x="28917" y="4332"/>
                  </a:cubicBezTo>
                  <a:cubicBezTo>
                    <a:pt x="29168" y="4479"/>
                    <a:pt x="29440" y="4625"/>
                    <a:pt x="29692" y="4813"/>
                  </a:cubicBezTo>
                  <a:cubicBezTo>
                    <a:pt x="29880" y="4918"/>
                    <a:pt x="30005" y="5106"/>
                    <a:pt x="30215" y="5169"/>
                  </a:cubicBezTo>
                  <a:cubicBezTo>
                    <a:pt x="31177" y="5629"/>
                    <a:pt x="31847" y="6362"/>
                    <a:pt x="32328" y="7241"/>
                  </a:cubicBezTo>
                  <a:cubicBezTo>
                    <a:pt x="32474" y="7513"/>
                    <a:pt x="32726" y="7722"/>
                    <a:pt x="32935" y="7931"/>
                  </a:cubicBezTo>
                  <a:cubicBezTo>
                    <a:pt x="33562" y="8475"/>
                    <a:pt x="33981" y="9103"/>
                    <a:pt x="34169" y="9919"/>
                  </a:cubicBezTo>
                  <a:cubicBezTo>
                    <a:pt x="34253" y="10274"/>
                    <a:pt x="34399" y="10588"/>
                    <a:pt x="34630" y="10902"/>
                  </a:cubicBezTo>
                  <a:cubicBezTo>
                    <a:pt x="35090" y="11509"/>
                    <a:pt x="35362" y="12158"/>
                    <a:pt x="35571" y="12869"/>
                  </a:cubicBezTo>
                  <a:cubicBezTo>
                    <a:pt x="35634" y="13078"/>
                    <a:pt x="35655" y="13287"/>
                    <a:pt x="35759" y="13497"/>
                  </a:cubicBezTo>
                  <a:cubicBezTo>
                    <a:pt x="36262" y="14585"/>
                    <a:pt x="36157" y="15736"/>
                    <a:pt x="36073" y="16928"/>
                  </a:cubicBezTo>
                  <a:cubicBezTo>
                    <a:pt x="36031" y="17681"/>
                    <a:pt x="35990" y="18435"/>
                    <a:pt x="35969" y="19188"/>
                  </a:cubicBezTo>
                  <a:cubicBezTo>
                    <a:pt x="35948" y="19857"/>
                    <a:pt x="35739" y="20443"/>
                    <a:pt x="35362" y="21008"/>
                  </a:cubicBezTo>
                  <a:cubicBezTo>
                    <a:pt x="35090" y="21448"/>
                    <a:pt x="34734" y="21678"/>
                    <a:pt x="34169" y="21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0" name="Google Shape;1124;p53">
              <a:extLst>
                <a:ext uri="{FF2B5EF4-FFF2-40B4-BE49-F238E27FC236}">
                  <a16:creationId xmlns:a16="http://schemas.microsoft.com/office/drawing/2014/main" id="{95742728-3B3B-47B6-8783-C62A7BF739E2}"/>
                </a:ext>
              </a:extLst>
            </p:cNvPr>
            <p:cNvSpPr/>
            <p:nvPr/>
          </p:nvSpPr>
          <p:spPr>
            <a:xfrm flipH="1">
              <a:off x="5983575" y="3148025"/>
              <a:ext cx="878275" cy="420500"/>
            </a:xfrm>
            <a:custGeom>
              <a:avLst/>
              <a:gdLst/>
              <a:ahLst/>
              <a:cxnLst/>
              <a:rect l="l" t="t" r="r" b="b"/>
              <a:pathLst>
                <a:path w="35131" h="16820" extrusionOk="0">
                  <a:moveTo>
                    <a:pt x="17032" y="1"/>
                  </a:moveTo>
                  <a:lnTo>
                    <a:pt x="17032" y="1"/>
                  </a:lnTo>
                  <a:cubicBezTo>
                    <a:pt x="16509" y="273"/>
                    <a:pt x="16153" y="503"/>
                    <a:pt x="15735" y="691"/>
                  </a:cubicBezTo>
                  <a:cubicBezTo>
                    <a:pt x="14689" y="1130"/>
                    <a:pt x="13642" y="1528"/>
                    <a:pt x="12596" y="1946"/>
                  </a:cubicBezTo>
                  <a:cubicBezTo>
                    <a:pt x="11906" y="2219"/>
                    <a:pt x="11194" y="2365"/>
                    <a:pt x="10441" y="2407"/>
                  </a:cubicBezTo>
                  <a:cubicBezTo>
                    <a:pt x="9709" y="2470"/>
                    <a:pt x="8997" y="2491"/>
                    <a:pt x="8307" y="2783"/>
                  </a:cubicBezTo>
                  <a:cubicBezTo>
                    <a:pt x="8150" y="2846"/>
                    <a:pt x="7967" y="2862"/>
                    <a:pt x="7776" y="2862"/>
                  </a:cubicBezTo>
                  <a:cubicBezTo>
                    <a:pt x="7585" y="2862"/>
                    <a:pt x="7386" y="2846"/>
                    <a:pt x="7198" y="2846"/>
                  </a:cubicBezTo>
                  <a:cubicBezTo>
                    <a:pt x="6884" y="2846"/>
                    <a:pt x="6591" y="2804"/>
                    <a:pt x="6277" y="2783"/>
                  </a:cubicBezTo>
                  <a:cubicBezTo>
                    <a:pt x="5712" y="2742"/>
                    <a:pt x="5126" y="2637"/>
                    <a:pt x="4645" y="2323"/>
                  </a:cubicBezTo>
                  <a:cubicBezTo>
                    <a:pt x="4634" y="2318"/>
                    <a:pt x="4621" y="2315"/>
                    <a:pt x="4607" y="2315"/>
                  </a:cubicBezTo>
                  <a:cubicBezTo>
                    <a:pt x="4568" y="2315"/>
                    <a:pt x="4518" y="2334"/>
                    <a:pt x="4457" y="2365"/>
                  </a:cubicBezTo>
                  <a:cubicBezTo>
                    <a:pt x="4436" y="2574"/>
                    <a:pt x="4436" y="2783"/>
                    <a:pt x="4373" y="2993"/>
                  </a:cubicBezTo>
                  <a:cubicBezTo>
                    <a:pt x="4352" y="3139"/>
                    <a:pt x="4290" y="3265"/>
                    <a:pt x="4248" y="3432"/>
                  </a:cubicBezTo>
                  <a:cubicBezTo>
                    <a:pt x="4180" y="3583"/>
                    <a:pt x="4046" y="3680"/>
                    <a:pt x="3909" y="3680"/>
                  </a:cubicBezTo>
                  <a:cubicBezTo>
                    <a:pt x="3875" y="3680"/>
                    <a:pt x="3841" y="3675"/>
                    <a:pt x="3808" y="3662"/>
                  </a:cubicBezTo>
                  <a:cubicBezTo>
                    <a:pt x="3662" y="3620"/>
                    <a:pt x="3557" y="3474"/>
                    <a:pt x="3515" y="3348"/>
                  </a:cubicBezTo>
                  <a:cubicBezTo>
                    <a:pt x="3453" y="3244"/>
                    <a:pt x="3453" y="3118"/>
                    <a:pt x="3494" y="2993"/>
                  </a:cubicBezTo>
                  <a:cubicBezTo>
                    <a:pt x="3536" y="2595"/>
                    <a:pt x="3348" y="2260"/>
                    <a:pt x="3201" y="1946"/>
                  </a:cubicBezTo>
                  <a:cubicBezTo>
                    <a:pt x="2971" y="1528"/>
                    <a:pt x="2595" y="1172"/>
                    <a:pt x="2239" y="858"/>
                  </a:cubicBezTo>
                  <a:cubicBezTo>
                    <a:pt x="1998" y="673"/>
                    <a:pt x="1786" y="578"/>
                    <a:pt x="1582" y="578"/>
                  </a:cubicBezTo>
                  <a:cubicBezTo>
                    <a:pt x="1395" y="578"/>
                    <a:pt x="1215" y="657"/>
                    <a:pt x="1025" y="817"/>
                  </a:cubicBezTo>
                  <a:cubicBezTo>
                    <a:pt x="607" y="1172"/>
                    <a:pt x="251" y="1591"/>
                    <a:pt x="209" y="2198"/>
                  </a:cubicBezTo>
                  <a:cubicBezTo>
                    <a:pt x="188" y="2511"/>
                    <a:pt x="168" y="2804"/>
                    <a:pt x="105" y="3118"/>
                  </a:cubicBezTo>
                  <a:cubicBezTo>
                    <a:pt x="0" y="3662"/>
                    <a:pt x="84" y="4123"/>
                    <a:pt x="419" y="4583"/>
                  </a:cubicBezTo>
                  <a:cubicBezTo>
                    <a:pt x="523" y="4729"/>
                    <a:pt x="607" y="4897"/>
                    <a:pt x="712" y="5043"/>
                  </a:cubicBezTo>
                  <a:cubicBezTo>
                    <a:pt x="942" y="5441"/>
                    <a:pt x="1256" y="5692"/>
                    <a:pt x="1674" y="5859"/>
                  </a:cubicBezTo>
                  <a:cubicBezTo>
                    <a:pt x="2030" y="5985"/>
                    <a:pt x="2365" y="6152"/>
                    <a:pt x="2720" y="6299"/>
                  </a:cubicBezTo>
                  <a:cubicBezTo>
                    <a:pt x="2825" y="6822"/>
                    <a:pt x="2888" y="7282"/>
                    <a:pt x="3013" y="7721"/>
                  </a:cubicBezTo>
                  <a:cubicBezTo>
                    <a:pt x="3411" y="9040"/>
                    <a:pt x="3934" y="10295"/>
                    <a:pt x="5001" y="11278"/>
                  </a:cubicBezTo>
                  <a:cubicBezTo>
                    <a:pt x="5189" y="11425"/>
                    <a:pt x="5378" y="11613"/>
                    <a:pt x="5503" y="11802"/>
                  </a:cubicBezTo>
                  <a:cubicBezTo>
                    <a:pt x="6026" y="12576"/>
                    <a:pt x="6758" y="13099"/>
                    <a:pt x="7533" y="13601"/>
                  </a:cubicBezTo>
                  <a:cubicBezTo>
                    <a:pt x="8014" y="13894"/>
                    <a:pt x="8453" y="14229"/>
                    <a:pt x="8935" y="14480"/>
                  </a:cubicBezTo>
                  <a:cubicBezTo>
                    <a:pt x="9939" y="15087"/>
                    <a:pt x="10964" y="15714"/>
                    <a:pt x="12178" y="15923"/>
                  </a:cubicBezTo>
                  <a:cubicBezTo>
                    <a:pt x="13057" y="16091"/>
                    <a:pt x="13977" y="16237"/>
                    <a:pt x="14856" y="16363"/>
                  </a:cubicBezTo>
                  <a:cubicBezTo>
                    <a:pt x="15484" y="16467"/>
                    <a:pt x="16153" y="16530"/>
                    <a:pt x="16781" y="16614"/>
                  </a:cubicBezTo>
                  <a:cubicBezTo>
                    <a:pt x="17611" y="16701"/>
                    <a:pt x="18452" y="16819"/>
                    <a:pt x="19295" y="16819"/>
                  </a:cubicBezTo>
                  <a:cubicBezTo>
                    <a:pt x="19663" y="16819"/>
                    <a:pt x="20032" y="16797"/>
                    <a:pt x="20401" y="16739"/>
                  </a:cubicBezTo>
                  <a:cubicBezTo>
                    <a:pt x="20966" y="16656"/>
                    <a:pt x="21510" y="16677"/>
                    <a:pt x="22054" y="16614"/>
                  </a:cubicBezTo>
                  <a:cubicBezTo>
                    <a:pt x="23623" y="16321"/>
                    <a:pt x="25171" y="15944"/>
                    <a:pt x="26678" y="15484"/>
                  </a:cubicBezTo>
                  <a:cubicBezTo>
                    <a:pt x="26950" y="15400"/>
                    <a:pt x="27201" y="15317"/>
                    <a:pt x="27473" y="15191"/>
                  </a:cubicBezTo>
                  <a:cubicBezTo>
                    <a:pt x="28205" y="14856"/>
                    <a:pt x="28917" y="14522"/>
                    <a:pt x="29607" y="14166"/>
                  </a:cubicBezTo>
                  <a:cubicBezTo>
                    <a:pt x="29858" y="14040"/>
                    <a:pt x="30172" y="13936"/>
                    <a:pt x="30298" y="13726"/>
                  </a:cubicBezTo>
                  <a:cubicBezTo>
                    <a:pt x="30507" y="13371"/>
                    <a:pt x="30863" y="13203"/>
                    <a:pt x="31135" y="12910"/>
                  </a:cubicBezTo>
                  <a:cubicBezTo>
                    <a:pt x="31846" y="12074"/>
                    <a:pt x="32620" y="11299"/>
                    <a:pt x="33164" y="10358"/>
                  </a:cubicBezTo>
                  <a:cubicBezTo>
                    <a:pt x="33959" y="8998"/>
                    <a:pt x="34566" y="7512"/>
                    <a:pt x="34922" y="5943"/>
                  </a:cubicBezTo>
                  <a:cubicBezTo>
                    <a:pt x="35047" y="5462"/>
                    <a:pt x="35131" y="5022"/>
                    <a:pt x="35047" y="4457"/>
                  </a:cubicBezTo>
                  <a:lnTo>
                    <a:pt x="35047" y="4457"/>
                  </a:lnTo>
                  <a:cubicBezTo>
                    <a:pt x="34880" y="4562"/>
                    <a:pt x="34733" y="4604"/>
                    <a:pt x="34608" y="4708"/>
                  </a:cubicBezTo>
                  <a:cubicBezTo>
                    <a:pt x="34130" y="5106"/>
                    <a:pt x="33594" y="5252"/>
                    <a:pt x="33041" y="5252"/>
                  </a:cubicBezTo>
                  <a:cubicBezTo>
                    <a:pt x="32722" y="5252"/>
                    <a:pt x="32398" y="5203"/>
                    <a:pt x="32076" y="5127"/>
                  </a:cubicBezTo>
                  <a:cubicBezTo>
                    <a:pt x="31281" y="4939"/>
                    <a:pt x="30590" y="4520"/>
                    <a:pt x="30026" y="3934"/>
                  </a:cubicBezTo>
                  <a:cubicBezTo>
                    <a:pt x="29356" y="3202"/>
                    <a:pt x="28645" y="2470"/>
                    <a:pt x="28226" y="1528"/>
                  </a:cubicBezTo>
                  <a:cubicBezTo>
                    <a:pt x="28122" y="1319"/>
                    <a:pt x="27975" y="1130"/>
                    <a:pt x="27829" y="921"/>
                  </a:cubicBezTo>
                  <a:cubicBezTo>
                    <a:pt x="27054" y="1486"/>
                    <a:pt x="26301" y="2009"/>
                    <a:pt x="25569" y="2532"/>
                  </a:cubicBezTo>
                  <a:cubicBezTo>
                    <a:pt x="25004" y="2930"/>
                    <a:pt x="24460" y="3327"/>
                    <a:pt x="23853" y="3620"/>
                  </a:cubicBezTo>
                  <a:cubicBezTo>
                    <a:pt x="23058" y="4039"/>
                    <a:pt x="22179" y="4374"/>
                    <a:pt x="21321" y="4687"/>
                  </a:cubicBezTo>
                  <a:cubicBezTo>
                    <a:pt x="20865" y="4844"/>
                    <a:pt x="20360" y="4953"/>
                    <a:pt x="19853" y="4953"/>
                  </a:cubicBezTo>
                  <a:cubicBezTo>
                    <a:pt x="19616" y="4953"/>
                    <a:pt x="19378" y="4929"/>
                    <a:pt x="19145" y="4876"/>
                  </a:cubicBezTo>
                  <a:cubicBezTo>
                    <a:pt x="18497" y="4708"/>
                    <a:pt x="17848" y="4562"/>
                    <a:pt x="17220" y="4311"/>
                  </a:cubicBezTo>
                  <a:cubicBezTo>
                    <a:pt x="16697" y="4143"/>
                    <a:pt x="16300" y="3432"/>
                    <a:pt x="16362" y="2846"/>
                  </a:cubicBezTo>
                  <a:cubicBezTo>
                    <a:pt x="16404" y="2491"/>
                    <a:pt x="16488" y="2114"/>
                    <a:pt x="16572" y="1779"/>
                  </a:cubicBezTo>
                  <a:cubicBezTo>
                    <a:pt x="16697" y="1235"/>
                    <a:pt x="16844" y="691"/>
                    <a:pt x="17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1" name="Google Shape;1125;p53">
              <a:extLst>
                <a:ext uri="{FF2B5EF4-FFF2-40B4-BE49-F238E27FC236}">
                  <a16:creationId xmlns:a16="http://schemas.microsoft.com/office/drawing/2014/main" id="{DEF00E94-6278-4544-BA83-EA2194399FC8}"/>
                </a:ext>
              </a:extLst>
            </p:cNvPr>
            <p:cNvSpPr/>
            <p:nvPr/>
          </p:nvSpPr>
          <p:spPr>
            <a:xfrm flipH="1">
              <a:off x="6342400" y="3482275"/>
              <a:ext cx="620950" cy="312850"/>
            </a:xfrm>
            <a:custGeom>
              <a:avLst/>
              <a:gdLst/>
              <a:ahLst/>
              <a:cxnLst/>
              <a:rect l="l" t="t" r="r" b="b"/>
              <a:pathLst>
                <a:path w="24838" h="12514" extrusionOk="0">
                  <a:moveTo>
                    <a:pt x="14815" y="3558"/>
                  </a:moveTo>
                  <a:cubicBezTo>
                    <a:pt x="14940" y="4102"/>
                    <a:pt x="15045" y="4604"/>
                    <a:pt x="15192" y="5085"/>
                  </a:cubicBezTo>
                  <a:cubicBezTo>
                    <a:pt x="15254" y="5357"/>
                    <a:pt x="15338" y="5608"/>
                    <a:pt x="15443" y="5880"/>
                  </a:cubicBezTo>
                  <a:cubicBezTo>
                    <a:pt x="15610" y="6236"/>
                    <a:pt x="15819" y="6592"/>
                    <a:pt x="16280" y="6634"/>
                  </a:cubicBezTo>
                  <a:cubicBezTo>
                    <a:pt x="16782" y="7052"/>
                    <a:pt x="17430" y="7031"/>
                    <a:pt x="18016" y="7115"/>
                  </a:cubicBezTo>
                  <a:cubicBezTo>
                    <a:pt x="18184" y="7136"/>
                    <a:pt x="18456" y="7073"/>
                    <a:pt x="18602" y="6968"/>
                  </a:cubicBezTo>
                  <a:cubicBezTo>
                    <a:pt x="19439" y="6320"/>
                    <a:pt x="20255" y="5650"/>
                    <a:pt x="21092" y="4960"/>
                  </a:cubicBezTo>
                  <a:cubicBezTo>
                    <a:pt x="21176" y="4876"/>
                    <a:pt x="21218" y="4771"/>
                    <a:pt x="21322" y="4646"/>
                  </a:cubicBezTo>
                  <a:cubicBezTo>
                    <a:pt x="21824" y="4709"/>
                    <a:pt x="22347" y="4750"/>
                    <a:pt x="22871" y="4771"/>
                  </a:cubicBezTo>
                  <a:cubicBezTo>
                    <a:pt x="23394" y="4813"/>
                    <a:pt x="23896" y="4771"/>
                    <a:pt x="24461" y="4771"/>
                  </a:cubicBezTo>
                  <a:cubicBezTo>
                    <a:pt x="24649" y="5127"/>
                    <a:pt x="24733" y="5483"/>
                    <a:pt x="24712" y="5901"/>
                  </a:cubicBezTo>
                  <a:cubicBezTo>
                    <a:pt x="24670" y="6215"/>
                    <a:pt x="24628" y="6529"/>
                    <a:pt x="24670" y="6822"/>
                  </a:cubicBezTo>
                  <a:cubicBezTo>
                    <a:pt x="24837" y="7387"/>
                    <a:pt x="24670" y="7973"/>
                    <a:pt x="24670" y="8538"/>
                  </a:cubicBezTo>
                  <a:cubicBezTo>
                    <a:pt x="24649" y="9040"/>
                    <a:pt x="24419" y="9416"/>
                    <a:pt x="24042" y="9730"/>
                  </a:cubicBezTo>
                  <a:cubicBezTo>
                    <a:pt x="23310" y="10316"/>
                    <a:pt x="22536" y="10902"/>
                    <a:pt x="21615" y="11111"/>
                  </a:cubicBezTo>
                  <a:cubicBezTo>
                    <a:pt x="20632" y="11320"/>
                    <a:pt x="19648" y="11760"/>
                    <a:pt x="18602" y="11781"/>
                  </a:cubicBezTo>
                  <a:cubicBezTo>
                    <a:pt x="18142" y="11823"/>
                    <a:pt x="17661" y="11990"/>
                    <a:pt x="17179" y="11948"/>
                  </a:cubicBezTo>
                  <a:cubicBezTo>
                    <a:pt x="17033" y="11948"/>
                    <a:pt x="16886" y="12032"/>
                    <a:pt x="16761" y="12074"/>
                  </a:cubicBezTo>
                  <a:cubicBezTo>
                    <a:pt x="16384" y="12262"/>
                    <a:pt x="16028" y="12346"/>
                    <a:pt x="15610" y="12283"/>
                  </a:cubicBezTo>
                  <a:cubicBezTo>
                    <a:pt x="15254" y="12262"/>
                    <a:pt x="14920" y="12304"/>
                    <a:pt x="14606" y="12304"/>
                  </a:cubicBezTo>
                  <a:cubicBezTo>
                    <a:pt x="14355" y="12304"/>
                    <a:pt x="14062" y="12346"/>
                    <a:pt x="13790" y="12304"/>
                  </a:cubicBezTo>
                  <a:cubicBezTo>
                    <a:pt x="13455" y="12283"/>
                    <a:pt x="13141" y="12262"/>
                    <a:pt x="12806" y="12388"/>
                  </a:cubicBezTo>
                  <a:cubicBezTo>
                    <a:pt x="12471" y="12513"/>
                    <a:pt x="12074" y="12471"/>
                    <a:pt x="11697" y="12388"/>
                  </a:cubicBezTo>
                  <a:cubicBezTo>
                    <a:pt x="11446" y="11948"/>
                    <a:pt x="11467" y="11467"/>
                    <a:pt x="11488" y="10986"/>
                  </a:cubicBezTo>
                  <a:cubicBezTo>
                    <a:pt x="11551" y="10421"/>
                    <a:pt x="11551" y="9877"/>
                    <a:pt x="11446" y="9333"/>
                  </a:cubicBezTo>
                  <a:cubicBezTo>
                    <a:pt x="11425" y="9123"/>
                    <a:pt x="11425" y="8914"/>
                    <a:pt x="11425" y="8705"/>
                  </a:cubicBezTo>
                  <a:cubicBezTo>
                    <a:pt x="11425" y="8496"/>
                    <a:pt x="11467" y="8266"/>
                    <a:pt x="11425" y="8077"/>
                  </a:cubicBezTo>
                  <a:cubicBezTo>
                    <a:pt x="11321" y="7575"/>
                    <a:pt x="11342" y="7115"/>
                    <a:pt x="11342" y="6613"/>
                  </a:cubicBezTo>
                  <a:cubicBezTo>
                    <a:pt x="11342" y="6278"/>
                    <a:pt x="11279" y="5964"/>
                    <a:pt x="11258" y="5608"/>
                  </a:cubicBezTo>
                  <a:cubicBezTo>
                    <a:pt x="11237" y="5378"/>
                    <a:pt x="11216" y="5148"/>
                    <a:pt x="11174" y="4876"/>
                  </a:cubicBezTo>
                  <a:cubicBezTo>
                    <a:pt x="11153" y="4437"/>
                    <a:pt x="10944" y="4081"/>
                    <a:pt x="10714" y="3704"/>
                  </a:cubicBezTo>
                  <a:cubicBezTo>
                    <a:pt x="10609" y="3579"/>
                    <a:pt x="10421" y="3495"/>
                    <a:pt x="10254" y="3453"/>
                  </a:cubicBezTo>
                  <a:cubicBezTo>
                    <a:pt x="9584" y="3181"/>
                    <a:pt x="8956" y="3453"/>
                    <a:pt x="8308" y="3558"/>
                  </a:cubicBezTo>
                  <a:cubicBezTo>
                    <a:pt x="8161" y="3579"/>
                    <a:pt x="8036" y="3704"/>
                    <a:pt x="7931" y="3809"/>
                  </a:cubicBezTo>
                  <a:cubicBezTo>
                    <a:pt x="7722" y="4039"/>
                    <a:pt x="7575" y="4290"/>
                    <a:pt x="7199" y="4248"/>
                  </a:cubicBezTo>
                  <a:cubicBezTo>
                    <a:pt x="7115" y="4248"/>
                    <a:pt x="6969" y="4437"/>
                    <a:pt x="6948" y="4562"/>
                  </a:cubicBezTo>
                  <a:cubicBezTo>
                    <a:pt x="6885" y="4750"/>
                    <a:pt x="6948" y="4939"/>
                    <a:pt x="6906" y="5127"/>
                  </a:cubicBezTo>
                  <a:lnTo>
                    <a:pt x="6843" y="6215"/>
                  </a:lnTo>
                  <a:cubicBezTo>
                    <a:pt x="6801" y="6550"/>
                    <a:pt x="6801" y="6906"/>
                    <a:pt x="6843" y="7219"/>
                  </a:cubicBezTo>
                  <a:cubicBezTo>
                    <a:pt x="6906" y="8475"/>
                    <a:pt x="7052" y="9688"/>
                    <a:pt x="7115" y="10944"/>
                  </a:cubicBezTo>
                  <a:cubicBezTo>
                    <a:pt x="7157" y="11195"/>
                    <a:pt x="7115" y="11425"/>
                    <a:pt x="7115" y="11634"/>
                  </a:cubicBezTo>
                  <a:cubicBezTo>
                    <a:pt x="6906" y="11844"/>
                    <a:pt x="6738" y="11760"/>
                    <a:pt x="6571" y="11760"/>
                  </a:cubicBezTo>
                  <a:cubicBezTo>
                    <a:pt x="6236" y="11739"/>
                    <a:pt x="5901" y="11697"/>
                    <a:pt x="5588" y="11718"/>
                  </a:cubicBezTo>
                  <a:cubicBezTo>
                    <a:pt x="5295" y="11739"/>
                    <a:pt x="5065" y="11655"/>
                    <a:pt x="4813" y="11509"/>
                  </a:cubicBezTo>
                  <a:cubicBezTo>
                    <a:pt x="4688" y="11425"/>
                    <a:pt x="4562" y="11341"/>
                    <a:pt x="4395" y="11300"/>
                  </a:cubicBezTo>
                  <a:cubicBezTo>
                    <a:pt x="3412" y="11007"/>
                    <a:pt x="2575" y="10463"/>
                    <a:pt x="1842" y="9751"/>
                  </a:cubicBezTo>
                  <a:cubicBezTo>
                    <a:pt x="1612" y="9521"/>
                    <a:pt x="1298" y="9395"/>
                    <a:pt x="1005" y="9165"/>
                  </a:cubicBezTo>
                  <a:cubicBezTo>
                    <a:pt x="817" y="9040"/>
                    <a:pt x="629" y="8935"/>
                    <a:pt x="503" y="8789"/>
                  </a:cubicBezTo>
                  <a:cubicBezTo>
                    <a:pt x="43" y="8266"/>
                    <a:pt x="1" y="8119"/>
                    <a:pt x="419" y="7512"/>
                  </a:cubicBezTo>
                  <a:cubicBezTo>
                    <a:pt x="1089" y="6508"/>
                    <a:pt x="1821" y="5566"/>
                    <a:pt x="2784" y="4834"/>
                  </a:cubicBezTo>
                  <a:cubicBezTo>
                    <a:pt x="2930" y="4730"/>
                    <a:pt x="3077" y="4604"/>
                    <a:pt x="3181" y="4458"/>
                  </a:cubicBezTo>
                  <a:cubicBezTo>
                    <a:pt x="3621" y="3934"/>
                    <a:pt x="4144" y="3558"/>
                    <a:pt x="4709" y="3223"/>
                  </a:cubicBezTo>
                  <a:cubicBezTo>
                    <a:pt x="5085" y="3014"/>
                    <a:pt x="5378" y="2658"/>
                    <a:pt x="5650" y="2365"/>
                  </a:cubicBezTo>
                  <a:cubicBezTo>
                    <a:pt x="6655" y="1361"/>
                    <a:pt x="7805" y="608"/>
                    <a:pt x="9061" y="1"/>
                  </a:cubicBezTo>
                  <a:cubicBezTo>
                    <a:pt x="10860" y="1382"/>
                    <a:pt x="12743" y="2637"/>
                    <a:pt x="14815" y="35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2" name="Google Shape;1126;p53">
              <a:extLst>
                <a:ext uri="{FF2B5EF4-FFF2-40B4-BE49-F238E27FC236}">
                  <a16:creationId xmlns:a16="http://schemas.microsoft.com/office/drawing/2014/main" id="{56F26740-2DEB-4742-BA3C-11AFCB8A9F94}"/>
                </a:ext>
              </a:extLst>
            </p:cNvPr>
            <p:cNvSpPr/>
            <p:nvPr/>
          </p:nvSpPr>
          <p:spPr>
            <a:xfrm flipH="1">
              <a:off x="6820500" y="3420550"/>
              <a:ext cx="381900" cy="290350"/>
            </a:xfrm>
            <a:custGeom>
              <a:avLst/>
              <a:gdLst/>
              <a:ahLst/>
              <a:cxnLst/>
              <a:rect l="l" t="t" r="r" b="b"/>
              <a:pathLst>
                <a:path w="15276" h="11614" extrusionOk="0">
                  <a:moveTo>
                    <a:pt x="5964" y="11613"/>
                  </a:moveTo>
                  <a:cubicBezTo>
                    <a:pt x="5315" y="11551"/>
                    <a:pt x="4730" y="11572"/>
                    <a:pt x="4248" y="11237"/>
                  </a:cubicBezTo>
                  <a:cubicBezTo>
                    <a:pt x="3453" y="11195"/>
                    <a:pt x="2909" y="10672"/>
                    <a:pt x="2282" y="10337"/>
                  </a:cubicBezTo>
                  <a:cubicBezTo>
                    <a:pt x="1528" y="9919"/>
                    <a:pt x="838" y="9312"/>
                    <a:pt x="294" y="8621"/>
                  </a:cubicBezTo>
                  <a:cubicBezTo>
                    <a:pt x="106" y="8349"/>
                    <a:pt x="1" y="8098"/>
                    <a:pt x="64" y="7743"/>
                  </a:cubicBezTo>
                  <a:cubicBezTo>
                    <a:pt x="85" y="7533"/>
                    <a:pt x="126" y="7324"/>
                    <a:pt x="126" y="7115"/>
                  </a:cubicBezTo>
                  <a:cubicBezTo>
                    <a:pt x="106" y="6152"/>
                    <a:pt x="587" y="5378"/>
                    <a:pt x="1005" y="4562"/>
                  </a:cubicBezTo>
                  <a:cubicBezTo>
                    <a:pt x="1110" y="4374"/>
                    <a:pt x="1256" y="4227"/>
                    <a:pt x="1382" y="4060"/>
                  </a:cubicBezTo>
                  <a:cubicBezTo>
                    <a:pt x="2072" y="3432"/>
                    <a:pt x="2826" y="2972"/>
                    <a:pt x="3663" y="2553"/>
                  </a:cubicBezTo>
                  <a:cubicBezTo>
                    <a:pt x="4060" y="2344"/>
                    <a:pt x="4458" y="2281"/>
                    <a:pt x="4897" y="2386"/>
                  </a:cubicBezTo>
                  <a:cubicBezTo>
                    <a:pt x="5839" y="2595"/>
                    <a:pt x="6822" y="2679"/>
                    <a:pt x="7764" y="2867"/>
                  </a:cubicBezTo>
                  <a:cubicBezTo>
                    <a:pt x="8496" y="2993"/>
                    <a:pt x="9165" y="2784"/>
                    <a:pt x="9814" y="2512"/>
                  </a:cubicBezTo>
                  <a:cubicBezTo>
                    <a:pt x="10588" y="2198"/>
                    <a:pt x="11383" y="1842"/>
                    <a:pt x="12158" y="1528"/>
                  </a:cubicBezTo>
                  <a:cubicBezTo>
                    <a:pt x="12199" y="1507"/>
                    <a:pt x="12220" y="1507"/>
                    <a:pt x="12220" y="1465"/>
                  </a:cubicBezTo>
                  <a:cubicBezTo>
                    <a:pt x="12430" y="608"/>
                    <a:pt x="13099" y="398"/>
                    <a:pt x="13831" y="252"/>
                  </a:cubicBezTo>
                  <a:cubicBezTo>
                    <a:pt x="14062" y="189"/>
                    <a:pt x="14313" y="168"/>
                    <a:pt x="14543" y="105"/>
                  </a:cubicBezTo>
                  <a:cubicBezTo>
                    <a:pt x="14982" y="1"/>
                    <a:pt x="15066" y="64"/>
                    <a:pt x="15275" y="691"/>
                  </a:cubicBezTo>
                  <a:cubicBezTo>
                    <a:pt x="14752" y="984"/>
                    <a:pt x="14208" y="1256"/>
                    <a:pt x="13622" y="1361"/>
                  </a:cubicBezTo>
                  <a:cubicBezTo>
                    <a:pt x="13015" y="1465"/>
                    <a:pt x="12555" y="1821"/>
                    <a:pt x="12032" y="2030"/>
                  </a:cubicBezTo>
                  <a:cubicBezTo>
                    <a:pt x="11948" y="2051"/>
                    <a:pt x="11844" y="2093"/>
                    <a:pt x="11823" y="2177"/>
                  </a:cubicBezTo>
                  <a:cubicBezTo>
                    <a:pt x="11551" y="2784"/>
                    <a:pt x="10965" y="2909"/>
                    <a:pt x="10442" y="3139"/>
                  </a:cubicBezTo>
                  <a:cubicBezTo>
                    <a:pt x="9961" y="3349"/>
                    <a:pt x="9605" y="3621"/>
                    <a:pt x="9312" y="4039"/>
                  </a:cubicBezTo>
                  <a:cubicBezTo>
                    <a:pt x="9145" y="4248"/>
                    <a:pt x="8977" y="4478"/>
                    <a:pt x="8768" y="4667"/>
                  </a:cubicBezTo>
                  <a:cubicBezTo>
                    <a:pt x="7868" y="5441"/>
                    <a:pt x="7303" y="6445"/>
                    <a:pt x="6676" y="7429"/>
                  </a:cubicBezTo>
                  <a:cubicBezTo>
                    <a:pt x="6571" y="7596"/>
                    <a:pt x="6487" y="7784"/>
                    <a:pt x="6466" y="7931"/>
                  </a:cubicBezTo>
                  <a:cubicBezTo>
                    <a:pt x="6404" y="8349"/>
                    <a:pt x="6320" y="8768"/>
                    <a:pt x="6069" y="9144"/>
                  </a:cubicBezTo>
                  <a:cubicBezTo>
                    <a:pt x="6006" y="9877"/>
                    <a:pt x="5734" y="10567"/>
                    <a:pt x="5943" y="11300"/>
                  </a:cubicBezTo>
                  <a:cubicBezTo>
                    <a:pt x="5964" y="11341"/>
                    <a:pt x="5943" y="11404"/>
                    <a:pt x="5964" y="116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3" name="Google Shape;1127;p53">
              <a:extLst>
                <a:ext uri="{FF2B5EF4-FFF2-40B4-BE49-F238E27FC236}">
                  <a16:creationId xmlns:a16="http://schemas.microsoft.com/office/drawing/2014/main" id="{4A06BF2A-6B9D-4205-B6C5-E77BD3641716}"/>
                </a:ext>
              </a:extLst>
            </p:cNvPr>
            <p:cNvSpPr/>
            <p:nvPr/>
          </p:nvSpPr>
          <p:spPr>
            <a:xfrm flipH="1">
              <a:off x="6757225" y="3440425"/>
              <a:ext cx="275150" cy="343700"/>
            </a:xfrm>
            <a:custGeom>
              <a:avLst/>
              <a:gdLst/>
              <a:ahLst/>
              <a:cxnLst/>
              <a:rect l="l" t="t" r="r" b="b"/>
              <a:pathLst>
                <a:path w="11006" h="13748" extrusionOk="0">
                  <a:moveTo>
                    <a:pt x="5461" y="13748"/>
                  </a:moveTo>
                  <a:cubicBezTo>
                    <a:pt x="4833" y="13685"/>
                    <a:pt x="4394" y="13685"/>
                    <a:pt x="3955" y="13559"/>
                  </a:cubicBezTo>
                  <a:cubicBezTo>
                    <a:pt x="3599" y="13497"/>
                    <a:pt x="3264" y="13329"/>
                    <a:pt x="2929" y="13204"/>
                  </a:cubicBezTo>
                  <a:cubicBezTo>
                    <a:pt x="2406" y="12974"/>
                    <a:pt x="1988" y="12555"/>
                    <a:pt x="1402" y="12388"/>
                  </a:cubicBezTo>
                  <a:cubicBezTo>
                    <a:pt x="1235" y="12346"/>
                    <a:pt x="1067" y="12053"/>
                    <a:pt x="942" y="11844"/>
                  </a:cubicBezTo>
                  <a:cubicBezTo>
                    <a:pt x="711" y="11446"/>
                    <a:pt x="523" y="11028"/>
                    <a:pt x="314" y="10609"/>
                  </a:cubicBezTo>
                  <a:cubicBezTo>
                    <a:pt x="0" y="9898"/>
                    <a:pt x="42" y="9207"/>
                    <a:pt x="356" y="8496"/>
                  </a:cubicBezTo>
                  <a:cubicBezTo>
                    <a:pt x="460" y="8266"/>
                    <a:pt x="565" y="7973"/>
                    <a:pt x="607" y="7701"/>
                  </a:cubicBezTo>
                  <a:cubicBezTo>
                    <a:pt x="628" y="7324"/>
                    <a:pt x="816" y="7031"/>
                    <a:pt x="983" y="6717"/>
                  </a:cubicBezTo>
                  <a:cubicBezTo>
                    <a:pt x="1507" y="5860"/>
                    <a:pt x="2092" y="5043"/>
                    <a:pt x="2846" y="4353"/>
                  </a:cubicBezTo>
                  <a:cubicBezTo>
                    <a:pt x="3264" y="3997"/>
                    <a:pt x="3494" y="3474"/>
                    <a:pt x="3976" y="3181"/>
                  </a:cubicBezTo>
                  <a:cubicBezTo>
                    <a:pt x="4520" y="2826"/>
                    <a:pt x="5064" y="2428"/>
                    <a:pt x="5629" y="2051"/>
                  </a:cubicBezTo>
                  <a:cubicBezTo>
                    <a:pt x="5670" y="2030"/>
                    <a:pt x="5733" y="1989"/>
                    <a:pt x="5775" y="1947"/>
                  </a:cubicBezTo>
                  <a:cubicBezTo>
                    <a:pt x="6486" y="1779"/>
                    <a:pt x="7114" y="1403"/>
                    <a:pt x="7742" y="1047"/>
                  </a:cubicBezTo>
                  <a:cubicBezTo>
                    <a:pt x="8244" y="754"/>
                    <a:pt x="8788" y="566"/>
                    <a:pt x="9290" y="294"/>
                  </a:cubicBezTo>
                  <a:cubicBezTo>
                    <a:pt x="9562" y="106"/>
                    <a:pt x="9876" y="1"/>
                    <a:pt x="10274" y="1"/>
                  </a:cubicBezTo>
                  <a:cubicBezTo>
                    <a:pt x="10483" y="210"/>
                    <a:pt x="10713" y="419"/>
                    <a:pt x="11006" y="670"/>
                  </a:cubicBezTo>
                  <a:cubicBezTo>
                    <a:pt x="10755" y="942"/>
                    <a:pt x="10462" y="1089"/>
                    <a:pt x="10169" y="1256"/>
                  </a:cubicBezTo>
                  <a:cubicBezTo>
                    <a:pt x="9165" y="1779"/>
                    <a:pt x="8286" y="2512"/>
                    <a:pt x="7512" y="3286"/>
                  </a:cubicBezTo>
                  <a:cubicBezTo>
                    <a:pt x="7177" y="3621"/>
                    <a:pt x="6800" y="3976"/>
                    <a:pt x="6361" y="4186"/>
                  </a:cubicBezTo>
                  <a:cubicBezTo>
                    <a:pt x="5942" y="4395"/>
                    <a:pt x="5608" y="4709"/>
                    <a:pt x="5294" y="5043"/>
                  </a:cubicBezTo>
                  <a:cubicBezTo>
                    <a:pt x="5022" y="5295"/>
                    <a:pt x="4792" y="5567"/>
                    <a:pt x="4499" y="5797"/>
                  </a:cubicBezTo>
                  <a:cubicBezTo>
                    <a:pt x="3641" y="6445"/>
                    <a:pt x="3013" y="7324"/>
                    <a:pt x="2364" y="8161"/>
                  </a:cubicBezTo>
                  <a:cubicBezTo>
                    <a:pt x="2155" y="8412"/>
                    <a:pt x="1988" y="8705"/>
                    <a:pt x="1758" y="8956"/>
                  </a:cubicBezTo>
                  <a:cubicBezTo>
                    <a:pt x="1527" y="9228"/>
                    <a:pt x="1486" y="9479"/>
                    <a:pt x="1527" y="9793"/>
                  </a:cubicBezTo>
                  <a:cubicBezTo>
                    <a:pt x="1590" y="10693"/>
                    <a:pt x="2092" y="11362"/>
                    <a:pt x="2804" y="11802"/>
                  </a:cubicBezTo>
                  <a:cubicBezTo>
                    <a:pt x="3411" y="12158"/>
                    <a:pt x="3955" y="12576"/>
                    <a:pt x="4499" y="13015"/>
                  </a:cubicBezTo>
                  <a:cubicBezTo>
                    <a:pt x="4792" y="13266"/>
                    <a:pt x="5085" y="13434"/>
                    <a:pt x="5461" y="137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4" name="Google Shape;1128;p53">
              <a:extLst>
                <a:ext uri="{FF2B5EF4-FFF2-40B4-BE49-F238E27FC236}">
                  <a16:creationId xmlns:a16="http://schemas.microsoft.com/office/drawing/2014/main" id="{0CEF7434-A0BE-4DA7-AFC9-5FA021DB151C}"/>
                </a:ext>
              </a:extLst>
            </p:cNvPr>
            <p:cNvSpPr/>
            <p:nvPr/>
          </p:nvSpPr>
          <p:spPr>
            <a:xfrm flipH="1">
              <a:off x="6870200" y="2991100"/>
              <a:ext cx="114575" cy="183100"/>
            </a:xfrm>
            <a:custGeom>
              <a:avLst/>
              <a:gdLst/>
              <a:ahLst/>
              <a:cxnLst/>
              <a:rect l="l" t="t" r="r" b="b"/>
              <a:pathLst>
                <a:path w="4583" h="7324" extrusionOk="0">
                  <a:moveTo>
                    <a:pt x="293" y="7324"/>
                  </a:moveTo>
                  <a:cubicBezTo>
                    <a:pt x="272" y="6696"/>
                    <a:pt x="0" y="6089"/>
                    <a:pt x="147" y="5462"/>
                  </a:cubicBezTo>
                  <a:cubicBezTo>
                    <a:pt x="251" y="4980"/>
                    <a:pt x="251" y="4415"/>
                    <a:pt x="377" y="3934"/>
                  </a:cubicBezTo>
                  <a:cubicBezTo>
                    <a:pt x="670" y="2888"/>
                    <a:pt x="1318" y="2009"/>
                    <a:pt x="1988" y="1172"/>
                  </a:cubicBezTo>
                  <a:cubicBezTo>
                    <a:pt x="2072" y="1068"/>
                    <a:pt x="2176" y="1026"/>
                    <a:pt x="2281" y="963"/>
                  </a:cubicBezTo>
                  <a:cubicBezTo>
                    <a:pt x="2574" y="837"/>
                    <a:pt x="2783" y="649"/>
                    <a:pt x="2992" y="419"/>
                  </a:cubicBezTo>
                  <a:cubicBezTo>
                    <a:pt x="3348" y="1"/>
                    <a:pt x="3829" y="63"/>
                    <a:pt x="4143" y="503"/>
                  </a:cubicBezTo>
                  <a:cubicBezTo>
                    <a:pt x="4227" y="628"/>
                    <a:pt x="4310" y="754"/>
                    <a:pt x="4352" y="900"/>
                  </a:cubicBezTo>
                  <a:cubicBezTo>
                    <a:pt x="4499" y="2135"/>
                    <a:pt x="4582" y="3411"/>
                    <a:pt x="3850" y="4520"/>
                  </a:cubicBezTo>
                  <a:cubicBezTo>
                    <a:pt x="3557" y="5001"/>
                    <a:pt x="3243" y="5441"/>
                    <a:pt x="2971" y="5901"/>
                  </a:cubicBezTo>
                  <a:cubicBezTo>
                    <a:pt x="2657" y="6487"/>
                    <a:pt x="2072" y="6717"/>
                    <a:pt x="1569" y="7052"/>
                  </a:cubicBezTo>
                  <a:cubicBezTo>
                    <a:pt x="1465" y="7115"/>
                    <a:pt x="1339" y="7156"/>
                    <a:pt x="1235" y="7156"/>
                  </a:cubicBezTo>
                  <a:cubicBezTo>
                    <a:pt x="942" y="7240"/>
                    <a:pt x="670" y="7282"/>
                    <a:pt x="293" y="73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5" name="Google Shape;1129;p53">
              <a:extLst>
                <a:ext uri="{FF2B5EF4-FFF2-40B4-BE49-F238E27FC236}">
                  <a16:creationId xmlns:a16="http://schemas.microsoft.com/office/drawing/2014/main" id="{ED305269-F7E1-48E9-8889-B9B4B39C1293}"/>
                </a:ext>
              </a:extLst>
            </p:cNvPr>
            <p:cNvSpPr/>
            <p:nvPr/>
          </p:nvSpPr>
          <p:spPr>
            <a:xfrm flipH="1">
              <a:off x="7126525" y="3076875"/>
              <a:ext cx="188325" cy="86350"/>
            </a:xfrm>
            <a:custGeom>
              <a:avLst/>
              <a:gdLst/>
              <a:ahLst/>
              <a:cxnLst/>
              <a:rect l="l" t="t" r="r" b="b"/>
              <a:pathLst>
                <a:path w="7533" h="3454" extrusionOk="0">
                  <a:moveTo>
                    <a:pt x="7533" y="1131"/>
                  </a:moveTo>
                  <a:cubicBezTo>
                    <a:pt x="7010" y="1570"/>
                    <a:pt x="6508" y="2010"/>
                    <a:pt x="5984" y="2407"/>
                  </a:cubicBezTo>
                  <a:cubicBezTo>
                    <a:pt x="5775" y="2554"/>
                    <a:pt x="5482" y="2658"/>
                    <a:pt x="5231" y="2721"/>
                  </a:cubicBezTo>
                  <a:cubicBezTo>
                    <a:pt x="4227" y="2930"/>
                    <a:pt x="3243" y="3056"/>
                    <a:pt x="2281" y="3286"/>
                  </a:cubicBezTo>
                  <a:cubicBezTo>
                    <a:pt x="1611" y="3453"/>
                    <a:pt x="984" y="3265"/>
                    <a:pt x="356" y="3181"/>
                  </a:cubicBezTo>
                  <a:cubicBezTo>
                    <a:pt x="147" y="3160"/>
                    <a:pt x="0" y="2909"/>
                    <a:pt x="84" y="2700"/>
                  </a:cubicBezTo>
                  <a:cubicBezTo>
                    <a:pt x="335" y="2093"/>
                    <a:pt x="502" y="1403"/>
                    <a:pt x="1193" y="1131"/>
                  </a:cubicBezTo>
                  <a:cubicBezTo>
                    <a:pt x="1570" y="963"/>
                    <a:pt x="1904" y="733"/>
                    <a:pt x="2218" y="503"/>
                  </a:cubicBezTo>
                  <a:cubicBezTo>
                    <a:pt x="2762" y="106"/>
                    <a:pt x="3411" y="1"/>
                    <a:pt x="4039" y="22"/>
                  </a:cubicBezTo>
                  <a:cubicBezTo>
                    <a:pt x="4583" y="43"/>
                    <a:pt x="5127" y="85"/>
                    <a:pt x="5671" y="147"/>
                  </a:cubicBezTo>
                  <a:cubicBezTo>
                    <a:pt x="6403" y="231"/>
                    <a:pt x="7093" y="503"/>
                    <a:pt x="7533" y="1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6" name="Google Shape;1130;p53">
              <a:extLst>
                <a:ext uri="{FF2B5EF4-FFF2-40B4-BE49-F238E27FC236}">
                  <a16:creationId xmlns:a16="http://schemas.microsoft.com/office/drawing/2014/main" id="{C641A1F4-47E4-4EA2-93A9-1FD3CC045A17}"/>
                </a:ext>
              </a:extLst>
            </p:cNvPr>
            <p:cNvSpPr/>
            <p:nvPr/>
          </p:nvSpPr>
          <p:spPr>
            <a:xfrm flipH="1">
              <a:off x="6462725" y="3580100"/>
              <a:ext cx="101500" cy="57575"/>
            </a:xfrm>
            <a:custGeom>
              <a:avLst/>
              <a:gdLst/>
              <a:ahLst/>
              <a:cxnLst/>
              <a:rect l="l" t="t" r="r" b="b"/>
              <a:pathLst>
                <a:path w="4060" h="2303" extrusionOk="0">
                  <a:moveTo>
                    <a:pt x="4060" y="586"/>
                  </a:moveTo>
                  <a:cubicBezTo>
                    <a:pt x="3893" y="775"/>
                    <a:pt x="3830" y="879"/>
                    <a:pt x="3746" y="942"/>
                  </a:cubicBezTo>
                  <a:cubicBezTo>
                    <a:pt x="3369" y="1256"/>
                    <a:pt x="2951" y="1528"/>
                    <a:pt x="2616" y="1863"/>
                  </a:cubicBezTo>
                  <a:cubicBezTo>
                    <a:pt x="2135" y="2302"/>
                    <a:pt x="1654" y="2260"/>
                    <a:pt x="1089" y="2030"/>
                  </a:cubicBezTo>
                  <a:cubicBezTo>
                    <a:pt x="942" y="1946"/>
                    <a:pt x="754" y="1884"/>
                    <a:pt x="607" y="1779"/>
                  </a:cubicBezTo>
                  <a:cubicBezTo>
                    <a:pt x="461" y="1716"/>
                    <a:pt x="335" y="1591"/>
                    <a:pt x="315" y="1465"/>
                  </a:cubicBezTo>
                  <a:cubicBezTo>
                    <a:pt x="168" y="1026"/>
                    <a:pt x="22" y="545"/>
                    <a:pt x="1" y="21"/>
                  </a:cubicBezTo>
                  <a:cubicBezTo>
                    <a:pt x="733" y="1"/>
                    <a:pt x="1361" y="293"/>
                    <a:pt x="2009" y="377"/>
                  </a:cubicBezTo>
                  <a:cubicBezTo>
                    <a:pt x="2616" y="398"/>
                    <a:pt x="3265" y="482"/>
                    <a:pt x="4060" y="5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7" name="Google Shape;1131;p53">
              <a:extLst>
                <a:ext uri="{FF2B5EF4-FFF2-40B4-BE49-F238E27FC236}">
                  <a16:creationId xmlns:a16="http://schemas.microsoft.com/office/drawing/2014/main" id="{7529E824-771C-469D-8801-555D7FDDB2F8}"/>
                </a:ext>
              </a:extLst>
            </p:cNvPr>
            <p:cNvSpPr/>
            <p:nvPr/>
          </p:nvSpPr>
          <p:spPr>
            <a:xfrm flipH="1">
              <a:off x="6702825" y="3583250"/>
              <a:ext cx="70100" cy="216575"/>
            </a:xfrm>
            <a:custGeom>
              <a:avLst/>
              <a:gdLst/>
              <a:ahLst/>
              <a:cxnLst/>
              <a:rect l="l" t="t" r="r" b="b"/>
              <a:pathLst>
                <a:path w="2804" h="8663" extrusionOk="0">
                  <a:moveTo>
                    <a:pt x="2720" y="8349"/>
                  </a:moveTo>
                  <a:cubicBezTo>
                    <a:pt x="2344" y="8453"/>
                    <a:pt x="1988" y="8558"/>
                    <a:pt x="1632" y="8642"/>
                  </a:cubicBezTo>
                  <a:cubicBezTo>
                    <a:pt x="1528" y="8662"/>
                    <a:pt x="1402" y="8621"/>
                    <a:pt x="1256" y="8621"/>
                  </a:cubicBezTo>
                  <a:cubicBezTo>
                    <a:pt x="1025" y="8349"/>
                    <a:pt x="795" y="8077"/>
                    <a:pt x="607" y="7825"/>
                  </a:cubicBezTo>
                  <a:cubicBezTo>
                    <a:pt x="419" y="6152"/>
                    <a:pt x="251" y="4520"/>
                    <a:pt x="84" y="2888"/>
                  </a:cubicBezTo>
                  <a:cubicBezTo>
                    <a:pt x="84" y="2804"/>
                    <a:pt x="63" y="2699"/>
                    <a:pt x="63" y="2636"/>
                  </a:cubicBezTo>
                  <a:cubicBezTo>
                    <a:pt x="188" y="2030"/>
                    <a:pt x="105" y="1423"/>
                    <a:pt x="0" y="816"/>
                  </a:cubicBezTo>
                  <a:cubicBezTo>
                    <a:pt x="0" y="774"/>
                    <a:pt x="42" y="711"/>
                    <a:pt x="63" y="649"/>
                  </a:cubicBezTo>
                  <a:cubicBezTo>
                    <a:pt x="565" y="188"/>
                    <a:pt x="1235" y="272"/>
                    <a:pt x="1841" y="63"/>
                  </a:cubicBezTo>
                  <a:cubicBezTo>
                    <a:pt x="2030" y="0"/>
                    <a:pt x="2260" y="126"/>
                    <a:pt x="2469" y="147"/>
                  </a:cubicBezTo>
                  <a:cubicBezTo>
                    <a:pt x="2511" y="293"/>
                    <a:pt x="2595" y="398"/>
                    <a:pt x="2595" y="502"/>
                  </a:cubicBezTo>
                  <a:cubicBezTo>
                    <a:pt x="2595" y="1255"/>
                    <a:pt x="2804" y="1988"/>
                    <a:pt x="2699" y="2762"/>
                  </a:cubicBezTo>
                  <a:cubicBezTo>
                    <a:pt x="2657" y="3139"/>
                    <a:pt x="2595" y="3536"/>
                    <a:pt x="2720" y="3934"/>
                  </a:cubicBezTo>
                  <a:cubicBezTo>
                    <a:pt x="2762" y="4017"/>
                    <a:pt x="2783" y="4122"/>
                    <a:pt x="2783" y="4185"/>
                  </a:cubicBezTo>
                  <a:lnTo>
                    <a:pt x="2783" y="6842"/>
                  </a:lnTo>
                  <a:cubicBezTo>
                    <a:pt x="2720" y="7344"/>
                    <a:pt x="2720" y="7805"/>
                    <a:pt x="2720" y="8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8" name="Google Shape;1132;p53">
              <a:extLst>
                <a:ext uri="{FF2B5EF4-FFF2-40B4-BE49-F238E27FC236}">
                  <a16:creationId xmlns:a16="http://schemas.microsoft.com/office/drawing/2014/main" id="{22F4BC15-1D0B-4345-888F-E3B8860FE06B}"/>
                </a:ext>
              </a:extLst>
            </p:cNvPr>
            <p:cNvSpPr/>
            <p:nvPr/>
          </p:nvSpPr>
          <p:spPr>
            <a:xfrm flipH="1">
              <a:off x="6697050" y="3801900"/>
              <a:ext cx="60725" cy="62275"/>
            </a:xfrm>
            <a:custGeom>
              <a:avLst/>
              <a:gdLst/>
              <a:ahLst/>
              <a:cxnLst/>
              <a:rect l="l" t="t" r="r" b="b"/>
              <a:pathLst>
                <a:path w="2429" h="2491" extrusionOk="0">
                  <a:moveTo>
                    <a:pt x="2428" y="2281"/>
                  </a:moveTo>
                  <a:cubicBezTo>
                    <a:pt x="2010" y="2344"/>
                    <a:pt x="1675" y="2490"/>
                    <a:pt x="1340" y="2490"/>
                  </a:cubicBezTo>
                  <a:cubicBezTo>
                    <a:pt x="922" y="2490"/>
                    <a:pt x="503" y="2385"/>
                    <a:pt x="85" y="2302"/>
                  </a:cubicBezTo>
                  <a:cubicBezTo>
                    <a:pt x="64" y="2302"/>
                    <a:pt x="22" y="2197"/>
                    <a:pt x="1" y="2134"/>
                  </a:cubicBezTo>
                  <a:cubicBezTo>
                    <a:pt x="210" y="1925"/>
                    <a:pt x="440" y="2072"/>
                    <a:pt x="691" y="2072"/>
                  </a:cubicBezTo>
                  <a:cubicBezTo>
                    <a:pt x="901" y="2030"/>
                    <a:pt x="1110" y="2072"/>
                    <a:pt x="1319" y="2009"/>
                  </a:cubicBezTo>
                  <a:cubicBezTo>
                    <a:pt x="1382" y="1988"/>
                    <a:pt x="1487" y="1862"/>
                    <a:pt x="1528" y="1758"/>
                  </a:cubicBezTo>
                  <a:cubicBezTo>
                    <a:pt x="1528" y="1653"/>
                    <a:pt x="1466" y="1507"/>
                    <a:pt x="1382" y="1444"/>
                  </a:cubicBezTo>
                  <a:cubicBezTo>
                    <a:pt x="1277" y="1360"/>
                    <a:pt x="1131" y="1297"/>
                    <a:pt x="963" y="1276"/>
                  </a:cubicBezTo>
                  <a:cubicBezTo>
                    <a:pt x="691" y="1235"/>
                    <a:pt x="378" y="1172"/>
                    <a:pt x="85" y="1130"/>
                  </a:cubicBezTo>
                  <a:cubicBezTo>
                    <a:pt x="1" y="837"/>
                    <a:pt x="127" y="712"/>
                    <a:pt x="378" y="649"/>
                  </a:cubicBezTo>
                  <a:cubicBezTo>
                    <a:pt x="419" y="628"/>
                    <a:pt x="503" y="628"/>
                    <a:pt x="545" y="649"/>
                  </a:cubicBezTo>
                  <a:cubicBezTo>
                    <a:pt x="1215" y="816"/>
                    <a:pt x="1738" y="607"/>
                    <a:pt x="2177" y="0"/>
                  </a:cubicBezTo>
                  <a:cubicBezTo>
                    <a:pt x="2428" y="419"/>
                    <a:pt x="2323" y="753"/>
                    <a:pt x="2323" y="1088"/>
                  </a:cubicBezTo>
                  <a:cubicBezTo>
                    <a:pt x="2323" y="1444"/>
                    <a:pt x="2386" y="1800"/>
                    <a:pt x="2428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9" name="Google Shape;1133;p53">
              <a:extLst>
                <a:ext uri="{FF2B5EF4-FFF2-40B4-BE49-F238E27FC236}">
                  <a16:creationId xmlns:a16="http://schemas.microsoft.com/office/drawing/2014/main" id="{1AEB6D8D-6EEF-4ACC-82E1-B77DD8FD8C81}"/>
                </a:ext>
              </a:extLst>
            </p:cNvPr>
            <p:cNvSpPr/>
            <p:nvPr/>
          </p:nvSpPr>
          <p:spPr>
            <a:xfrm flipH="1">
              <a:off x="6696025" y="3890300"/>
              <a:ext cx="49700" cy="66450"/>
            </a:xfrm>
            <a:custGeom>
              <a:avLst/>
              <a:gdLst/>
              <a:ahLst/>
              <a:cxnLst/>
              <a:rect l="l" t="t" r="r" b="b"/>
              <a:pathLst>
                <a:path w="1988" h="2658" extrusionOk="0">
                  <a:moveTo>
                    <a:pt x="0" y="84"/>
                  </a:moveTo>
                  <a:cubicBezTo>
                    <a:pt x="586" y="42"/>
                    <a:pt x="1214" y="398"/>
                    <a:pt x="1821" y="0"/>
                  </a:cubicBezTo>
                  <a:cubicBezTo>
                    <a:pt x="1988" y="984"/>
                    <a:pt x="1611" y="1758"/>
                    <a:pt x="1277" y="2658"/>
                  </a:cubicBezTo>
                  <a:cubicBezTo>
                    <a:pt x="670" y="1779"/>
                    <a:pt x="377" y="921"/>
                    <a:pt x="0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0" name="Google Shape;1134;p53">
              <a:extLst>
                <a:ext uri="{FF2B5EF4-FFF2-40B4-BE49-F238E27FC236}">
                  <a16:creationId xmlns:a16="http://schemas.microsoft.com/office/drawing/2014/main" id="{E3D66B43-2727-4E70-948D-C00AA6C2974F}"/>
                </a:ext>
              </a:extLst>
            </p:cNvPr>
            <p:cNvSpPr/>
            <p:nvPr/>
          </p:nvSpPr>
          <p:spPr>
            <a:xfrm flipH="1">
              <a:off x="6554775" y="3286650"/>
              <a:ext cx="194625" cy="197750"/>
            </a:xfrm>
            <a:custGeom>
              <a:avLst/>
              <a:gdLst/>
              <a:ahLst/>
              <a:cxnLst/>
              <a:rect l="l" t="t" r="r" b="b"/>
              <a:pathLst>
                <a:path w="7785" h="7910" extrusionOk="0">
                  <a:moveTo>
                    <a:pt x="7638" y="3202"/>
                  </a:moveTo>
                  <a:cubicBezTo>
                    <a:pt x="7722" y="1883"/>
                    <a:pt x="7094" y="649"/>
                    <a:pt x="5504" y="377"/>
                  </a:cubicBezTo>
                  <a:cubicBezTo>
                    <a:pt x="3244" y="0"/>
                    <a:pt x="147" y="1277"/>
                    <a:pt x="84" y="3850"/>
                  </a:cubicBezTo>
                  <a:cubicBezTo>
                    <a:pt x="1" y="6759"/>
                    <a:pt x="3328" y="7909"/>
                    <a:pt x="5629" y="6926"/>
                  </a:cubicBezTo>
                  <a:cubicBezTo>
                    <a:pt x="6675" y="6487"/>
                    <a:pt x="7491" y="5545"/>
                    <a:pt x="7701" y="4415"/>
                  </a:cubicBezTo>
                  <a:cubicBezTo>
                    <a:pt x="7784" y="3997"/>
                    <a:pt x="7742" y="3578"/>
                    <a:pt x="7638" y="32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1" name="Google Shape;1135;p53">
              <a:extLst>
                <a:ext uri="{FF2B5EF4-FFF2-40B4-BE49-F238E27FC236}">
                  <a16:creationId xmlns:a16="http://schemas.microsoft.com/office/drawing/2014/main" id="{6A730350-0F3B-40E3-9193-7F3DAE860B43}"/>
                </a:ext>
              </a:extLst>
            </p:cNvPr>
            <p:cNvSpPr/>
            <p:nvPr/>
          </p:nvSpPr>
          <p:spPr>
            <a:xfrm flipH="1">
              <a:off x="6051575" y="3377150"/>
              <a:ext cx="182575" cy="162175"/>
            </a:xfrm>
            <a:custGeom>
              <a:avLst/>
              <a:gdLst/>
              <a:ahLst/>
              <a:cxnLst/>
              <a:rect l="l" t="t" r="r" b="b"/>
              <a:pathLst>
                <a:path w="7303" h="6487" extrusionOk="0">
                  <a:moveTo>
                    <a:pt x="3118" y="356"/>
                  </a:moveTo>
                  <a:cubicBezTo>
                    <a:pt x="1256" y="691"/>
                    <a:pt x="1" y="2134"/>
                    <a:pt x="314" y="4038"/>
                  </a:cubicBezTo>
                  <a:cubicBezTo>
                    <a:pt x="607" y="5880"/>
                    <a:pt x="2700" y="6486"/>
                    <a:pt x="4143" y="5587"/>
                  </a:cubicBezTo>
                  <a:cubicBezTo>
                    <a:pt x="5169" y="5231"/>
                    <a:pt x="6131" y="4394"/>
                    <a:pt x="6466" y="3473"/>
                  </a:cubicBezTo>
                  <a:cubicBezTo>
                    <a:pt x="7303" y="1256"/>
                    <a:pt x="5022" y="0"/>
                    <a:pt x="3118" y="3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2" name="Google Shape;1136;p53">
              <a:extLst>
                <a:ext uri="{FF2B5EF4-FFF2-40B4-BE49-F238E27FC236}">
                  <a16:creationId xmlns:a16="http://schemas.microsoft.com/office/drawing/2014/main" id="{0D96F823-346A-4C5A-8164-519717602BB0}"/>
                </a:ext>
              </a:extLst>
            </p:cNvPr>
            <p:cNvSpPr/>
            <p:nvPr/>
          </p:nvSpPr>
          <p:spPr>
            <a:xfrm flipH="1">
              <a:off x="5900400" y="2677775"/>
              <a:ext cx="1442175" cy="1318200"/>
            </a:xfrm>
            <a:custGeom>
              <a:avLst/>
              <a:gdLst/>
              <a:ahLst/>
              <a:cxnLst/>
              <a:rect l="l" t="t" r="r" b="b"/>
              <a:pathLst>
                <a:path w="57687" h="52728" extrusionOk="0">
                  <a:moveTo>
                    <a:pt x="50887" y="5231"/>
                  </a:moveTo>
                  <a:cubicBezTo>
                    <a:pt x="51765" y="5608"/>
                    <a:pt x="52288" y="6152"/>
                    <a:pt x="52812" y="6696"/>
                  </a:cubicBezTo>
                  <a:cubicBezTo>
                    <a:pt x="52874" y="6780"/>
                    <a:pt x="52937" y="6842"/>
                    <a:pt x="53000" y="6905"/>
                  </a:cubicBezTo>
                  <a:cubicBezTo>
                    <a:pt x="53397" y="7428"/>
                    <a:pt x="53669" y="8035"/>
                    <a:pt x="54234" y="8474"/>
                  </a:cubicBezTo>
                  <a:cubicBezTo>
                    <a:pt x="54695" y="8893"/>
                    <a:pt x="55071" y="9458"/>
                    <a:pt x="55427" y="9981"/>
                  </a:cubicBezTo>
                  <a:cubicBezTo>
                    <a:pt x="55615" y="10211"/>
                    <a:pt x="55699" y="10525"/>
                    <a:pt x="55825" y="10818"/>
                  </a:cubicBezTo>
                  <a:cubicBezTo>
                    <a:pt x="56013" y="11236"/>
                    <a:pt x="56159" y="11655"/>
                    <a:pt x="56473" y="12010"/>
                  </a:cubicBezTo>
                  <a:cubicBezTo>
                    <a:pt x="56641" y="12220"/>
                    <a:pt x="56766" y="12492"/>
                    <a:pt x="56808" y="12743"/>
                  </a:cubicBezTo>
                  <a:cubicBezTo>
                    <a:pt x="57038" y="13475"/>
                    <a:pt x="57185" y="14228"/>
                    <a:pt x="57373" y="14961"/>
                  </a:cubicBezTo>
                  <a:cubicBezTo>
                    <a:pt x="57394" y="15023"/>
                    <a:pt x="57394" y="15107"/>
                    <a:pt x="57394" y="15149"/>
                  </a:cubicBezTo>
                  <a:cubicBezTo>
                    <a:pt x="57457" y="16467"/>
                    <a:pt x="57687" y="17764"/>
                    <a:pt x="57498" y="19083"/>
                  </a:cubicBezTo>
                  <a:cubicBezTo>
                    <a:pt x="57415" y="19731"/>
                    <a:pt x="57373" y="20401"/>
                    <a:pt x="57289" y="21091"/>
                  </a:cubicBezTo>
                  <a:cubicBezTo>
                    <a:pt x="57185" y="21845"/>
                    <a:pt x="56892" y="22556"/>
                    <a:pt x="56348" y="23016"/>
                  </a:cubicBezTo>
                  <a:cubicBezTo>
                    <a:pt x="55825" y="23477"/>
                    <a:pt x="55636" y="24042"/>
                    <a:pt x="55343" y="24586"/>
                  </a:cubicBezTo>
                  <a:cubicBezTo>
                    <a:pt x="55197" y="24878"/>
                    <a:pt x="55113" y="25213"/>
                    <a:pt x="55071" y="25569"/>
                  </a:cubicBezTo>
                  <a:cubicBezTo>
                    <a:pt x="54967" y="26657"/>
                    <a:pt x="54465" y="27599"/>
                    <a:pt x="53962" y="28540"/>
                  </a:cubicBezTo>
                  <a:cubicBezTo>
                    <a:pt x="53607" y="29231"/>
                    <a:pt x="53251" y="29900"/>
                    <a:pt x="52791" y="30507"/>
                  </a:cubicBezTo>
                  <a:cubicBezTo>
                    <a:pt x="52665" y="30653"/>
                    <a:pt x="52602" y="30904"/>
                    <a:pt x="52498" y="31072"/>
                  </a:cubicBezTo>
                  <a:cubicBezTo>
                    <a:pt x="52184" y="31783"/>
                    <a:pt x="51744" y="32411"/>
                    <a:pt x="51117" y="32892"/>
                  </a:cubicBezTo>
                  <a:cubicBezTo>
                    <a:pt x="50677" y="33227"/>
                    <a:pt x="50280" y="33583"/>
                    <a:pt x="49840" y="33897"/>
                  </a:cubicBezTo>
                  <a:cubicBezTo>
                    <a:pt x="49317" y="34273"/>
                    <a:pt x="48752" y="34587"/>
                    <a:pt x="48167" y="34943"/>
                  </a:cubicBezTo>
                  <a:lnTo>
                    <a:pt x="48648" y="35445"/>
                  </a:lnTo>
                  <a:cubicBezTo>
                    <a:pt x="49485" y="36156"/>
                    <a:pt x="50322" y="36868"/>
                    <a:pt x="51200" y="37558"/>
                  </a:cubicBezTo>
                  <a:cubicBezTo>
                    <a:pt x="51640" y="37914"/>
                    <a:pt x="51996" y="38290"/>
                    <a:pt x="52247" y="38814"/>
                  </a:cubicBezTo>
                  <a:cubicBezTo>
                    <a:pt x="52393" y="39190"/>
                    <a:pt x="52623" y="39504"/>
                    <a:pt x="53000" y="39734"/>
                  </a:cubicBezTo>
                  <a:cubicBezTo>
                    <a:pt x="53230" y="39902"/>
                    <a:pt x="53397" y="40111"/>
                    <a:pt x="53523" y="40362"/>
                  </a:cubicBezTo>
                  <a:cubicBezTo>
                    <a:pt x="53628" y="40571"/>
                    <a:pt x="53753" y="40780"/>
                    <a:pt x="53921" y="40990"/>
                  </a:cubicBezTo>
                  <a:cubicBezTo>
                    <a:pt x="54067" y="41220"/>
                    <a:pt x="54130" y="41492"/>
                    <a:pt x="54172" y="41743"/>
                  </a:cubicBezTo>
                  <a:cubicBezTo>
                    <a:pt x="54297" y="42454"/>
                    <a:pt x="54276" y="43145"/>
                    <a:pt x="54234" y="43835"/>
                  </a:cubicBezTo>
                  <a:cubicBezTo>
                    <a:pt x="54172" y="44463"/>
                    <a:pt x="53879" y="44861"/>
                    <a:pt x="53335" y="45091"/>
                  </a:cubicBezTo>
                  <a:cubicBezTo>
                    <a:pt x="52623" y="45363"/>
                    <a:pt x="51933" y="45677"/>
                    <a:pt x="51200" y="45886"/>
                  </a:cubicBezTo>
                  <a:cubicBezTo>
                    <a:pt x="50259" y="46137"/>
                    <a:pt x="49317" y="46388"/>
                    <a:pt x="48334" y="46555"/>
                  </a:cubicBezTo>
                  <a:cubicBezTo>
                    <a:pt x="47790" y="46660"/>
                    <a:pt x="47267" y="46765"/>
                    <a:pt x="46765" y="47037"/>
                  </a:cubicBezTo>
                  <a:cubicBezTo>
                    <a:pt x="45990" y="47434"/>
                    <a:pt x="45154" y="47706"/>
                    <a:pt x="44296" y="47978"/>
                  </a:cubicBezTo>
                  <a:cubicBezTo>
                    <a:pt x="44128" y="48020"/>
                    <a:pt x="44003" y="48104"/>
                    <a:pt x="43898" y="48125"/>
                  </a:cubicBezTo>
                  <a:cubicBezTo>
                    <a:pt x="43584" y="48627"/>
                    <a:pt x="43312" y="49108"/>
                    <a:pt x="43040" y="49568"/>
                  </a:cubicBezTo>
                  <a:cubicBezTo>
                    <a:pt x="42747" y="49987"/>
                    <a:pt x="42433" y="50405"/>
                    <a:pt x="42329" y="50928"/>
                  </a:cubicBezTo>
                  <a:cubicBezTo>
                    <a:pt x="42329" y="50949"/>
                    <a:pt x="42308" y="50991"/>
                    <a:pt x="42308" y="51012"/>
                  </a:cubicBezTo>
                  <a:cubicBezTo>
                    <a:pt x="42161" y="51263"/>
                    <a:pt x="41952" y="51410"/>
                    <a:pt x="41722" y="51347"/>
                  </a:cubicBezTo>
                  <a:cubicBezTo>
                    <a:pt x="41513" y="51305"/>
                    <a:pt x="41366" y="51117"/>
                    <a:pt x="41325" y="50887"/>
                  </a:cubicBezTo>
                  <a:cubicBezTo>
                    <a:pt x="41304" y="50510"/>
                    <a:pt x="41283" y="50154"/>
                    <a:pt x="41492" y="49798"/>
                  </a:cubicBezTo>
                  <a:cubicBezTo>
                    <a:pt x="41534" y="49694"/>
                    <a:pt x="41597" y="49589"/>
                    <a:pt x="41680" y="49464"/>
                  </a:cubicBezTo>
                  <a:cubicBezTo>
                    <a:pt x="41366" y="49380"/>
                    <a:pt x="41157" y="49547"/>
                    <a:pt x="40948" y="49589"/>
                  </a:cubicBezTo>
                  <a:cubicBezTo>
                    <a:pt x="40739" y="49652"/>
                    <a:pt x="40550" y="49736"/>
                    <a:pt x="40341" y="49798"/>
                  </a:cubicBezTo>
                  <a:cubicBezTo>
                    <a:pt x="40236" y="49861"/>
                    <a:pt x="40132" y="49945"/>
                    <a:pt x="40027" y="49966"/>
                  </a:cubicBezTo>
                  <a:cubicBezTo>
                    <a:pt x="39818" y="50050"/>
                    <a:pt x="39588" y="49987"/>
                    <a:pt x="39441" y="49840"/>
                  </a:cubicBezTo>
                  <a:cubicBezTo>
                    <a:pt x="39316" y="49673"/>
                    <a:pt x="39295" y="49380"/>
                    <a:pt x="39420" y="49234"/>
                  </a:cubicBezTo>
                  <a:cubicBezTo>
                    <a:pt x="39588" y="49045"/>
                    <a:pt x="39755" y="48899"/>
                    <a:pt x="39944" y="48731"/>
                  </a:cubicBezTo>
                  <a:cubicBezTo>
                    <a:pt x="40027" y="48648"/>
                    <a:pt x="40132" y="48585"/>
                    <a:pt x="40236" y="48501"/>
                  </a:cubicBezTo>
                  <a:cubicBezTo>
                    <a:pt x="40027" y="48438"/>
                    <a:pt x="39818" y="48438"/>
                    <a:pt x="39609" y="48376"/>
                  </a:cubicBezTo>
                  <a:cubicBezTo>
                    <a:pt x="39379" y="48313"/>
                    <a:pt x="39232" y="48104"/>
                    <a:pt x="39232" y="47894"/>
                  </a:cubicBezTo>
                  <a:cubicBezTo>
                    <a:pt x="39232" y="47685"/>
                    <a:pt x="39400" y="47497"/>
                    <a:pt x="39630" y="47455"/>
                  </a:cubicBezTo>
                  <a:cubicBezTo>
                    <a:pt x="40383" y="47350"/>
                    <a:pt x="41115" y="47225"/>
                    <a:pt x="41889" y="47141"/>
                  </a:cubicBezTo>
                  <a:cubicBezTo>
                    <a:pt x="42141" y="47120"/>
                    <a:pt x="42433" y="47225"/>
                    <a:pt x="42685" y="47267"/>
                  </a:cubicBezTo>
                  <a:cubicBezTo>
                    <a:pt x="43040" y="47329"/>
                    <a:pt x="43312" y="47288"/>
                    <a:pt x="43647" y="47141"/>
                  </a:cubicBezTo>
                  <a:cubicBezTo>
                    <a:pt x="44735" y="46618"/>
                    <a:pt x="45865" y="46137"/>
                    <a:pt x="46995" y="45677"/>
                  </a:cubicBezTo>
                  <a:cubicBezTo>
                    <a:pt x="47267" y="45572"/>
                    <a:pt x="47560" y="45509"/>
                    <a:pt x="47874" y="45467"/>
                  </a:cubicBezTo>
                  <a:cubicBezTo>
                    <a:pt x="49610" y="45174"/>
                    <a:pt x="51284" y="44735"/>
                    <a:pt x="53000" y="43982"/>
                  </a:cubicBezTo>
                  <a:cubicBezTo>
                    <a:pt x="53209" y="43417"/>
                    <a:pt x="53230" y="42852"/>
                    <a:pt x="53125" y="42224"/>
                  </a:cubicBezTo>
                  <a:cubicBezTo>
                    <a:pt x="53000" y="41429"/>
                    <a:pt x="52665" y="40801"/>
                    <a:pt x="52079" y="40278"/>
                  </a:cubicBezTo>
                  <a:cubicBezTo>
                    <a:pt x="51807" y="40027"/>
                    <a:pt x="51556" y="39692"/>
                    <a:pt x="51389" y="39337"/>
                  </a:cubicBezTo>
                  <a:cubicBezTo>
                    <a:pt x="51180" y="38960"/>
                    <a:pt x="50908" y="38646"/>
                    <a:pt x="50573" y="38374"/>
                  </a:cubicBezTo>
                  <a:cubicBezTo>
                    <a:pt x="49443" y="37433"/>
                    <a:pt x="48355" y="36470"/>
                    <a:pt x="47225" y="35529"/>
                  </a:cubicBezTo>
                  <a:cubicBezTo>
                    <a:pt x="47183" y="35508"/>
                    <a:pt x="47162" y="35508"/>
                    <a:pt x="47099" y="35466"/>
                  </a:cubicBezTo>
                  <a:cubicBezTo>
                    <a:pt x="46472" y="35654"/>
                    <a:pt x="45781" y="35842"/>
                    <a:pt x="45091" y="36031"/>
                  </a:cubicBezTo>
                  <a:cubicBezTo>
                    <a:pt x="44338" y="36219"/>
                    <a:pt x="43563" y="36407"/>
                    <a:pt x="42789" y="36575"/>
                  </a:cubicBezTo>
                  <a:cubicBezTo>
                    <a:pt x="42266" y="36679"/>
                    <a:pt x="41806" y="36889"/>
                    <a:pt x="41534" y="37391"/>
                  </a:cubicBezTo>
                  <a:cubicBezTo>
                    <a:pt x="41513" y="37412"/>
                    <a:pt x="41513" y="37433"/>
                    <a:pt x="41492" y="37454"/>
                  </a:cubicBezTo>
                  <a:cubicBezTo>
                    <a:pt x="40864" y="37914"/>
                    <a:pt x="40864" y="38562"/>
                    <a:pt x="41011" y="39190"/>
                  </a:cubicBezTo>
                  <a:cubicBezTo>
                    <a:pt x="41157" y="39734"/>
                    <a:pt x="41073" y="40278"/>
                    <a:pt x="40990" y="40801"/>
                  </a:cubicBezTo>
                  <a:cubicBezTo>
                    <a:pt x="40969" y="40948"/>
                    <a:pt x="40969" y="41073"/>
                    <a:pt x="40885" y="41157"/>
                  </a:cubicBezTo>
                  <a:cubicBezTo>
                    <a:pt x="40571" y="41513"/>
                    <a:pt x="40529" y="41994"/>
                    <a:pt x="40383" y="42392"/>
                  </a:cubicBezTo>
                  <a:cubicBezTo>
                    <a:pt x="40320" y="42684"/>
                    <a:pt x="40132" y="42873"/>
                    <a:pt x="39860" y="42998"/>
                  </a:cubicBezTo>
                  <a:cubicBezTo>
                    <a:pt x="39379" y="43270"/>
                    <a:pt x="38897" y="43521"/>
                    <a:pt x="38395" y="43731"/>
                  </a:cubicBezTo>
                  <a:cubicBezTo>
                    <a:pt x="37705" y="44024"/>
                    <a:pt x="37035" y="44379"/>
                    <a:pt x="36261" y="44421"/>
                  </a:cubicBezTo>
                  <a:cubicBezTo>
                    <a:pt x="35989" y="44421"/>
                    <a:pt x="35738" y="44568"/>
                    <a:pt x="35508" y="44693"/>
                  </a:cubicBezTo>
                  <a:cubicBezTo>
                    <a:pt x="34001" y="45467"/>
                    <a:pt x="32411" y="45614"/>
                    <a:pt x="30800" y="45384"/>
                  </a:cubicBezTo>
                  <a:cubicBezTo>
                    <a:pt x="30653" y="45363"/>
                    <a:pt x="30528" y="45300"/>
                    <a:pt x="30423" y="45363"/>
                  </a:cubicBezTo>
                  <a:cubicBezTo>
                    <a:pt x="29607" y="45614"/>
                    <a:pt x="28770" y="45363"/>
                    <a:pt x="27975" y="45509"/>
                  </a:cubicBezTo>
                  <a:cubicBezTo>
                    <a:pt x="27661" y="45572"/>
                    <a:pt x="27306" y="45509"/>
                    <a:pt x="26950" y="45509"/>
                  </a:cubicBezTo>
                  <a:cubicBezTo>
                    <a:pt x="26783" y="45886"/>
                    <a:pt x="26783" y="46200"/>
                    <a:pt x="26866" y="46534"/>
                  </a:cubicBezTo>
                  <a:cubicBezTo>
                    <a:pt x="26950" y="46827"/>
                    <a:pt x="27055" y="47120"/>
                    <a:pt x="27159" y="47392"/>
                  </a:cubicBezTo>
                  <a:cubicBezTo>
                    <a:pt x="27264" y="47664"/>
                    <a:pt x="27285" y="47915"/>
                    <a:pt x="27138" y="48187"/>
                  </a:cubicBezTo>
                  <a:cubicBezTo>
                    <a:pt x="26783" y="48710"/>
                    <a:pt x="26573" y="49254"/>
                    <a:pt x="26552" y="49882"/>
                  </a:cubicBezTo>
                  <a:cubicBezTo>
                    <a:pt x="26552" y="49966"/>
                    <a:pt x="26532" y="50070"/>
                    <a:pt x="26511" y="50133"/>
                  </a:cubicBezTo>
                  <a:cubicBezTo>
                    <a:pt x="26301" y="50740"/>
                    <a:pt x="26092" y="51347"/>
                    <a:pt x="26029" y="51995"/>
                  </a:cubicBezTo>
                  <a:cubicBezTo>
                    <a:pt x="26008" y="52309"/>
                    <a:pt x="25820" y="52581"/>
                    <a:pt x="25485" y="52686"/>
                  </a:cubicBezTo>
                  <a:cubicBezTo>
                    <a:pt x="25297" y="52728"/>
                    <a:pt x="25109" y="52707"/>
                    <a:pt x="25004" y="52519"/>
                  </a:cubicBezTo>
                  <a:cubicBezTo>
                    <a:pt x="24586" y="51807"/>
                    <a:pt x="24209" y="51117"/>
                    <a:pt x="23811" y="50384"/>
                  </a:cubicBezTo>
                  <a:cubicBezTo>
                    <a:pt x="23728" y="50217"/>
                    <a:pt x="23644" y="50029"/>
                    <a:pt x="23602" y="49861"/>
                  </a:cubicBezTo>
                  <a:cubicBezTo>
                    <a:pt x="23498" y="49464"/>
                    <a:pt x="23309" y="49192"/>
                    <a:pt x="22870" y="49129"/>
                  </a:cubicBezTo>
                  <a:cubicBezTo>
                    <a:pt x="22744" y="49087"/>
                    <a:pt x="22598" y="48962"/>
                    <a:pt x="22556" y="48836"/>
                  </a:cubicBezTo>
                  <a:cubicBezTo>
                    <a:pt x="22347" y="48501"/>
                    <a:pt x="22179" y="48125"/>
                    <a:pt x="22012" y="47790"/>
                  </a:cubicBezTo>
                  <a:cubicBezTo>
                    <a:pt x="21761" y="47309"/>
                    <a:pt x="21489" y="46869"/>
                    <a:pt x="21740" y="46325"/>
                  </a:cubicBezTo>
                  <a:cubicBezTo>
                    <a:pt x="21133" y="45823"/>
                    <a:pt x="20485" y="45593"/>
                    <a:pt x="19857" y="45279"/>
                  </a:cubicBezTo>
                  <a:cubicBezTo>
                    <a:pt x="19710" y="45195"/>
                    <a:pt x="19438" y="45258"/>
                    <a:pt x="19229" y="45300"/>
                  </a:cubicBezTo>
                  <a:cubicBezTo>
                    <a:pt x="18811" y="45467"/>
                    <a:pt x="18392" y="45425"/>
                    <a:pt x="17974" y="45384"/>
                  </a:cubicBezTo>
                  <a:cubicBezTo>
                    <a:pt x="17639" y="45321"/>
                    <a:pt x="17304" y="45279"/>
                    <a:pt x="16990" y="45279"/>
                  </a:cubicBezTo>
                  <a:cubicBezTo>
                    <a:pt x="16153" y="45300"/>
                    <a:pt x="15463" y="44881"/>
                    <a:pt x="14710" y="44672"/>
                  </a:cubicBezTo>
                  <a:cubicBezTo>
                    <a:pt x="14584" y="44651"/>
                    <a:pt x="14480" y="44484"/>
                    <a:pt x="14333" y="44421"/>
                  </a:cubicBezTo>
                  <a:cubicBezTo>
                    <a:pt x="14208" y="44337"/>
                    <a:pt x="14103" y="44170"/>
                    <a:pt x="13977" y="44170"/>
                  </a:cubicBezTo>
                  <a:cubicBezTo>
                    <a:pt x="13224" y="44065"/>
                    <a:pt x="12847" y="43500"/>
                    <a:pt x="12450" y="42956"/>
                  </a:cubicBezTo>
                  <a:cubicBezTo>
                    <a:pt x="12387" y="42852"/>
                    <a:pt x="12324" y="42747"/>
                    <a:pt x="12220" y="42580"/>
                  </a:cubicBezTo>
                  <a:cubicBezTo>
                    <a:pt x="11718" y="42538"/>
                    <a:pt x="11174" y="42433"/>
                    <a:pt x="10630" y="42371"/>
                  </a:cubicBezTo>
                  <a:cubicBezTo>
                    <a:pt x="10211" y="42329"/>
                    <a:pt x="9814" y="42245"/>
                    <a:pt x="9395" y="42057"/>
                  </a:cubicBezTo>
                  <a:cubicBezTo>
                    <a:pt x="8851" y="41806"/>
                    <a:pt x="8307" y="41555"/>
                    <a:pt x="7742" y="41303"/>
                  </a:cubicBezTo>
                  <a:cubicBezTo>
                    <a:pt x="7365" y="41115"/>
                    <a:pt x="7010" y="40885"/>
                    <a:pt x="6696" y="40592"/>
                  </a:cubicBezTo>
                  <a:cubicBezTo>
                    <a:pt x="6152" y="40132"/>
                    <a:pt x="5545" y="39713"/>
                    <a:pt x="5106" y="39107"/>
                  </a:cubicBezTo>
                  <a:cubicBezTo>
                    <a:pt x="4750" y="38583"/>
                    <a:pt x="4541" y="38060"/>
                    <a:pt x="4604" y="37412"/>
                  </a:cubicBezTo>
                  <a:cubicBezTo>
                    <a:pt x="4708" y="36742"/>
                    <a:pt x="4771" y="36073"/>
                    <a:pt x="4855" y="35382"/>
                  </a:cubicBezTo>
                  <a:lnTo>
                    <a:pt x="4855" y="35005"/>
                  </a:lnTo>
                  <a:lnTo>
                    <a:pt x="3913" y="34294"/>
                  </a:lnTo>
                  <a:cubicBezTo>
                    <a:pt x="3285" y="33876"/>
                    <a:pt x="3076" y="33185"/>
                    <a:pt x="2762" y="32557"/>
                  </a:cubicBezTo>
                  <a:cubicBezTo>
                    <a:pt x="2700" y="32432"/>
                    <a:pt x="2700" y="32285"/>
                    <a:pt x="2720" y="32118"/>
                  </a:cubicBezTo>
                  <a:cubicBezTo>
                    <a:pt x="2825" y="31093"/>
                    <a:pt x="2930" y="30047"/>
                    <a:pt x="3097" y="29042"/>
                  </a:cubicBezTo>
                  <a:cubicBezTo>
                    <a:pt x="3202" y="28435"/>
                    <a:pt x="3327" y="27829"/>
                    <a:pt x="3557" y="27285"/>
                  </a:cubicBezTo>
                  <a:cubicBezTo>
                    <a:pt x="4352" y="25506"/>
                    <a:pt x="4980" y="23644"/>
                    <a:pt x="5859" y="21886"/>
                  </a:cubicBezTo>
                  <a:cubicBezTo>
                    <a:pt x="6152" y="21321"/>
                    <a:pt x="6487" y="20777"/>
                    <a:pt x="6801" y="20212"/>
                  </a:cubicBezTo>
                  <a:cubicBezTo>
                    <a:pt x="6863" y="20108"/>
                    <a:pt x="6884" y="20003"/>
                    <a:pt x="6968" y="19794"/>
                  </a:cubicBezTo>
                  <a:cubicBezTo>
                    <a:pt x="6340" y="19899"/>
                    <a:pt x="5817" y="19961"/>
                    <a:pt x="5273" y="20066"/>
                  </a:cubicBezTo>
                  <a:cubicBezTo>
                    <a:pt x="4980" y="20108"/>
                    <a:pt x="4666" y="20171"/>
                    <a:pt x="4373" y="20254"/>
                  </a:cubicBezTo>
                  <a:cubicBezTo>
                    <a:pt x="3348" y="20589"/>
                    <a:pt x="2344" y="20505"/>
                    <a:pt x="1298" y="20359"/>
                  </a:cubicBezTo>
                  <a:cubicBezTo>
                    <a:pt x="837" y="20296"/>
                    <a:pt x="503" y="20045"/>
                    <a:pt x="189" y="19752"/>
                  </a:cubicBezTo>
                  <a:cubicBezTo>
                    <a:pt x="84" y="19668"/>
                    <a:pt x="42" y="19480"/>
                    <a:pt x="42" y="19334"/>
                  </a:cubicBezTo>
                  <a:cubicBezTo>
                    <a:pt x="42" y="19020"/>
                    <a:pt x="0" y="18706"/>
                    <a:pt x="105" y="18413"/>
                  </a:cubicBezTo>
                  <a:cubicBezTo>
                    <a:pt x="461" y="17555"/>
                    <a:pt x="712" y="16614"/>
                    <a:pt x="1716" y="16195"/>
                  </a:cubicBezTo>
                  <a:cubicBezTo>
                    <a:pt x="2135" y="16007"/>
                    <a:pt x="2511" y="15777"/>
                    <a:pt x="2888" y="15484"/>
                  </a:cubicBezTo>
                  <a:cubicBezTo>
                    <a:pt x="3536" y="14982"/>
                    <a:pt x="4290" y="14919"/>
                    <a:pt x="5064" y="14961"/>
                  </a:cubicBezTo>
                  <a:cubicBezTo>
                    <a:pt x="5754" y="15023"/>
                    <a:pt x="6466" y="15086"/>
                    <a:pt x="7156" y="15254"/>
                  </a:cubicBezTo>
                  <a:cubicBezTo>
                    <a:pt x="7951" y="15442"/>
                    <a:pt x="8684" y="15819"/>
                    <a:pt x="9186" y="16551"/>
                  </a:cubicBezTo>
                  <a:cubicBezTo>
                    <a:pt x="9374" y="16823"/>
                    <a:pt x="9583" y="17074"/>
                    <a:pt x="9772" y="17346"/>
                  </a:cubicBezTo>
                  <a:cubicBezTo>
                    <a:pt x="9688" y="17681"/>
                    <a:pt x="9479" y="17869"/>
                    <a:pt x="9207" y="17974"/>
                  </a:cubicBezTo>
                  <a:cubicBezTo>
                    <a:pt x="8872" y="18099"/>
                    <a:pt x="8684" y="18371"/>
                    <a:pt x="8558" y="18685"/>
                  </a:cubicBezTo>
                  <a:cubicBezTo>
                    <a:pt x="8370" y="19062"/>
                    <a:pt x="8140" y="19417"/>
                    <a:pt x="7889" y="19773"/>
                  </a:cubicBezTo>
                  <a:cubicBezTo>
                    <a:pt x="7177" y="20819"/>
                    <a:pt x="6696" y="21970"/>
                    <a:pt x="6215" y="23121"/>
                  </a:cubicBezTo>
                  <a:cubicBezTo>
                    <a:pt x="6131" y="23288"/>
                    <a:pt x="6047" y="23456"/>
                    <a:pt x="6026" y="23644"/>
                  </a:cubicBezTo>
                  <a:cubicBezTo>
                    <a:pt x="5796" y="24690"/>
                    <a:pt x="5378" y="25694"/>
                    <a:pt x="4917" y="26657"/>
                  </a:cubicBezTo>
                  <a:cubicBezTo>
                    <a:pt x="4332" y="27954"/>
                    <a:pt x="4080" y="29314"/>
                    <a:pt x="3976" y="30737"/>
                  </a:cubicBezTo>
                  <a:cubicBezTo>
                    <a:pt x="3955" y="30967"/>
                    <a:pt x="3976" y="31239"/>
                    <a:pt x="3913" y="31469"/>
                  </a:cubicBezTo>
                  <a:cubicBezTo>
                    <a:pt x="3746" y="32013"/>
                    <a:pt x="3871" y="32495"/>
                    <a:pt x="4143" y="32955"/>
                  </a:cubicBezTo>
                  <a:cubicBezTo>
                    <a:pt x="4373" y="33373"/>
                    <a:pt x="4708" y="33666"/>
                    <a:pt x="5169" y="33855"/>
                  </a:cubicBezTo>
                  <a:lnTo>
                    <a:pt x="5524" y="34022"/>
                  </a:lnTo>
                  <a:cubicBezTo>
                    <a:pt x="5922" y="33394"/>
                    <a:pt x="6487" y="32934"/>
                    <a:pt x="7073" y="32495"/>
                  </a:cubicBezTo>
                  <a:cubicBezTo>
                    <a:pt x="7575" y="32097"/>
                    <a:pt x="8140" y="31804"/>
                    <a:pt x="8726" y="31511"/>
                  </a:cubicBezTo>
                  <a:cubicBezTo>
                    <a:pt x="9290" y="31239"/>
                    <a:pt x="9897" y="31072"/>
                    <a:pt x="10567" y="31197"/>
                  </a:cubicBezTo>
                  <a:cubicBezTo>
                    <a:pt x="11153" y="31302"/>
                    <a:pt x="11718" y="31344"/>
                    <a:pt x="12303" y="31386"/>
                  </a:cubicBezTo>
                  <a:cubicBezTo>
                    <a:pt x="12722" y="31407"/>
                    <a:pt x="13140" y="31490"/>
                    <a:pt x="13559" y="31344"/>
                  </a:cubicBezTo>
                  <a:cubicBezTo>
                    <a:pt x="13705" y="31281"/>
                    <a:pt x="13915" y="31302"/>
                    <a:pt x="14103" y="31344"/>
                  </a:cubicBezTo>
                  <a:cubicBezTo>
                    <a:pt x="14500" y="31407"/>
                    <a:pt x="14856" y="31365"/>
                    <a:pt x="15254" y="31197"/>
                  </a:cubicBezTo>
                  <a:cubicBezTo>
                    <a:pt x="15902" y="30967"/>
                    <a:pt x="16530" y="30674"/>
                    <a:pt x="17053" y="30193"/>
                  </a:cubicBezTo>
                  <a:cubicBezTo>
                    <a:pt x="17241" y="30005"/>
                    <a:pt x="17513" y="29879"/>
                    <a:pt x="17744" y="29712"/>
                  </a:cubicBezTo>
                  <a:cubicBezTo>
                    <a:pt x="17681" y="28875"/>
                    <a:pt x="17158" y="28247"/>
                    <a:pt x="17011" y="27473"/>
                  </a:cubicBezTo>
                  <a:cubicBezTo>
                    <a:pt x="16844" y="26699"/>
                    <a:pt x="16467" y="25966"/>
                    <a:pt x="16195" y="25234"/>
                  </a:cubicBezTo>
                  <a:cubicBezTo>
                    <a:pt x="15944" y="24544"/>
                    <a:pt x="15672" y="23811"/>
                    <a:pt x="15421" y="23100"/>
                  </a:cubicBezTo>
                  <a:cubicBezTo>
                    <a:pt x="15149" y="22368"/>
                    <a:pt x="14898" y="21614"/>
                    <a:pt x="14626" y="20840"/>
                  </a:cubicBezTo>
                  <a:cubicBezTo>
                    <a:pt x="14417" y="20694"/>
                    <a:pt x="14208" y="20526"/>
                    <a:pt x="13998" y="20359"/>
                  </a:cubicBezTo>
                  <a:cubicBezTo>
                    <a:pt x="13810" y="20192"/>
                    <a:pt x="13705" y="19982"/>
                    <a:pt x="13684" y="19731"/>
                  </a:cubicBezTo>
                  <a:cubicBezTo>
                    <a:pt x="13475" y="18308"/>
                    <a:pt x="13454" y="18016"/>
                    <a:pt x="13705" y="16635"/>
                  </a:cubicBezTo>
                  <a:cubicBezTo>
                    <a:pt x="13810" y="16132"/>
                    <a:pt x="13998" y="15651"/>
                    <a:pt x="14228" y="15170"/>
                  </a:cubicBezTo>
                  <a:cubicBezTo>
                    <a:pt x="14542" y="14563"/>
                    <a:pt x="14940" y="14019"/>
                    <a:pt x="15337" y="13496"/>
                  </a:cubicBezTo>
                  <a:cubicBezTo>
                    <a:pt x="15588" y="13140"/>
                    <a:pt x="15881" y="12764"/>
                    <a:pt x="16363" y="12575"/>
                  </a:cubicBezTo>
                  <a:cubicBezTo>
                    <a:pt x="16509" y="12534"/>
                    <a:pt x="16635" y="12345"/>
                    <a:pt x="16739" y="12220"/>
                  </a:cubicBezTo>
                  <a:cubicBezTo>
                    <a:pt x="17304" y="11592"/>
                    <a:pt x="18811" y="11592"/>
                    <a:pt x="19250" y="12366"/>
                  </a:cubicBezTo>
                  <a:cubicBezTo>
                    <a:pt x="19501" y="12785"/>
                    <a:pt x="19731" y="13161"/>
                    <a:pt x="19773" y="13684"/>
                  </a:cubicBezTo>
                  <a:cubicBezTo>
                    <a:pt x="19836" y="14417"/>
                    <a:pt x="19878" y="15149"/>
                    <a:pt x="19752" y="15860"/>
                  </a:cubicBezTo>
                  <a:cubicBezTo>
                    <a:pt x="19710" y="16091"/>
                    <a:pt x="19669" y="16342"/>
                    <a:pt x="19606" y="16551"/>
                  </a:cubicBezTo>
                  <a:cubicBezTo>
                    <a:pt x="19125" y="17764"/>
                    <a:pt x="18413" y="18832"/>
                    <a:pt x="17618" y="19836"/>
                  </a:cubicBezTo>
                  <a:cubicBezTo>
                    <a:pt x="17534" y="19940"/>
                    <a:pt x="17430" y="19982"/>
                    <a:pt x="17325" y="20066"/>
                  </a:cubicBezTo>
                  <a:cubicBezTo>
                    <a:pt x="17011" y="20254"/>
                    <a:pt x="16697" y="20464"/>
                    <a:pt x="16384" y="20610"/>
                  </a:cubicBezTo>
                  <a:cubicBezTo>
                    <a:pt x="16174" y="20715"/>
                    <a:pt x="15944" y="20777"/>
                    <a:pt x="15651" y="20840"/>
                  </a:cubicBezTo>
                  <a:cubicBezTo>
                    <a:pt x="15777" y="21217"/>
                    <a:pt x="15944" y="21552"/>
                    <a:pt x="16070" y="21928"/>
                  </a:cubicBezTo>
                  <a:cubicBezTo>
                    <a:pt x="16572" y="23225"/>
                    <a:pt x="17053" y="24544"/>
                    <a:pt x="17534" y="25862"/>
                  </a:cubicBezTo>
                  <a:cubicBezTo>
                    <a:pt x="17744" y="26490"/>
                    <a:pt x="18078" y="27075"/>
                    <a:pt x="18246" y="27745"/>
                  </a:cubicBezTo>
                  <a:cubicBezTo>
                    <a:pt x="18350" y="28226"/>
                    <a:pt x="18727" y="28645"/>
                    <a:pt x="19020" y="29147"/>
                  </a:cubicBezTo>
                  <a:cubicBezTo>
                    <a:pt x="19229" y="29147"/>
                    <a:pt x="19459" y="29168"/>
                    <a:pt x="19627" y="29084"/>
                  </a:cubicBezTo>
                  <a:cubicBezTo>
                    <a:pt x="20192" y="28791"/>
                    <a:pt x="20778" y="29000"/>
                    <a:pt x="21322" y="29105"/>
                  </a:cubicBezTo>
                  <a:cubicBezTo>
                    <a:pt x="21489" y="29147"/>
                    <a:pt x="21594" y="29356"/>
                    <a:pt x="21719" y="29461"/>
                  </a:cubicBezTo>
                  <a:cubicBezTo>
                    <a:pt x="21803" y="29523"/>
                    <a:pt x="21907" y="29565"/>
                    <a:pt x="22054" y="29670"/>
                  </a:cubicBezTo>
                  <a:cubicBezTo>
                    <a:pt x="22054" y="29482"/>
                    <a:pt x="22075" y="29398"/>
                    <a:pt x="22054" y="29314"/>
                  </a:cubicBezTo>
                  <a:cubicBezTo>
                    <a:pt x="21845" y="28875"/>
                    <a:pt x="21614" y="28456"/>
                    <a:pt x="21426" y="27996"/>
                  </a:cubicBezTo>
                  <a:cubicBezTo>
                    <a:pt x="21280" y="27578"/>
                    <a:pt x="21133" y="27117"/>
                    <a:pt x="21029" y="26678"/>
                  </a:cubicBezTo>
                  <a:cubicBezTo>
                    <a:pt x="20924" y="26218"/>
                    <a:pt x="20757" y="25862"/>
                    <a:pt x="20380" y="25527"/>
                  </a:cubicBezTo>
                  <a:cubicBezTo>
                    <a:pt x="19857" y="25067"/>
                    <a:pt x="19438" y="24481"/>
                    <a:pt x="18999" y="23958"/>
                  </a:cubicBezTo>
                  <a:cubicBezTo>
                    <a:pt x="18978" y="23916"/>
                    <a:pt x="18915" y="23853"/>
                    <a:pt x="18915" y="23811"/>
                  </a:cubicBezTo>
                  <a:cubicBezTo>
                    <a:pt x="18769" y="23121"/>
                    <a:pt x="18560" y="22451"/>
                    <a:pt x="18455" y="21761"/>
                  </a:cubicBezTo>
                  <a:cubicBezTo>
                    <a:pt x="18288" y="20694"/>
                    <a:pt x="18560" y="19773"/>
                    <a:pt x="19438" y="19104"/>
                  </a:cubicBezTo>
                  <a:cubicBezTo>
                    <a:pt x="19731" y="18894"/>
                    <a:pt x="19941" y="18580"/>
                    <a:pt x="20171" y="18329"/>
                  </a:cubicBezTo>
                  <a:cubicBezTo>
                    <a:pt x="19669" y="16948"/>
                    <a:pt x="20024" y="15819"/>
                    <a:pt x="20882" y="14814"/>
                  </a:cubicBezTo>
                  <a:cubicBezTo>
                    <a:pt x="21384" y="14228"/>
                    <a:pt x="21907" y="13684"/>
                    <a:pt x="22451" y="13078"/>
                  </a:cubicBezTo>
                  <a:cubicBezTo>
                    <a:pt x="22430" y="12889"/>
                    <a:pt x="22221" y="12931"/>
                    <a:pt x="22075" y="12847"/>
                  </a:cubicBezTo>
                  <a:cubicBezTo>
                    <a:pt x="21635" y="12554"/>
                    <a:pt x="21217" y="12262"/>
                    <a:pt x="20778" y="12031"/>
                  </a:cubicBezTo>
                  <a:cubicBezTo>
                    <a:pt x="20254" y="11738"/>
                    <a:pt x="19920" y="11320"/>
                    <a:pt x="19627" y="10776"/>
                  </a:cubicBezTo>
                  <a:cubicBezTo>
                    <a:pt x="19334" y="10148"/>
                    <a:pt x="19397" y="9583"/>
                    <a:pt x="19669" y="9018"/>
                  </a:cubicBezTo>
                  <a:cubicBezTo>
                    <a:pt x="20338" y="7763"/>
                    <a:pt x="21301" y="6800"/>
                    <a:pt x="22598" y="6256"/>
                  </a:cubicBezTo>
                  <a:cubicBezTo>
                    <a:pt x="23100" y="6047"/>
                    <a:pt x="23623" y="5838"/>
                    <a:pt x="24125" y="5650"/>
                  </a:cubicBezTo>
                  <a:cubicBezTo>
                    <a:pt x="24418" y="5545"/>
                    <a:pt x="24732" y="5545"/>
                    <a:pt x="25004" y="5503"/>
                  </a:cubicBezTo>
                  <a:cubicBezTo>
                    <a:pt x="25088" y="5503"/>
                    <a:pt x="25213" y="5524"/>
                    <a:pt x="25276" y="5461"/>
                  </a:cubicBezTo>
                  <a:cubicBezTo>
                    <a:pt x="26008" y="5001"/>
                    <a:pt x="26950" y="5147"/>
                    <a:pt x="27682" y="4792"/>
                  </a:cubicBezTo>
                  <a:cubicBezTo>
                    <a:pt x="27808" y="4583"/>
                    <a:pt x="27620" y="4499"/>
                    <a:pt x="27557" y="4394"/>
                  </a:cubicBezTo>
                  <a:cubicBezTo>
                    <a:pt x="27515" y="4352"/>
                    <a:pt x="27473" y="4290"/>
                    <a:pt x="27452" y="4248"/>
                  </a:cubicBezTo>
                  <a:cubicBezTo>
                    <a:pt x="27285" y="3892"/>
                    <a:pt x="27410" y="2323"/>
                    <a:pt x="27661" y="2009"/>
                  </a:cubicBezTo>
                  <a:cubicBezTo>
                    <a:pt x="27829" y="1758"/>
                    <a:pt x="28101" y="1590"/>
                    <a:pt x="28436" y="1632"/>
                  </a:cubicBezTo>
                  <a:cubicBezTo>
                    <a:pt x="29021" y="1674"/>
                    <a:pt x="29586" y="1758"/>
                    <a:pt x="30172" y="1842"/>
                  </a:cubicBezTo>
                  <a:cubicBezTo>
                    <a:pt x="30298" y="1862"/>
                    <a:pt x="30423" y="1967"/>
                    <a:pt x="30549" y="2051"/>
                  </a:cubicBezTo>
                  <a:cubicBezTo>
                    <a:pt x="30695" y="2155"/>
                    <a:pt x="30821" y="2281"/>
                    <a:pt x="30946" y="2406"/>
                  </a:cubicBezTo>
                  <a:cubicBezTo>
                    <a:pt x="31009" y="2323"/>
                    <a:pt x="31072" y="2281"/>
                    <a:pt x="31072" y="2260"/>
                  </a:cubicBezTo>
                  <a:cubicBezTo>
                    <a:pt x="31072" y="1549"/>
                    <a:pt x="31679" y="1277"/>
                    <a:pt x="32160" y="1026"/>
                  </a:cubicBezTo>
                  <a:cubicBezTo>
                    <a:pt x="32474" y="837"/>
                    <a:pt x="32850" y="795"/>
                    <a:pt x="33227" y="795"/>
                  </a:cubicBezTo>
                  <a:cubicBezTo>
                    <a:pt x="33834" y="816"/>
                    <a:pt x="34420" y="921"/>
                    <a:pt x="35047" y="1005"/>
                  </a:cubicBezTo>
                  <a:cubicBezTo>
                    <a:pt x="35445" y="1046"/>
                    <a:pt x="35738" y="1235"/>
                    <a:pt x="35884" y="1590"/>
                  </a:cubicBezTo>
                  <a:cubicBezTo>
                    <a:pt x="35947" y="1695"/>
                    <a:pt x="35989" y="1800"/>
                    <a:pt x="36073" y="1988"/>
                  </a:cubicBezTo>
                  <a:cubicBezTo>
                    <a:pt x="36303" y="1904"/>
                    <a:pt x="36554" y="1862"/>
                    <a:pt x="36763" y="1779"/>
                  </a:cubicBezTo>
                  <a:cubicBezTo>
                    <a:pt x="38060" y="1172"/>
                    <a:pt x="39441" y="816"/>
                    <a:pt x="40801" y="377"/>
                  </a:cubicBezTo>
                  <a:cubicBezTo>
                    <a:pt x="41115" y="272"/>
                    <a:pt x="41471" y="230"/>
                    <a:pt x="41806" y="189"/>
                  </a:cubicBezTo>
                  <a:lnTo>
                    <a:pt x="43521" y="21"/>
                  </a:lnTo>
                  <a:cubicBezTo>
                    <a:pt x="43793" y="0"/>
                    <a:pt x="44086" y="0"/>
                    <a:pt x="44338" y="63"/>
                  </a:cubicBezTo>
                  <a:lnTo>
                    <a:pt x="47162" y="377"/>
                  </a:lnTo>
                  <a:cubicBezTo>
                    <a:pt x="47853" y="440"/>
                    <a:pt x="48480" y="607"/>
                    <a:pt x="49045" y="963"/>
                  </a:cubicBezTo>
                  <a:cubicBezTo>
                    <a:pt x="49694" y="1360"/>
                    <a:pt x="50364" y="1737"/>
                    <a:pt x="51033" y="2093"/>
                  </a:cubicBezTo>
                  <a:cubicBezTo>
                    <a:pt x="51577" y="2386"/>
                    <a:pt x="51828" y="2846"/>
                    <a:pt x="51828" y="3432"/>
                  </a:cubicBezTo>
                  <a:lnTo>
                    <a:pt x="51828" y="3620"/>
                  </a:lnTo>
                  <a:cubicBezTo>
                    <a:pt x="51765" y="4248"/>
                    <a:pt x="51640" y="4792"/>
                    <a:pt x="50887" y="5231"/>
                  </a:cubicBezTo>
                  <a:close/>
                  <a:moveTo>
                    <a:pt x="54548" y="22451"/>
                  </a:moveTo>
                  <a:cubicBezTo>
                    <a:pt x="55113" y="22577"/>
                    <a:pt x="55469" y="22347"/>
                    <a:pt x="55699" y="21970"/>
                  </a:cubicBezTo>
                  <a:cubicBezTo>
                    <a:pt x="56055" y="21426"/>
                    <a:pt x="56243" y="20819"/>
                    <a:pt x="56285" y="20171"/>
                  </a:cubicBezTo>
                  <a:cubicBezTo>
                    <a:pt x="56327" y="19417"/>
                    <a:pt x="56348" y="18664"/>
                    <a:pt x="56390" y="17890"/>
                  </a:cubicBezTo>
                  <a:cubicBezTo>
                    <a:pt x="56494" y="16739"/>
                    <a:pt x="56599" y="15588"/>
                    <a:pt x="56076" y="14479"/>
                  </a:cubicBezTo>
                  <a:cubicBezTo>
                    <a:pt x="56013" y="14291"/>
                    <a:pt x="55950" y="14061"/>
                    <a:pt x="55908" y="13852"/>
                  </a:cubicBezTo>
                  <a:cubicBezTo>
                    <a:pt x="55699" y="13140"/>
                    <a:pt x="55406" y="12450"/>
                    <a:pt x="54967" y="11885"/>
                  </a:cubicBezTo>
                  <a:cubicBezTo>
                    <a:pt x="54716" y="11592"/>
                    <a:pt x="54569" y="11257"/>
                    <a:pt x="54485" y="10881"/>
                  </a:cubicBezTo>
                  <a:cubicBezTo>
                    <a:pt x="54297" y="10085"/>
                    <a:pt x="53879" y="9458"/>
                    <a:pt x="53251" y="8893"/>
                  </a:cubicBezTo>
                  <a:cubicBezTo>
                    <a:pt x="53021" y="8684"/>
                    <a:pt x="52791" y="8474"/>
                    <a:pt x="52665" y="8223"/>
                  </a:cubicBezTo>
                  <a:cubicBezTo>
                    <a:pt x="52163" y="7303"/>
                    <a:pt x="51514" y="6591"/>
                    <a:pt x="50531" y="6152"/>
                  </a:cubicBezTo>
                  <a:cubicBezTo>
                    <a:pt x="50364" y="6068"/>
                    <a:pt x="50196" y="5901"/>
                    <a:pt x="50008" y="5796"/>
                  </a:cubicBezTo>
                  <a:cubicBezTo>
                    <a:pt x="49757" y="5629"/>
                    <a:pt x="49485" y="5440"/>
                    <a:pt x="49234" y="5315"/>
                  </a:cubicBezTo>
                  <a:cubicBezTo>
                    <a:pt x="48899" y="5168"/>
                    <a:pt x="48543" y="5022"/>
                    <a:pt x="48208" y="4896"/>
                  </a:cubicBezTo>
                  <a:cubicBezTo>
                    <a:pt x="47999" y="4813"/>
                    <a:pt x="47811" y="4750"/>
                    <a:pt x="47602" y="4708"/>
                  </a:cubicBezTo>
                  <a:cubicBezTo>
                    <a:pt x="46514" y="4583"/>
                    <a:pt x="45446" y="4457"/>
                    <a:pt x="44338" y="4352"/>
                  </a:cubicBezTo>
                  <a:cubicBezTo>
                    <a:pt x="43668" y="4269"/>
                    <a:pt x="42957" y="4164"/>
                    <a:pt x="42203" y="4080"/>
                  </a:cubicBezTo>
                  <a:cubicBezTo>
                    <a:pt x="42266" y="3767"/>
                    <a:pt x="42350" y="3536"/>
                    <a:pt x="42433" y="3285"/>
                  </a:cubicBezTo>
                  <a:cubicBezTo>
                    <a:pt x="42726" y="3285"/>
                    <a:pt x="42936" y="3243"/>
                    <a:pt x="43145" y="3285"/>
                  </a:cubicBezTo>
                  <a:cubicBezTo>
                    <a:pt x="44400" y="3411"/>
                    <a:pt x="45614" y="3557"/>
                    <a:pt x="46869" y="3704"/>
                  </a:cubicBezTo>
                  <a:cubicBezTo>
                    <a:pt x="47748" y="3767"/>
                    <a:pt x="48543" y="3934"/>
                    <a:pt x="49338" y="4352"/>
                  </a:cubicBezTo>
                  <a:cubicBezTo>
                    <a:pt x="49485" y="4436"/>
                    <a:pt x="49673" y="4478"/>
                    <a:pt x="49861" y="4541"/>
                  </a:cubicBezTo>
                  <a:cubicBezTo>
                    <a:pt x="49945" y="4562"/>
                    <a:pt x="50050" y="4562"/>
                    <a:pt x="50112" y="4499"/>
                  </a:cubicBezTo>
                  <a:cubicBezTo>
                    <a:pt x="50489" y="4331"/>
                    <a:pt x="50636" y="4039"/>
                    <a:pt x="50698" y="3641"/>
                  </a:cubicBezTo>
                  <a:cubicBezTo>
                    <a:pt x="50719" y="3285"/>
                    <a:pt x="50615" y="3076"/>
                    <a:pt x="50301" y="2909"/>
                  </a:cubicBezTo>
                  <a:cubicBezTo>
                    <a:pt x="49547" y="2490"/>
                    <a:pt x="48815" y="2072"/>
                    <a:pt x="48062" y="1674"/>
                  </a:cubicBezTo>
                  <a:cubicBezTo>
                    <a:pt x="47811" y="1549"/>
                    <a:pt x="47539" y="1507"/>
                    <a:pt x="47267" y="1444"/>
                  </a:cubicBezTo>
                  <a:cubicBezTo>
                    <a:pt x="46430" y="1318"/>
                    <a:pt x="45572" y="1235"/>
                    <a:pt x="44735" y="1130"/>
                  </a:cubicBezTo>
                  <a:cubicBezTo>
                    <a:pt x="43480" y="984"/>
                    <a:pt x="42224" y="1046"/>
                    <a:pt x="40990" y="1339"/>
                  </a:cubicBezTo>
                  <a:cubicBezTo>
                    <a:pt x="39609" y="1653"/>
                    <a:pt x="38249" y="2176"/>
                    <a:pt x="36889" y="2616"/>
                  </a:cubicBezTo>
                  <a:cubicBezTo>
                    <a:pt x="36596" y="2720"/>
                    <a:pt x="36366" y="2867"/>
                    <a:pt x="36156" y="3139"/>
                  </a:cubicBezTo>
                  <a:cubicBezTo>
                    <a:pt x="35968" y="3411"/>
                    <a:pt x="35675" y="3411"/>
                    <a:pt x="35445" y="3181"/>
                  </a:cubicBezTo>
                  <a:cubicBezTo>
                    <a:pt x="35299" y="2992"/>
                    <a:pt x="35194" y="2783"/>
                    <a:pt x="35047" y="2574"/>
                  </a:cubicBezTo>
                  <a:cubicBezTo>
                    <a:pt x="34943" y="2365"/>
                    <a:pt x="34838" y="2155"/>
                    <a:pt x="34734" y="1925"/>
                  </a:cubicBezTo>
                  <a:cubicBezTo>
                    <a:pt x="34378" y="1883"/>
                    <a:pt x="34043" y="1883"/>
                    <a:pt x="33729" y="1821"/>
                  </a:cubicBezTo>
                  <a:cubicBezTo>
                    <a:pt x="32997" y="1653"/>
                    <a:pt x="32411" y="1862"/>
                    <a:pt x="31951" y="2365"/>
                  </a:cubicBezTo>
                  <a:cubicBezTo>
                    <a:pt x="31867" y="2804"/>
                    <a:pt x="31846" y="3202"/>
                    <a:pt x="31741" y="3557"/>
                  </a:cubicBezTo>
                  <a:cubicBezTo>
                    <a:pt x="31658" y="3934"/>
                    <a:pt x="31344" y="4039"/>
                    <a:pt x="31030" y="3850"/>
                  </a:cubicBezTo>
                  <a:cubicBezTo>
                    <a:pt x="30528" y="3599"/>
                    <a:pt x="30172" y="3202"/>
                    <a:pt x="29817" y="2762"/>
                  </a:cubicBezTo>
                  <a:cubicBezTo>
                    <a:pt x="29356" y="2699"/>
                    <a:pt x="28875" y="2511"/>
                    <a:pt x="28352" y="2616"/>
                  </a:cubicBezTo>
                  <a:cubicBezTo>
                    <a:pt x="28205" y="3013"/>
                    <a:pt x="28205" y="3390"/>
                    <a:pt x="28226" y="3746"/>
                  </a:cubicBezTo>
                  <a:cubicBezTo>
                    <a:pt x="28666" y="4185"/>
                    <a:pt x="28980" y="4687"/>
                    <a:pt x="29545" y="4896"/>
                  </a:cubicBezTo>
                  <a:cubicBezTo>
                    <a:pt x="29356" y="5503"/>
                    <a:pt x="29273" y="5608"/>
                    <a:pt x="28917" y="5545"/>
                  </a:cubicBezTo>
                  <a:cubicBezTo>
                    <a:pt x="28226" y="5482"/>
                    <a:pt x="27599" y="5629"/>
                    <a:pt x="26929" y="5796"/>
                  </a:cubicBezTo>
                  <a:cubicBezTo>
                    <a:pt x="26427" y="5922"/>
                    <a:pt x="25925" y="5964"/>
                    <a:pt x="25423" y="6173"/>
                  </a:cubicBezTo>
                  <a:cubicBezTo>
                    <a:pt x="25255" y="6256"/>
                    <a:pt x="25004" y="6173"/>
                    <a:pt x="24795" y="6215"/>
                  </a:cubicBezTo>
                  <a:cubicBezTo>
                    <a:pt x="24544" y="6236"/>
                    <a:pt x="24251" y="6256"/>
                    <a:pt x="24021" y="6361"/>
                  </a:cubicBezTo>
                  <a:cubicBezTo>
                    <a:pt x="23288" y="6738"/>
                    <a:pt x="22577" y="7156"/>
                    <a:pt x="21928" y="7679"/>
                  </a:cubicBezTo>
                  <a:cubicBezTo>
                    <a:pt x="21301" y="8160"/>
                    <a:pt x="20903" y="8788"/>
                    <a:pt x="20506" y="9458"/>
                  </a:cubicBezTo>
                  <a:cubicBezTo>
                    <a:pt x="20338" y="9730"/>
                    <a:pt x="20338" y="10002"/>
                    <a:pt x="20485" y="10316"/>
                  </a:cubicBezTo>
                  <a:cubicBezTo>
                    <a:pt x="20610" y="10609"/>
                    <a:pt x="20778" y="10839"/>
                    <a:pt x="21029" y="11027"/>
                  </a:cubicBezTo>
                  <a:cubicBezTo>
                    <a:pt x="21426" y="11257"/>
                    <a:pt x="21803" y="11508"/>
                    <a:pt x="22179" y="11780"/>
                  </a:cubicBezTo>
                  <a:cubicBezTo>
                    <a:pt x="22368" y="11885"/>
                    <a:pt x="22556" y="12010"/>
                    <a:pt x="22765" y="12031"/>
                  </a:cubicBezTo>
                  <a:cubicBezTo>
                    <a:pt x="23288" y="12136"/>
                    <a:pt x="23832" y="12220"/>
                    <a:pt x="24376" y="12324"/>
                  </a:cubicBezTo>
                  <a:cubicBezTo>
                    <a:pt x="24523" y="12345"/>
                    <a:pt x="24669" y="12387"/>
                    <a:pt x="24879" y="12429"/>
                  </a:cubicBezTo>
                  <a:cubicBezTo>
                    <a:pt x="24774" y="12596"/>
                    <a:pt x="24732" y="12722"/>
                    <a:pt x="24648" y="12764"/>
                  </a:cubicBezTo>
                  <a:cubicBezTo>
                    <a:pt x="24146" y="13224"/>
                    <a:pt x="23623" y="13663"/>
                    <a:pt x="23100" y="14061"/>
                  </a:cubicBezTo>
                  <a:cubicBezTo>
                    <a:pt x="22451" y="14542"/>
                    <a:pt x="21928" y="15212"/>
                    <a:pt x="21426" y="15860"/>
                  </a:cubicBezTo>
                  <a:cubicBezTo>
                    <a:pt x="21280" y="16070"/>
                    <a:pt x="21175" y="16321"/>
                    <a:pt x="21070" y="16593"/>
                  </a:cubicBezTo>
                  <a:cubicBezTo>
                    <a:pt x="20861" y="17158"/>
                    <a:pt x="20924" y="17660"/>
                    <a:pt x="21447" y="18057"/>
                  </a:cubicBezTo>
                  <a:cubicBezTo>
                    <a:pt x="21698" y="18246"/>
                    <a:pt x="21949" y="18413"/>
                    <a:pt x="22179" y="18580"/>
                  </a:cubicBezTo>
                  <a:cubicBezTo>
                    <a:pt x="22472" y="18769"/>
                    <a:pt x="22765" y="18936"/>
                    <a:pt x="22912" y="19250"/>
                  </a:cubicBezTo>
                  <a:cubicBezTo>
                    <a:pt x="23058" y="19564"/>
                    <a:pt x="23309" y="19731"/>
                    <a:pt x="23581" y="19857"/>
                  </a:cubicBezTo>
                  <a:cubicBezTo>
                    <a:pt x="24104" y="20150"/>
                    <a:pt x="24648" y="20443"/>
                    <a:pt x="25276" y="20380"/>
                  </a:cubicBezTo>
                  <a:cubicBezTo>
                    <a:pt x="25611" y="20359"/>
                    <a:pt x="25946" y="20505"/>
                    <a:pt x="26260" y="20443"/>
                  </a:cubicBezTo>
                  <a:cubicBezTo>
                    <a:pt x="26783" y="20296"/>
                    <a:pt x="27285" y="20296"/>
                    <a:pt x="27808" y="20296"/>
                  </a:cubicBezTo>
                  <a:cubicBezTo>
                    <a:pt x="29252" y="20296"/>
                    <a:pt x="30653" y="20171"/>
                    <a:pt x="32013" y="19564"/>
                  </a:cubicBezTo>
                  <a:cubicBezTo>
                    <a:pt x="32265" y="19459"/>
                    <a:pt x="32474" y="19396"/>
                    <a:pt x="32704" y="19313"/>
                  </a:cubicBezTo>
                  <a:cubicBezTo>
                    <a:pt x="33792" y="18915"/>
                    <a:pt x="34838" y="18455"/>
                    <a:pt x="35822" y="17785"/>
                  </a:cubicBezTo>
                  <a:cubicBezTo>
                    <a:pt x="36177" y="17555"/>
                    <a:pt x="36554" y="17367"/>
                    <a:pt x="36931" y="17199"/>
                  </a:cubicBezTo>
                  <a:cubicBezTo>
                    <a:pt x="37223" y="17053"/>
                    <a:pt x="37433" y="16886"/>
                    <a:pt x="37621" y="16614"/>
                  </a:cubicBezTo>
                  <a:cubicBezTo>
                    <a:pt x="38060" y="16007"/>
                    <a:pt x="38542" y="15379"/>
                    <a:pt x="39065" y="14835"/>
                  </a:cubicBezTo>
                  <a:cubicBezTo>
                    <a:pt x="39400" y="14479"/>
                    <a:pt x="39839" y="14166"/>
                    <a:pt x="40257" y="13852"/>
                  </a:cubicBezTo>
                  <a:cubicBezTo>
                    <a:pt x="40529" y="13663"/>
                    <a:pt x="40843" y="13747"/>
                    <a:pt x="40990" y="13956"/>
                  </a:cubicBezTo>
                  <a:cubicBezTo>
                    <a:pt x="41157" y="14166"/>
                    <a:pt x="41115" y="14438"/>
                    <a:pt x="40906" y="14710"/>
                  </a:cubicBezTo>
                  <a:cubicBezTo>
                    <a:pt x="40780" y="14835"/>
                    <a:pt x="40655" y="14940"/>
                    <a:pt x="40488" y="15065"/>
                  </a:cubicBezTo>
                  <a:cubicBezTo>
                    <a:pt x="39818" y="15651"/>
                    <a:pt x="39232" y="16300"/>
                    <a:pt x="38856" y="17137"/>
                  </a:cubicBezTo>
                  <a:cubicBezTo>
                    <a:pt x="38772" y="17325"/>
                    <a:pt x="38604" y="17471"/>
                    <a:pt x="38479" y="17639"/>
                  </a:cubicBezTo>
                  <a:cubicBezTo>
                    <a:pt x="38332" y="17827"/>
                    <a:pt x="38165" y="17995"/>
                    <a:pt x="38019" y="18204"/>
                  </a:cubicBezTo>
                  <a:cubicBezTo>
                    <a:pt x="37286" y="19313"/>
                    <a:pt x="36993" y="20547"/>
                    <a:pt x="36805" y="21824"/>
                  </a:cubicBezTo>
                  <a:cubicBezTo>
                    <a:pt x="36805" y="21865"/>
                    <a:pt x="36868" y="21928"/>
                    <a:pt x="36889" y="22033"/>
                  </a:cubicBezTo>
                  <a:cubicBezTo>
                    <a:pt x="37119" y="22117"/>
                    <a:pt x="37391" y="22179"/>
                    <a:pt x="37621" y="22326"/>
                  </a:cubicBezTo>
                  <a:cubicBezTo>
                    <a:pt x="38563" y="22744"/>
                    <a:pt x="39525" y="22681"/>
                    <a:pt x="40467" y="22326"/>
                  </a:cubicBezTo>
                  <a:cubicBezTo>
                    <a:pt x="40906" y="22137"/>
                    <a:pt x="41366" y="21949"/>
                    <a:pt x="41827" y="21761"/>
                  </a:cubicBezTo>
                  <a:cubicBezTo>
                    <a:pt x="42726" y="21405"/>
                    <a:pt x="43521" y="20924"/>
                    <a:pt x="44254" y="20338"/>
                  </a:cubicBezTo>
                  <a:cubicBezTo>
                    <a:pt x="44568" y="20087"/>
                    <a:pt x="44882" y="19836"/>
                    <a:pt x="45237" y="19648"/>
                  </a:cubicBezTo>
                  <a:cubicBezTo>
                    <a:pt x="45781" y="19355"/>
                    <a:pt x="46283" y="19020"/>
                    <a:pt x="46723" y="18601"/>
                  </a:cubicBezTo>
                  <a:cubicBezTo>
                    <a:pt x="47058" y="18288"/>
                    <a:pt x="47455" y="18057"/>
                    <a:pt x="47895" y="18036"/>
                  </a:cubicBezTo>
                  <a:cubicBezTo>
                    <a:pt x="48187" y="18162"/>
                    <a:pt x="48208" y="18392"/>
                    <a:pt x="48229" y="18664"/>
                  </a:cubicBezTo>
                  <a:cubicBezTo>
                    <a:pt x="48292" y="19815"/>
                    <a:pt x="48752" y="20756"/>
                    <a:pt x="49652" y="21468"/>
                  </a:cubicBezTo>
                  <a:cubicBezTo>
                    <a:pt x="49861" y="21635"/>
                    <a:pt x="50071" y="21845"/>
                    <a:pt x="50196" y="22054"/>
                  </a:cubicBezTo>
                  <a:cubicBezTo>
                    <a:pt x="50636" y="22744"/>
                    <a:pt x="51535" y="23163"/>
                    <a:pt x="52288" y="23037"/>
                  </a:cubicBezTo>
                  <a:cubicBezTo>
                    <a:pt x="53084" y="22953"/>
                    <a:pt x="53921" y="22284"/>
                    <a:pt x="54046" y="21301"/>
                  </a:cubicBezTo>
                  <a:cubicBezTo>
                    <a:pt x="54151" y="20589"/>
                    <a:pt x="54255" y="19899"/>
                    <a:pt x="54360" y="19208"/>
                  </a:cubicBezTo>
                  <a:cubicBezTo>
                    <a:pt x="54381" y="19020"/>
                    <a:pt x="54465" y="18852"/>
                    <a:pt x="54548" y="18706"/>
                  </a:cubicBezTo>
                  <a:cubicBezTo>
                    <a:pt x="54569" y="18643"/>
                    <a:pt x="54653" y="18601"/>
                    <a:pt x="54695" y="18622"/>
                  </a:cubicBezTo>
                  <a:cubicBezTo>
                    <a:pt x="54778" y="18664"/>
                    <a:pt x="54862" y="18706"/>
                    <a:pt x="54904" y="18769"/>
                  </a:cubicBezTo>
                  <a:cubicBezTo>
                    <a:pt x="54967" y="18832"/>
                    <a:pt x="54988" y="18936"/>
                    <a:pt x="54967" y="19020"/>
                  </a:cubicBezTo>
                  <a:cubicBezTo>
                    <a:pt x="54988" y="20087"/>
                    <a:pt x="54988" y="21280"/>
                    <a:pt x="54548" y="22451"/>
                  </a:cubicBezTo>
                  <a:close/>
                  <a:moveTo>
                    <a:pt x="21991" y="25109"/>
                  </a:moveTo>
                  <a:cubicBezTo>
                    <a:pt x="22096" y="25632"/>
                    <a:pt x="22138" y="26092"/>
                    <a:pt x="22263" y="26531"/>
                  </a:cubicBezTo>
                  <a:cubicBezTo>
                    <a:pt x="22661" y="27871"/>
                    <a:pt x="23184" y="29126"/>
                    <a:pt x="24251" y="30088"/>
                  </a:cubicBezTo>
                  <a:cubicBezTo>
                    <a:pt x="24439" y="30235"/>
                    <a:pt x="24627" y="30423"/>
                    <a:pt x="24753" y="30612"/>
                  </a:cubicBezTo>
                  <a:cubicBezTo>
                    <a:pt x="25276" y="31386"/>
                    <a:pt x="26008" y="31909"/>
                    <a:pt x="26804" y="32411"/>
                  </a:cubicBezTo>
                  <a:cubicBezTo>
                    <a:pt x="27264" y="32704"/>
                    <a:pt x="27703" y="33039"/>
                    <a:pt x="28184" y="33311"/>
                  </a:cubicBezTo>
                  <a:cubicBezTo>
                    <a:pt x="29210" y="33897"/>
                    <a:pt x="30214" y="34524"/>
                    <a:pt x="31428" y="34733"/>
                  </a:cubicBezTo>
                  <a:cubicBezTo>
                    <a:pt x="32306" y="34901"/>
                    <a:pt x="33227" y="35047"/>
                    <a:pt x="34127" y="35194"/>
                  </a:cubicBezTo>
                  <a:cubicBezTo>
                    <a:pt x="34754" y="35298"/>
                    <a:pt x="35403" y="35340"/>
                    <a:pt x="36031" y="35424"/>
                  </a:cubicBezTo>
                  <a:cubicBezTo>
                    <a:pt x="37223" y="35549"/>
                    <a:pt x="38437" y="35738"/>
                    <a:pt x="39672" y="35549"/>
                  </a:cubicBezTo>
                  <a:cubicBezTo>
                    <a:pt x="40216" y="35466"/>
                    <a:pt x="40760" y="35508"/>
                    <a:pt x="41304" y="35424"/>
                  </a:cubicBezTo>
                  <a:cubicBezTo>
                    <a:pt x="42873" y="35131"/>
                    <a:pt x="44421" y="34775"/>
                    <a:pt x="45949" y="34294"/>
                  </a:cubicBezTo>
                  <a:cubicBezTo>
                    <a:pt x="46200" y="34210"/>
                    <a:pt x="46472" y="34148"/>
                    <a:pt x="46723" y="34001"/>
                  </a:cubicBezTo>
                  <a:cubicBezTo>
                    <a:pt x="47455" y="33666"/>
                    <a:pt x="48167" y="33332"/>
                    <a:pt x="48878" y="32997"/>
                  </a:cubicBezTo>
                  <a:cubicBezTo>
                    <a:pt x="49108" y="32850"/>
                    <a:pt x="49422" y="32746"/>
                    <a:pt x="49547" y="32536"/>
                  </a:cubicBezTo>
                  <a:cubicBezTo>
                    <a:pt x="49757" y="32181"/>
                    <a:pt x="50133" y="32013"/>
                    <a:pt x="50384" y="31741"/>
                  </a:cubicBezTo>
                  <a:cubicBezTo>
                    <a:pt x="51096" y="30884"/>
                    <a:pt x="51870" y="30109"/>
                    <a:pt x="52435" y="29168"/>
                  </a:cubicBezTo>
                  <a:cubicBezTo>
                    <a:pt x="53209" y="27808"/>
                    <a:pt x="53816" y="26322"/>
                    <a:pt x="54172" y="24753"/>
                  </a:cubicBezTo>
                  <a:cubicBezTo>
                    <a:pt x="54276" y="24272"/>
                    <a:pt x="54360" y="23811"/>
                    <a:pt x="54318" y="23225"/>
                  </a:cubicBezTo>
                  <a:cubicBezTo>
                    <a:pt x="54130" y="23330"/>
                    <a:pt x="54004" y="23393"/>
                    <a:pt x="53858" y="23497"/>
                  </a:cubicBezTo>
                  <a:cubicBezTo>
                    <a:pt x="53105" y="24125"/>
                    <a:pt x="52226" y="24125"/>
                    <a:pt x="51326" y="23916"/>
                  </a:cubicBezTo>
                  <a:cubicBezTo>
                    <a:pt x="50552" y="23728"/>
                    <a:pt x="49840" y="23309"/>
                    <a:pt x="49296" y="22702"/>
                  </a:cubicBezTo>
                  <a:cubicBezTo>
                    <a:pt x="48606" y="21970"/>
                    <a:pt x="47895" y="21238"/>
                    <a:pt x="47476" y="20296"/>
                  </a:cubicBezTo>
                  <a:cubicBezTo>
                    <a:pt x="47371" y="20087"/>
                    <a:pt x="47225" y="19920"/>
                    <a:pt x="47099" y="19710"/>
                  </a:cubicBezTo>
                  <a:cubicBezTo>
                    <a:pt x="46304" y="20275"/>
                    <a:pt x="45551" y="20798"/>
                    <a:pt x="44819" y="21321"/>
                  </a:cubicBezTo>
                  <a:cubicBezTo>
                    <a:pt x="44275" y="21719"/>
                    <a:pt x="43710" y="22117"/>
                    <a:pt x="43124" y="22389"/>
                  </a:cubicBezTo>
                  <a:cubicBezTo>
                    <a:pt x="42308" y="22807"/>
                    <a:pt x="41450" y="23163"/>
                    <a:pt x="40571" y="23477"/>
                  </a:cubicBezTo>
                  <a:cubicBezTo>
                    <a:pt x="39902" y="23707"/>
                    <a:pt x="39148" y="23832"/>
                    <a:pt x="38416" y="23644"/>
                  </a:cubicBezTo>
                  <a:cubicBezTo>
                    <a:pt x="37747" y="23497"/>
                    <a:pt x="37098" y="23330"/>
                    <a:pt x="36470" y="23100"/>
                  </a:cubicBezTo>
                  <a:cubicBezTo>
                    <a:pt x="35947" y="22912"/>
                    <a:pt x="35550" y="22221"/>
                    <a:pt x="35612" y="21635"/>
                  </a:cubicBezTo>
                  <a:cubicBezTo>
                    <a:pt x="35654" y="21280"/>
                    <a:pt x="35738" y="20903"/>
                    <a:pt x="35822" y="20568"/>
                  </a:cubicBezTo>
                  <a:cubicBezTo>
                    <a:pt x="35947" y="20024"/>
                    <a:pt x="36115" y="19459"/>
                    <a:pt x="36282" y="18790"/>
                  </a:cubicBezTo>
                  <a:cubicBezTo>
                    <a:pt x="35759" y="19041"/>
                    <a:pt x="35403" y="19292"/>
                    <a:pt x="34985" y="19459"/>
                  </a:cubicBezTo>
                  <a:cubicBezTo>
                    <a:pt x="33938" y="19920"/>
                    <a:pt x="32892" y="20296"/>
                    <a:pt x="31846" y="20715"/>
                  </a:cubicBezTo>
                  <a:cubicBezTo>
                    <a:pt x="31156" y="21008"/>
                    <a:pt x="30465" y="21133"/>
                    <a:pt x="29691" y="21196"/>
                  </a:cubicBezTo>
                  <a:cubicBezTo>
                    <a:pt x="28959" y="21238"/>
                    <a:pt x="28268" y="21280"/>
                    <a:pt x="27557" y="21552"/>
                  </a:cubicBezTo>
                  <a:cubicBezTo>
                    <a:pt x="27243" y="21698"/>
                    <a:pt x="26824" y="21635"/>
                    <a:pt x="26448" y="21635"/>
                  </a:cubicBezTo>
                  <a:cubicBezTo>
                    <a:pt x="26134" y="21635"/>
                    <a:pt x="25862" y="21593"/>
                    <a:pt x="25548" y="21552"/>
                  </a:cubicBezTo>
                  <a:cubicBezTo>
                    <a:pt x="24962" y="21531"/>
                    <a:pt x="24397" y="21426"/>
                    <a:pt x="23895" y="21112"/>
                  </a:cubicBezTo>
                  <a:cubicBezTo>
                    <a:pt x="23874" y="21091"/>
                    <a:pt x="23791" y="21112"/>
                    <a:pt x="23707" y="21133"/>
                  </a:cubicBezTo>
                  <a:cubicBezTo>
                    <a:pt x="23686" y="21342"/>
                    <a:pt x="23686" y="21552"/>
                    <a:pt x="23623" y="21761"/>
                  </a:cubicBezTo>
                  <a:cubicBezTo>
                    <a:pt x="23602" y="21928"/>
                    <a:pt x="23560" y="22054"/>
                    <a:pt x="23498" y="22221"/>
                  </a:cubicBezTo>
                  <a:cubicBezTo>
                    <a:pt x="23414" y="22389"/>
                    <a:pt x="23247" y="22493"/>
                    <a:pt x="23058" y="22451"/>
                  </a:cubicBezTo>
                  <a:cubicBezTo>
                    <a:pt x="22933" y="22389"/>
                    <a:pt x="22828" y="22263"/>
                    <a:pt x="22765" y="22137"/>
                  </a:cubicBezTo>
                  <a:cubicBezTo>
                    <a:pt x="22723" y="22033"/>
                    <a:pt x="22723" y="21907"/>
                    <a:pt x="22744" y="21761"/>
                  </a:cubicBezTo>
                  <a:cubicBezTo>
                    <a:pt x="22786" y="21384"/>
                    <a:pt x="22619" y="21029"/>
                    <a:pt x="22451" y="20715"/>
                  </a:cubicBezTo>
                  <a:cubicBezTo>
                    <a:pt x="22221" y="20296"/>
                    <a:pt x="21845" y="19961"/>
                    <a:pt x="21489" y="19648"/>
                  </a:cubicBezTo>
                  <a:cubicBezTo>
                    <a:pt x="21050" y="19292"/>
                    <a:pt x="20673" y="19250"/>
                    <a:pt x="20275" y="19606"/>
                  </a:cubicBezTo>
                  <a:cubicBezTo>
                    <a:pt x="19857" y="19961"/>
                    <a:pt x="19501" y="20380"/>
                    <a:pt x="19480" y="20987"/>
                  </a:cubicBezTo>
                  <a:cubicBezTo>
                    <a:pt x="19438" y="21301"/>
                    <a:pt x="19417" y="21573"/>
                    <a:pt x="19376" y="21907"/>
                  </a:cubicBezTo>
                  <a:cubicBezTo>
                    <a:pt x="19271" y="22451"/>
                    <a:pt x="19334" y="22912"/>
                    <a:pt x="19689" y="23372"/>
                  </a:cubicBezTo>
                  <a:cubicBezTo>
                    <a:pt x="19794" y="23518"/>
                    <a:pt x="19857" y="23686"/>
                    <a:pt x="19961" y="23832"/>
                  </a:cubicBezTo>
                  <a:cubicBezTo>
                    <a:pt x="20213" y="24230"/>
                    <a:pt x="20526" y="24481"/>
                    <a:pt x="20945" y="24648"/>
                  </a:cubicBezTo>
                  <a:cubicBezTo>
                    <a:pt x="21280" y="24837"/>
                    <a:pt x="21594" y="24962"/>
                    <a:pt x="21991" y="25109"/>
                  </a:cubicBezTo>
                  <a:close/>
                  <a:moveTo>
                    <a:pt x="29984" y="35738"/>
                  </a:moveTo>
                  <a:cubicBezTo>
                    <a:pt x="27912" y="34796"/>
                    <a:pt x="26029" y="33562"/>
                    <a:pt x="24188" y="32202"/>
                  </a:cubicBezTo>
                  <a:cubicBezTo>
                    <a:pt x="22933" y="32808"/>
                    <a:pt x="21782" y="33583"/>
                    <a:pt x="20778" y="34587"/>
                  </a:cubicBezTo>
                  <a:cubicBezTo>
                    <a:pt x="20485" y="34901"/>
                    <a:pt x="20171" y="35215"/>
                    <a:pt x="19836" y="35424"/>
                  </a:cubicBezTo>
                  <a:cubicBezTo>
                    <a:pt x="19271" y="35759"/>
                    <a:pt x="18706" y="36156"/>
                    <a:pt x="18288" y="36679"/>
                  </a:cubicBezTo>
                  <a:cubicBezTo>
                    <a:pt x="18162" y="36805"/>
                    <a:pt x="18037" y="36930"/>
                    <a:pt x="17911" y="37035"/>
                  </a:cubicBezTo>
                  <a:cubicBezTo>
                    <a:pt x="16928" y="37767"/>
                    <a:pt x="16237" y="38709"/>
                    <a:pt x="15547" y="39713"/>
                  </a:cubicBezTo>
                  <a:cubicBezTo>
                    <a:pt x="15149" y="40299"/>
                    <a:pt x="15149" y="40467"/>
                    <a:pt x="15630" y="40990"/>
                  </a:cubicBezTo>
                  <a:cubicBezTo>
                    <a:pt x="15756" y="41157"/>
                    <a:pt x="15965" y="41262"/>
                    <a:pt x="16132" y="41387"/>
                  </a:cubicBezTo>
                  <a:cubicBezTo>
                    <a:pt x="16404" y="41575"/>
                    <a:pt x="16697" y="41722"/>
                    <a:pt x="16969" y="41952"/>
                  </a:cubicBezTo>
                  <a:cubicBezTo>
                    <a:pt x="17723" y="42664"/>
                    <a:pt x="18560" y="43187"/>
                    <a:pt x="19522" y="43500"/>
                  </a:cubicBezTo>
                  <a:cubicBezTo>
                    <a:pt x="19648" y="43563"/>
                    <a:pt x="19815" y="43605"/>
                    <a:pt x="19941" y="43710"/>
                  </a:cubicBezTo>
                  <a:cubicBezTo>
                    <a:pt x="20171" y="43898"/>
                    <a:pt x="20422" y="43940"/>
                    <a:pt x="20694" y="43919"/>
                  </a:cubicBezTo>
                  <a:cubicBezTo>
                    <a:pt x="21050" y="43898"/>
                    <a:pt x="21384" y="43940"/>
                    <a:pt x="21698" y="43961"/>
                  </a:cubicBezTo>
                  <a:cubicBezTo>
                    <a:pt x="21886" y="43961"/>
                    <a:pt x="22054" y="44065"/>
                    <a:pt x="22242" y="43835"/>
                  </a:cubicBezTo>
                  <a:cubicBezTo>
                    <a:pt x="22242" y="43647"/>
                    <a:pt x="22263" y="43417"/>
                    <a:pt x="22242" y="43166"/>
                  </a:cubicBezTo>
                  <a:cubicBezTo>
                    <a:pt x="22138" y="41910"/>
                    <a:pt x="22033" y="40676"/>
                    <a:pt x="21949" y="39420"/>
                  </a:cubicBezTo>
                  <a:cubicBezTo>
                    <a:pt x="21928" y="39086"/>
                    <a:pt x="21949" y="38730"/>
                    <a:pt x="21949" y="38437"/>
                  </a:cubicBezTo>
                  <a:lnTo>
                    <a:pt x="22033" y="37328"/>
                  </a:lnTo>
                  <a:cubicBezTo>
                    <a:pt x="22033" y="37140"/>
                    <a:pt x="22012" y="36972"/>
                    <a:pt x="22054" y="36784"/>
                  </a:cubicBezTo>
                  <a:cubicBezTo>
                    <a:pt x="22096" y="36638"/>
                    <a:pt x="22242" y="36449"/>
                    <a:pt x="22326" y="36470"/>
                  </a:cubicBezTo>
                  <a:cubicBezTo>
                    <a:pt x="22682" y="36491"/>
                    <a:pt x="22849" y="36219"/>
                    <a:pt x="23058" y="36010"/>
                  </a:cubicBezTo>
                  <a:cubicBezTo>
                    <a:pt x="23163" y="35905"/>
                    <a:pt x="23288" y="35780"/>
                    <a:pt x="23414" y="35759"/>
                  </a:cubicBezTo>
                  <a:cubicBezTo>
                    <a:pt x="24083" y="35654"/>
                    <a:pt x="24732" y="35382"/>
                    <a:pt x="25381" y="35654"/>
                  </a:cubicBezTo>
                  <a:cubicBezTo>
                    <a:pt x="25548" y="35696"/>
                    <a:pt x="25757" y="35780"/>
                    <a:pt x="25820" y="35905"/>
                  </a:cubicBezTo>
                  <a:cubicBezTo>
                    <a:pt x="26071" y="36261"/>
                    <a:pt x="26301" y="36617"/>
                    <a:pt x="26301" y="37098"/>
                  </a:cubicBezTo>
                  <a:cubicBezTo>
                    <a:pt x="26301" y="37328"/>
                    <a:pt x="26343" y="37558"/>
                    <a:pt x="26385" y="37830"/>
                  </a:cubicBezTo>
                  <a:cubicBezTo>
                    <a:pt x="26406" y="38165"/>
                    <a:pt x="26448" y="38479"/>
                    <a:pt x="26448" y="38814"/>
                  </a:cubicBezTo>
                  <a:cubicBezTo>
                    <a:pt x="26427" y="39316"/>
                    <a:pt x="26406" y="39776"/>
                    <a:pt x="26532" y="40278"/>
                  </a:cubicBezTo>
                  <a:cubicBezTo>
                    <a:pt x="26594" y="40487"/>
                    <a:pt x="26532" y="40697"/>
                    <a:pt x="26532" y="40906"/>
                  </a:cubicBezTo>
                  <a:cubicBezTo>
                    <a:pt x="26532" y="41115"/>
                    <a:pt x="26511" y="41324"/>
                    <a:pt x="26552" y="41534"/>
                  </a:cubicBezTo>
                  <a:cubicBezTo>
                    <a:pt x="26657" y="42078"/>
                    <a:pt x="26657" y="42643"/>
                    <a:pt x="26615" y="43187"/>
                  </a:cubicBezTo>
                  <a:cubicBezTo>
                    <a:pt x="26594" y="43647"/>
                    <a:pt x="26552" y="44149"/>
                    <a:pt x="26824" y="44588"/>
                  </a:cubicBezTo>
                  <a:cubicBezTo>
                    <a:pt x="27222" y="44672"/>
                    <a:pt x="27578" y="44735"/>
                    <a:pt x="27912" y="44588"/>
                  </a:cubicBezTo>
                  <a:cubicBezTo>
                    <a:pt x="28268" y="44463"/>
                    <a:pt x="28582" y="44484"/>
                    <a:pt x="28917" y="44526"/>
                  </a:cubicBezTo>
                  <a:cubicBezTo>
                    <a:pt x="29168" y="44547"/>
                    <a:pt x="29461" y="44526"/>
                    <a:pt x="29733" y="44526"/>
                  </a:cubicBezTo>
                  <a:cubicBezTo>
                    <a:pt x="30068" y="44526"/>
                    <a:pt x="30402" y="44463"/>
                    <a:pt x="30716" y="44484"/>
                  </a:cubicBezTo>
                  <a:cubicBezTo>
                    <a:pt x="31135" y="44526"/>
                    <a:pt x="31511" y="44463"/>
                    <a:pt x="31867" y="44275"/>
                  </a:cubicBezTo>
                  <a:cubicBezTo>
                    <a:pt x="31993" y="44212"/>
                    <a:pt x="32160" y="44128"/>
                    <a:pt x="32286" y="44149"/>
                  </a:cubicBezTo>
                  <a:cubicBezTo>
                    <a:pt x="32788" y="44212"/>
                    <a:pt x="33248" y="44003"/>
                    <a:pt x="33729" y="44003"/>
                  </a:cubicBezTo>
                  <a:cubicBezTo>
                    <a:pt x="34775" y="43961"/>
                    <a:pt x="35738" y="43542"/>
                    <a:pt x="36742" y="43312"/>
                  </a:cubicBezTo>
                  <a:cubicBezTo>
                    <a:pt x="37642" y="43103"/>
                    <a:pt x="38437" y="42538"/>
                    <a:pt x="39169" y="41931"/>
                  </a:cubicBezTo>
                  <a:cubicBezTo>
                    <a:pt x="39525" y="41617"/>
                    <a:pt x="39776" y="41283"/>
                    <a:pt x="39797" y="40759"/>
                  </a:cubicBezTo>
                  <a:cubicBezTo>
                    <a:pt x="39818" y="40174"/>
                    <a:pt x="39944" y="39609"/>
                    <a:pt x="39797" y="39023"/>
                  </a:cubicBezTo>
                  <a:cubicBezTo>
                    <a:pt x="39713" y="38730"/>
                    <a:pt x="39797" y="38416"/>
                    <a:pt x="39818" y="38102"/>
                  </a:cubicBezTo>
                  <a:cubicBezTo>
                    <a:pt x="39839" y="37726"/>
                    <a:pt x="39776" y="37328"/>
                    <a:pt x="39588" y="36993"/>
                  </a:cubicBezTo>
                  <a:cubicBezTo>
                    <a:pt x="39044" y="36993"/>
                    <a:pt x="38521" y="37014"/>
                    <a:pt x="37998" y="36993"/>
                  </a:cubicBezTo>
                  <a:cubicBezTo>
                    <a:pt x="37475" y="36951"/>
                    <a:pt x="36972" y="36889"/>
                    <a:pt x="36449" y="36847"/>
                  </a:cubicBezTo>
                  <a:cubicBezTo>
                    <a:pt x="36345" y="36993"/>
                    <a:pt x="36282" y="37119"/>
                    <a:pt x="36219" y="37161"/>
                  </a:cubicBezTo>
                  <a:cubicBezTo>
                    <a:pt x="35403" y="37851"/>
                    <a:pt x="34566" y="38521"/>
                    <a:pt x="33729" y="39190"/>
                  </a:cubicBezTo>
                  <a:cubicBezTo>
                    <a:pt x="33562" y="39295"/>
                    <a:pt x="33311" y="39337"/>
                    <a:pt x="33122" y="39316"/>
                  </a:cubicBezTo>
                  <a:cubicBezTo>
                    <a:pt x="32516" y="39232"/>
                    <a:pt x="31888" y="39253"/>
                    <a:pt x="31407" y="38835"/>
                  </a:cubicBezTo>
                  <a:cubicBezTo>
                    <a:pt x="30925" y="38793"/>
                    <a:pt x="30716" y="38458"/>
                    <a:pt x="30570" y="38081"/>
                  </a:cubicBezTo>
                  <a:cubicBezTo>
                    <a:pt x="30465" y="37830"/>
                    <a:pt x="30361" y="37600"/>
                    <a:pt x="30298" y="37307"/>
                  </a:cubicBezTo>
                  <a:cubicBezTo>
                    <a:pt x="30214" y="36784"/>
                    <a:pt x="30109" y="36282"/>
                    <a:pt x="29984" y="35738"/>
                  </a:cubicBezTo>
                  <a:close/>
                  <a:moveTo>
                    <a:pt x="11571" y="41324"/>
                  </a:moveTo>
                  <a:cubicBezTo>
                    <a:pt x="11550" y="41115"/>
                    <a:pt x="11571" y="41052"/>
                    <a:pt x="11550" y="40969"/>
                  </a:cubicBezTo>
                  <a:cubicBezTo>
                    <a:pt x="11320" y="40236"/>
                    <a:pt x="11592" y="39525"/>
                    <a:pt x="11676" y="38793"/>
                  </a:cubicBezTo>
                  <a:cubicBezTo>
                    <a:pt x="11948" y="38437"/>
                    <a:pt x="12011" y="38039"/>
                    <a:pt x="12073" y="37600"/>
                  </a:cubicBezTo>
                  <a:cubicBezTo>
                    <a:pt x="12094" y="37412"/>
                    <a:pt x="12178" y="37244"/>
                    <a:pt x="12283" y="37098"/>
                  </a:cubicBezTo>
                  <a:cubicBezTo>
                    <a:pt x="12910" y="36135"/>
                    <a:pt x="13475" y="35110"/>
                    <a:pt x="14375" y="34315"/>
                  </a:cubicBezTo>
                  <a:cubicBezTo>
                    <a:pt x="14584" y="34148"/>
                    <a:pt x="14772" y="33938"/>
                    <a:pt x="14919" y="33687"/>
                  </a:cubicBezTo>
                  <a:cubicBezTo>
                    <a:pt x="15212" y="33269"/>
                    <a:pt x="15568" y="33018"/>
                    <a:pt x="16049" y="32808"/>
                  </a:cubicBezTo>
                  <a:cubicBezTo>
                    <a:pt x="16572" y="32578"/>
                    <a:pt x="17179" y="32432"/>
                    <a:pt x="17430" y="31846"/>
                  </a:cubicBezTo>
                  <a:cubicBezTo>
                    <a:pt x="17451" y="31762"/>
                    <a:pt x="17555" y="31700"/>
                    <a:pt x="17639" y="31679"/>
                  </a:cubicBezTo>
                  <a:cubicBezTo>
                    <a:pt x="18162" y="31469"/>
                    <a:pt x="18664" y="31135"/>
                    <a:pt x="19229" y="31030"/>
                  </a:cubicBezTo>
                  <a:cubicBezTo>
                    <a:pt x="19836" y="30925"/>
                    <a:pt x="20359" y="30632"/>
                    <a:pt x="20882" y="30340"/>
                  </a:cubicBezTo>
                  <a:cubicBezTo>
                    <a:pt x="20673" y="29712"/>
                    <a:pt x="20589" y="29670"/>
                    <a:pt x="20150" y="29775"/>
                  </a:cubicBezTo>
                  <a:cubicBezTo>
                    <a:pt x="19920" y="29816"/>
                    <a:pt x="19689" y="29837"/>
                    <a:pt x="19438" y="29900"/>
                  </a:cubicBezTo>
                  <a:cubicBezTo>
                    <a:pt x="18706" y="30068"/>
                    <a:pt x="18037" y="30277"/>
                    <a:pt x="17827" y="31135"/>
                  </a:cubicBezTo>
                  <a:cubicBezTo>
                    <a:pt x="17827" y="31156"/>
                    <a:pt x="17806" y="31176"/>
                    <a:pt x="17765" y="31176"/>
                  </a:cubicBezTo>
                  <a:cubicBezTo>
                    <a:pt x="16990" y="31532"/>
                    <a:pt x="16195" y="31867"/>
                    <a:pt x="15421" y="32181"/>
                  </a:cubicBezTo>
                  <a:cubicBezTo>
                    <a:pt x="14772" y="32432"/>
                    <a:pt x="14103" y="32683"/>
                    <a:pt x="13371" y="32516"/>
                  </a:cubicBezTo>
                  <a:cubicBezTo>
                    <a:pt x="12408" y="32327"/>
                    <a:pt x="11446" y="32223"/>
                    <a:pt x="10504" y="32055"/>
                  </a:cubicBezTo>
                  <a:cubicBezTo>
                    <a:pt x="10065" y="31951"/>
                    <a:pt x="9667" y="32013"/>
                    <a:pt x="9270" y="32202"/>
                  </a:cubicBezTo>
                  <a:cubicBezTo>
                    <a:pt x="8454" y="32620"/>
                    <a:pt x="7679" y="33101"/>
                    <a:pt x="6989" y="33729"/>
                  </a:cubicBezTo>
                  <a:cubicBezTo>
                    <a:pt x="6842" y="33876"/>
                    <a:pt x="6675" y="34043"/>
                    <a:pt x="6612" y="34210"/>
                  </a:cubicBezTo>
                  <a:cubicBezTo>
                    <a:pt x="6194" y="35026"/>
                    <a:pt x="5713" y="35822"/>
                    <a:pt x="5733" y="36784"/>
                  </a:cubicBezTo>
                  <a:cubicBezTo>
                    <a:pt x="5733" y="36993"/>
                    <a:pt x="5713" y="37202"/>
                    <a:pt x="5671" y="37412"/>
                  </a:cubicBezTo>
                  <a:cubicBezTo>
                    <a:pt x="5608" y="37726"/>
                    <a:pt x="5713" y="37998"/>
                    <a:pt x="5901" y="38270"/>
                  </a:cubicBezTo>
                  <a:cubicBezTo>
                    <a:pt x="6424" y="38981"/>
                    <a:pt x="7093" y="39567"/>
                    <a:pt x="7889" y="39985"/>
                  </a:cubicBezTo>
                  <a:cubicBezTo>
                    <a:pt x="8516" y="40341"/>
                    <a:pt x="9060" y="40864"/>
                    <a:pt x="9855" y="40885"/>
                  </a:cubicBezTo>
                  <a:cubicBezTo>
                    <a:pt x="10316" y="41283"/>
                    <a:pt x="10922" y="41262"/>
                    <a:pt x="11571" y="41324"/>
                  </a:cubicBezTo>
                  <a:close/>
                  <a:moveTo>
                    <a:pt x="17869" y="44254"/>
                  </a:moveTo>
                  <a:cubicBezTo>
                    <a:pt x="17451" y="43940"/>
                    <a:pt x="17200" y="43731"/>
                    <a:pt x="16928" y="43521"/>
                  </a:cubicBezTo>
                  <a:cubicBezTo>
                    <a:pt x="16384" y="43082"/>
                    <a:pt x="15840" y="42664"/>
                    <a:pt x="15233" y="42308"/>
                  </a:cubicBezTo>
                  <a:cubicBezTo>
                    <a:pt x="14500" y="41848"/>
                    <a:pt x="14040" y="41199"/>
                    <a:pt x="13956" y="40299"/>
                  </a:cubicBezTo>
                  <a:cubicBezTo>
                    <a:pt x="13935" y="39985"/>
                    <a:pt x="13956" y="39713"/>
                    <a:pt x="14187" y="39462"/>
                  </a:cubicBezTo>
                  <a:cubicBezTo>
                    <a:pt x="14396" y="39211"/>
                    <a:pt x="14584" y="38918"/>
                    <a:pt x="14793" y="38667"/>
                  </a:cubicBezTo>
                  <a:cubicBezTo>
                    <a:pt x="15442" y="37788"/>
                    <a:pt x="16070" y="36951"/>
                    <a:pt x="16928" y="36303"/>
                  </a:cubicBezTo>
                  <a:cubicBezTo>
                    <a:pt x="17221" y="36073"/>
                    <a:pt x="17493" y="35801"/>
                    <a:pt x="17723" y="35549"/>
                  </a:cubicBezTo>
                  <a:cubicBezTo>
                    <a:pt x="18037" y="35215"/>
                    <a:pt x="18371" y="34901"/>
                    <a:pt x="18790" y="34692"/>
                  </a:cubicBezTo>
                  <a:cubicBezTo>
                    <a:pt x="19229" y="34482"/>
                    <a:pt x="19585" y="34127"/>
                    <a:pt x="19941" y="33792"/>
                  </a:cubicBezTo>
                  <a:cubicBezTo>
                    <a:pt x="20736" y="32976"/>
                    <a:pt x="21594" y="32285"/>
                    <a:pt x="22619" y="31762"/>
                  </a:cubicBezTo>
                  <a:cubicBezTo>
                    <a:pt x="22891" y="31595"/>
                    <a:pt x="23184" y="31469"/>
                    <a:pt x="23456" y="31176"/>
                  </a:cubicBezTo>
                  <a:cubicBezTo>
                    <a:pt x="23184" y="30925"/>
                    <a:pt x="22933" y="30695"/>
                    <a:pt x="22702" y="30507"/>
                  </a:cubicBezTo>
                  <a:cubicBezTo>
                    <a:pt x="22326" y="30507"/>
                    <a:pt x="22033" y="30612"/>
                    <a:pt x="21719" y="30800"/>
                  </a:cubicBezTo>
                  <a:cubicBezTo>
                    <a:pt x="21217" y="31072"/>
                    <a:pt x="20652" y="31260"/>
                    <a:pt x="20171" y="31553"/>
                  </a:cubicBezTo>
                  <a:cubicBezTo>
                    <a:pt x="19543" y="31930"/>
                    <a:pt x="18915" y="32285"/>
                    <a:pt x="18204" y="32453"/>
                  </a:cubicBezTo>
                  <a:cubicBezTo>
                    <a:pt x="18162" y="32495"/>
                    <a:pt x="18099" y="32516"/>
                    <a:pt x="18057" y="32557"/>
                  </a:cubicBezTo>
                  <a:cubicBezTo>
                    <a:pt x="17513" y="32955"/>
                    <a:pt x="16948" y="33353"/>
                    <a:pt x="16404" y="33687"/>
                  </a:cubicBezTo>
                  <a:cubicBezTo>
                    <a:pt x="15944" y="34001"/>
                    <a:pt x="15672" y="34524"/>
                    <a:pt x="15275" y="34859"/>
                  </a:cubicBezTo>
                  <a:cubicBezTo>
                    <a:pt x="14521" y="35549"/>
                    <a:pt x="13956" y="36366"/>
                    <a:pt x="13433" y="37223"/>
                  </a:cubicBezTo>
                  <a:cubicBezTo>
                    <a:pt x="13245" y="37537"/>
                    <a:pt x="13057" y="37851"/>
                    <a:pt x="13036" y="38207"/>
                  </a:cubicBezTo>
                  <a:cubicBezTo>
                    <a:pt x="13015" y="38479"/>
                    <a:pt x="12910" y="38730"/>
                    <a:pt x="12806" y="39002"/>
                  </a:cubicBezTo>
                  <a:cubicBezTo>
                    <a:pt x="12492" y="39713"/>
                    <a:pt x="12429" y="40404"/>
                    <a:pt x="12743" y="41115"/>
                  </a:cubicBezTo>
                  <a:cubicBezTo>
                    <a:pt x="12931" y="41534"/>
                    <a:pt x="13140" y="41952"/>
                    <a:pt x="13371" y="42350"/>
                  </a:cubicBezTo>
                  <a:cubicBezTo>
                    <a:pt x="13496" y="42559"/>
                    <a:pt x="13643" y="42852"/>
                    <a:pt x="13852" y="42894"/>
                  </a:cubicBezTo>
                  <a:cubicBezTo>
                    <a:pt x="14417" y="43061"/>
                    <a:pt x="14835" y="43480"/>
                    <a:pt x="15358" y="43710"/>
                  </a:cubicBezTo>
                  <a:cubicBezTo>
                    <a:pt x="15693" y="43877"/>
                    <a:pt x="16049" y="44024"/>
                    <a:pt x="16384" y="44065"/>
                  </a:cubicBezTo>
                  <a:cubicBezTo>
                    <a:pt x="16802" y="44191"/>
                    <a:pt x="17283" y="44212"/>
                    <a:pt x="17869" y="44254"/>
                  </a:cubicBezTo>
                  <a:close/>
                  <a:moveTo>
                    <a:pt x="14605" y="19857"/>
                  </a:moveTo>
                  <a:cubicBezTo>
                    <a:pt x="14982" y="19815"/>
                    <a:pt x="15254" y="19773"/>
                    <a:pt x="15547" y="19731"/>
                  </a:cubicBezTo>
                  <a:cubicBezTo>
                    <a:pt x="15651" y="19710"/>
                    <a:pt x="15777" y="19668"/>
                    <a:pt x="15881" y="19627"/>
                  </a:cubicBezTo>
                  <a:cubicBezTo>
                    <a:pt x="16384" y="19313"/>
                    <a:pt x="16969" y="19041"/>
                    <a:pt x="17283" y="18476"/>
                  </a:cubicBezTo>
                  <a:cubicBezTo>
                    <a:pt x="17534" y="17995"/>
                    <a:pt x="17848" y="17555"/>
                    <a:pt x="18162" y="17095"/>
                  </a:cubicBezTo>
                  <a:cubicBezTo>
                    <a:pt x="18894" y="15965"/>
                    <a:pt x="18853" y="14710"/>
                    <a:pt x="18664" y="13454"/>
                  </a:cubicBezTo>
                  <a:cubicBezTo>
                    <a:pt x="18643" y="13329"/>
                    <a:pt x="18560" y="13161"/>
                    <a:pt x="18455" y="13057"/>
                  </a:cubicBezTo>
                  <a:cubicBezTo>
                    <a:pt x="18141" y="12617"/>
                    <a:pt x="17660" y="12554"/>
                    <a:pt x="17304" y="12973"/>
                  </a:cubicBezTo>
                  <a:cubicBezTo>
                    <a:pt x="17095" y="13224"/>
                    <a:pt x="16865" y="13391"/>
                    <a:pt x="16593" y="13538"/>
                  </a:cubicBezTo>
                  <a:cubicBezTo>
                    <a:pt x="16488" y="13580"/>
                    <a:pt x="16384" y="13663"/>
                    <a:pt x="16300" y="13747"/>
                  </a:cubicBezTo>
                  <a:cubicBezTo>
                    <a:pt x="15630" y="14584"/>
                    <a:pt x="14982" y="15421"/>
                    <a:pt x="14689" y="16488"/>
                  </a:cubicBezTo>
                  <a:cubicBezTo>
                    <a:pt x="14563" y="16990"/>
                    <a:pt x="14563" y="17513"/>
                    <a:pt x="14459" y="18036"/>
                  </a:cubicBezTo>
                  <a:cubicBezTo>
                    <a:pt x="14354" y="18664"/>
                    <a:pt x="14584" y="19229"/>
                    <a:pt x="14605" y="19857"/>
                  </a:cubicBezTo>
                  <a:close/>
                  <a:moveTo>
                    <a:pt x="25506" y="44568"/>
                  </a:moveTo>
                  <a:lnTo>
                    <a:pt x="25506" y="43061"/>
                  </a:lnTo>
                  <a:lnTo>
                    <a:pt x="25506" y="40425"/>
                  </a:lnTo>
                  <a:cubicBezTo>
                    <a:pt x="25506" y="40341"/>
                    <a:pt x="25485" y="40236"/>
                    <a:pt x="25464" y="40153"/>
                  </a:cubicBezTo>
                  <a:cubicBezTo>
                    <a:pt x="25339" y="39755"/>
                    <a:pt x="25381" y="39379"/>
                    <a:pt x="25443" y="38981"/>
                  </a:cubicBezTo>
                  <a:cubicBezTo>
                    <a:pt x="25548" y="38228"/>
                    <a:pt x="25339" y="37495"/>
                    <a:pt x="25339" y="36721"/>
                  </a:cubicBezTo>
                  <a:cubicBezTo>
                    <a:pt x="25339" y="36617"/>
                    <a:pt x="25255" y="36491"/>
                    <a:pt x="25192" y="36366"/>
                  </a:cubicBezTo>
                  <a:cubicBezTo>
                    <a:pt x="24983" y="36345"/>
                    <a:pt x="24753" y="36240"/>
                    <a:pt x="24565" y="36282"/>
                  </a:cubicBezTo>
                  <a:cubicBezTo>
                    <a:pt x="23979" y="36491"/>
                    <a:pt x="23288" y="36407"/>
                    <a:pt x="22786" y="36868"/>
                  </a:cubicBezTo>
                  <a:cubicBezTo>
                    <a:pt x="22765" y="36930"/>
                    <a:pt x="22744" y="36993"/>
                    <a:pt x="22744" y="37035"/>
                  </a:cubicBezTo>
                  <a:cubicBezTo>
                    <a:pt x="22849" y="37642"/>
                    <a:pt x="22933" y="38249"/>
                    <a:pt x="22786" y="38855"/>
                  </a:cubicBezTo>
                  <a:cubicBezTo>
                    <a:pt x="22765" y="38918"/>
                    <a:pt x="22786" y="39023"/>
                    <a:pt x="22807" y="39107"/>
                  </a:cubicBezTo>
                  <a:cubicBezTo>
                    <a:pt x="22995" y="40759"/>
                    <a:pt x="23163" y="42371"/>
                    <a:pt x="23330" y="44044"/>
                  </a:cubicBezTo>
                  <a:cubicBezTo>
                    <a:pt x="23560" y="44296"/>
                    <a:pt x="23749" y="44547"/>
                    <a:pt x="24000" y="44840"/>
                  </a:cubicBezTo>
                  <a:cubicBezTo>
                    <a:pt x="24125" y="44840"/>
                    <a:pt x="24230" y="44881"/>
                    <a:pt x="24355" y="44861"/>
                  </a:cubicBezTo>
                  <a:cubicBezTo>
                    <a:pt x="24753" y="44777"/>
                    <a:pt x="25088" y="44672"/>
                    <a:pt x="25506" y="44568"/>
                  </a:cubicBezTo>
                  <a:close/>
                  <a:moveTo>
                    <a:pt x="8642" y="17095"/>
                  </a:moveTo>
                  <a:cubicBezTo>
                    <a:pt x="8202" y="16467"/>
                    <a:pt x="7512" y="16216"/>
                    <a:pt x="6780" y="16111"/>
                  </a:cubicBezTo>
                  <a:cubicBezTo>
                    <a:pt x="6236" y="16049"/>
                    <a:pt x="5692" y="16007"/>
                    <a:pt x="5148" y="15986"/>
                  </a:cubicBezTo>
                  <a:cubicBezTo>
                    <a:pt x="4478" y="15965"/>
                    <a:pt x="3892" y="16070"/>
                    <a:pt x="3327" y="16446"/>
                  </a:cubicBezTo>
                  <a:cubicBezTo>
                    <a:pt x="3013" y="16697"/>
                    <a:pt x="2679" y="16927"/>
                    <a:pt x="2302" y="17074"/>
                  </a:cubicBezTo>
                  <a:cubicBezTo>
                    <a:pt x="1611" y="17388"/>
                    <a:pt x="1444" y="18057"/>
                    <a:pt x="1193" y="18643"/>
                  </a:cubicBezTo>
                  <a:cubicBezTo>
                    <a:pt x="1109" y="18852"/>
                    <a:pt x="1256" y="19124"/>
                    <a:pt x="1465" y="19145"/>
                  </a:cubicBezTo>
                  <a:cubicBezTo>
                    <a:pt x="2093" y="19208"/>
                    <a:pt x="2720" y="19376"/>
                    <a:pt x="3390" y="19250"/>
                  </a:cubicBezTo>
                  <a:cubicBezTo>
                    <a:pt x="4352" y="19041"/>
                    <a:pt x="5378" y="18894"/>
                    <a:pt x="6340" y="18685"/>
                  </a:cubicBezTo>
                  <a:cubicBezTo>
                    <a:pt x="6591" y="18622"/>
                    <a:pt x="6884" y="18518"/>
                    <a:pt x="7093" y="18371"/>
                  </a:cubicBezTo>
                  <a:cubicBezTo>
                    <a:pt x="7617" y="17974"/>
                    <a:pt x="8119" y="17534"/>
                    <a:pt x="8642" y="17095"/>
                  </a:cubicBezTo>
                  <a:close/>
                  <a:moveTo>
                    <a:pt x="35194" y="36679"/>
                  </a:moveTo>
                  <a:cubicBezTo>
                    <a:pt x="34399" y="36575"/>
                    <a:pt x="33771" y="36491"/>
                    <a:pt x="33122" y="36449"/>
                  </a:cubicBezTo>
                  <a:cubicBezTo>
                    <a:pt x="32474" y="36386"/>
                    <a:pt x="31846" y="36094"/>
                    <a:pt x="31114" y="36094"/>
                  </a:cubicBezTo>
                  <a:cubicBezTo>
                    <a:pt x="31135" y="36617"/>
                    <a:pt x="31302" y="37098"/>
                    <a:pt x="31428" y="37537"/>
                  </a:cubicBezTo>
                  <a:cubicBezTo>
                    <a:pt x="31469" y="37663"/>
                    <a:pt x="31595" y="37767"/>
                    <a:pt x="31700" y="37851"/>
                  </a:cubicBezTo>
                  <a:cubicBezTo>
                    <a:pt x="31867" y="37956"/>
                    <a:pt x="32013" y="38018"/>
                    <a:pt x="32202" y="38081"/>
                  </a:cubicBezTo>
                  <a:cubicBezTo>
                    <a:pt x="32725" y="38332"/>
                    <a:pt x="33227" y="38374"/>
                    <a:pt x="33729" y="37935"/>
                  </a:cubicBezTo>
                  <a:cubicBezTo>
                    <a:pt x="34085" y="37621"/>
                    <a:pt x="34482" y="37328"/>
                    <a:pt x="34859" y="37014"/>
                  </a:cubicBezTo>
                  <a:cubicBezTo>
                    <a:pt x="34964" y="36972"/>
                    <a:pt x="35027" y="36868"/>
                    <a:pt x="35194" y="36679"/>
                  </a:cubicBezTo>
                  <a:close/>
                  <a:moveTo>
                    <a:pt x="25820" y="47246"/>
                  </a:moveTo>
                  <a:cubicBezTo>
                    <a:pt x="25778" y="46765"/>
                    <a:pt x="25715" y="46409"/>
                    <a:pt x="25695" y="46032"/>
                  </a:cubicBezTo>
                  <a:cubicBezTo>
                    <a:pt x="25674" y="45697"/>
                    <a:pt x="25778" y="45321"/>
                    <a:pt x="25548" y="44944"/>
                  </a:cubicBezTo>
                  <a:cubicBezTo>
                    <a:pt x="25130" y="45572"/>
                    <a:pt x="24565" y="45739"/>
                    <a:pt x="23916" y="45593"/>
                  </a:cubicBezTo>
                  <a:cubicBezTo>
                    <a:pt x="23874" y="45572"/>
                    <a:pt x="23791" y="45593"/>
                    <a:pt x="23728" y="45593"/>
                  </a:cubicBezTo>
                  <a:cubicBezTo>
                    <a:pt x="23498" y="45677"/>
                    <a:pt x="23372" y="45781"/>
                    <a:pt x="23456" y="46053"/>
                  </a:cubicBezTo>
                  <a:cubicBezTo>
                    <a:pt x="23728" y="46116"/>
                    <a:pt x="24042" y="46137"/>
                    <a:pt x="24335" y="46221"/>
                  </a:cubicBezTo>
                  <a:cubicBezTo>
                    <a:pt x="24502" y="46241"/>
                    <a:pt x="24648" y="46304"/>
                    <a:pt x="24753" y="46367"/>
                  </a:cubicBezTo>
                  <a:cubicBezTo>
                    <a:pt x="24837" y="46430"/>
                    <a:pt x="24920" y="46576"/>
                    <a:pt x="24879" y="46702"/>
                  </a:cubicBezTo>
                  <a:cubicBezTo>
                    <a:pt x="24879" y="46785"/>
                    <a:pt x="24774" y="46932"/>
                    <a:pt x="24669" y="46953"/>
                  </a:cubicBezTo>
                  <a:cubicBezTo>
                    <a:pt x="24460" y="47016"/>
                    <a:pt x="24251" y="47016"/>
                    <a:pt x="24042" y="47016"/>
                  </a:cubicBezTo>
                  <a:cubicBezTo>
                    <a:pt x="23811" y="47037"/>
                    <a:pt x="23581" y="46869"/>
                    <a:pt x="23372" y="47078"/>
                  </a:cubicBezTo>
                  <a:cubicBezTo>
                    <a:pt x="23393" y="47141"/>
                    <a:pt x="23414" y="47246"/>
                    <a:pt x="23456" y="47246"/>
                  </a:cubicBezTo>
                  <a:cubicBezTo>
                    <a:pt x="23874" y="47309"/>
                    <a:pt x="24293" y="47434"/>
                    <a:pt x="24711" y="47434"/>
                  </a:cubicBezTo>
                  <a:cubicBezTo>
                    <a:pt x="25067" y="47455"/>
                    <a:pt x="25443" y="47329"/>
                    <a:pt x="25820" y="47246"/>
                  </a:cubicBezTo>
                  <a:close/>
                  <a:moveTo>
                    <a:pt x="23874" y="48585"/>
                  </a:moveTo>
                  <a:cubicBezTo>
                    <a:pt x="24251" y="49422"/>
                    <a:pt x="24544" y="50280"/>
                    <a:pt x="25151" y="51138"/>
                  </a:cubicBezTo>
                  <a:cubicBezTo>
                    <a:pt x="25485" y="50217"/>
                    <a:pt x="25862" y="49464"/>
                    <a:pt x="25695" y="48459"/>
                  </a:cubicBezTo>
                  <a:cubicBezTo>
                    <a:pt x="25088" y="48899"/>
                    <a:pt x="24502" y="48522"/>
                    <a:pt x="23874" y="48585"/>
                  </a:cubicBezTo>
                  <a:close/>
                  <a:moveTo>
                    <a:pt x="22200" y="45028"/>
                  </a:moveTo>
                  <a:cubicBezTo>
                    <a:pt x="22158" y="44965"/>
                    <a:pt x="22138" y="44923"/>
                    <a:pt x="22117" y="44881"/>
                  </a:cubicBezTo>
                  <a:cubicBezTo>
                    <a:pt x="22054" y="44861"/>
                    <a:pt x="22012" y="44923"/>
                    <a:pt x="21949" y="44923"/>
                  </a:cubicBezTo>
                  <a:cubicBezTo>
                    <a:pt x="21991" y="44965"/>
                    <a:pt x="22012" y="45028"/>
                    <a:pt x="22054" y="45049"/>
                  </a:cubicBezTo>
                  <a:cubicBezTo>
                    <a:pt x="22096" y="45049"/>
                    <a:pt x="22138" y="45028"/>
                    <a:pt x="22200" y="45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3" name="Google Shape;1137;p53">
              <a:extLst>
                <a:ext uri="{FF2B5EF4-FFF2-40B4-BE49-F238E27FC236}">
                  <a16:creationId xmlns:a16="http://schemas.microsoft.com/office/drawing/2014/main" id="{EAA651CA-13E2-4C82-86A7-A63EB66BB67D}"/>
                </a:ext>
              </a:extLst>
            </p:cNvPr>
            <p:cNvSpPr/>
            <p:nvPr/>
          </p:nvSpPr>
          <p:spPr>
            <a:xfrm flipH="1">
              <a:off x="6287475" y="3398600"/>
              <a:ext cx="301850" cy="153800"/>
            </a:xfrm>
            <a:custGeom>
              <a:avLst/>
              <a:gdLst/>
              <a:ahLst/>
              <a:cxnLst/>
              <a:rect l="l" t="t" r="r" b="b"/>
              <a:pathLst>
                <a:path w="12074" h="6152" extrusionOk="0">
                  <a:moveTo>
                    <a:pt x="858" y="0"/>
                  </a:moveTo>
                  <a:cubicBezTo>
                    <a:pt x="1172" y="314"/>
                    <a:pt x="1277" y="670"/>
                    <a:pt x="1277" y="1088"/>
                  </a:cubicBezTo>
                  <a:cubicBezTo>
                    <a:pt x="1277" y="1779"/>
                    <a:pt x="1549" y="2323"/>
                    <a:pt x="2072" y="2741"/>
                  </a:cubicBezTo>
                  <a:cubicBezTo>
                    <a:pt x="2553" y="3097"/>
                    <a:pt x="2951" y="3599"/>
                    <a:pt x="3599" y="3703"/>
                  </a:cubicBezTo>
                  <a:cubicBezTo>
                    <a:pt x="3641" y="3703"/>
                    <a:pt x="3725" y="3766"/>
                    <a:pt x="3746" y="3787"/>
                  </a:cubicBezTo>
                  <a:cubicBezTo>
                    <a:pt x="4101" y="4227"/>
                    <a:pt x="4645" y="4248"/>
                    <a:pt x="5106" y="4478"/>
                  </a:cubicBezTo>
                  <a:cubicBezTo>
                    <a:pt x="5985" y="4833"/>
                    <a:pt x="6884" y="4833"/>
                    <a:pt x="7805" y="4959"/>
                  </a:cubicBezTo>
                  <a:cubicBezTo>
                    <a:pt x="8035" y="5001"/>
                    <a:pt x="8307" y="4938"/>
                    <a:pt x="8516" y="4854"/>
                  </a:cubicBezTo>
                  <a:cubicBezTo>
                    <a:pt x="9249" y="4603"/>
                    <a:pt x="10023" y="4394"/>
                    <a:pt x="10713" y="3975"/>
                  </a:cubicBezTo>
                  <a:cubicBezTo>
                    <a:pt x="11048" y="3766"/>
                    <a:pt x="11404" y="3787"/>
                    <a:pt x="11780" y="3871"/>
                  </a:cubicBezTo>
                  <a:cubicBezTo>
                    <a:pt x="11885" y="3892"/>
                    <a:pt x="12011" y="4080"/>
                    <a:pt x="12031" y="4185"/>
                  </a:cubicBezTo>
                  <a:cubicBezTo>
                    <a:pt x="12073" y="4310"/>
                    <a:pt x="11969" y="4540"/>
                    <a:pt x="11885" y="4582"/>
                  </a:cubicBezTo>
                  <a:cubicBezTo>
                    <a:pt x="11257" y="4708"/>
                    <a:pt x="10881" y="5252"/>
                    <a:pt x="10295" y="5440"/>
                  </a:cubicBezTo>
                  <a:cubicBezTo>
                    <a:pt x="9709" y="5587"/>
                    <a:pt x="9144" y="5859"/>
                    <a:pt x="8558" y="6068"/>
                  </a:cubicBezTo>
                  <a:cubicBezTo>
                    <a:pt x="8328" y="6152"/>
                    <a:pt x="8098" y="6152"/>
                    <a:pt x="7826" y="6110"/>
                  </a:cubicBezTo>
                  <a:cubicBezTo>
                    <a:pt x="6529" y="6068"/>
                    <a:pt x="5231" y="5733"/>
                    <a:pt x="3976" y="5356"/>
                  </a:cubicBezTo>
                  <a:cubicBezTo>
                    <a:pt x="3955" y="5356"/>
                    <a:pt x="3934" y="5336"/>
                    <a:pt x="3913" y="5336"/>
                  </a:cubicBezTo>
                  <a:cubicBezTo>
                    <a:pt x="2867" y="4729"/>
                    <a:pt x="1758" y="4185"/>
                    <a:pt x="942" y="3243"/>
                  </a:cubicBezTo>
                  <a:cubicBezTo>
                    <a:pt x="461" y="2636"/>
                    <a:pt x="0" y="1967"/>
                    <a:pt x="168" y="1088"/>
                  </a:cubicBezTo>
                  <a:cubicBezTo>
                    <a:pt x="272" y="649"/>
                    <a:pt x="440" y="251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4" name="Google Shape;1138;p53">
              <a:extLst>
                <a:ext uri="{FF2B5EF4-FFF2-40B4-BE49-F238E27FC236}">
                  <a16:creationId xmlns:a16="http://schemas.microsoft.com/office/drawing/2014/main" id="{6A71330A-FA02-4138-9341-3035FD89BE1E}"/>
                </a:ext>
              </a:extLst>
            </p:cNvPr>
            <p:cNvSpPr/>
            <p:nvPr/>
          </p:nvSpPr>
          <p:spPr>
            <a:xfrm flipH="1">
              <a:off x="6511375" y="3285600"/>
              <a:ext cx="52850" cy="48675"/>
            </a:xfrm>
            <a:custGeom>
              <a:avLst/>
              <a:gdLst/>
              <a:ahLst/>
              <a:cxnLst/>
              <a:rect l="l" t="t" r="r" b="b"/>
              <a:pathLst>
                <a:path w="2114" h="1947" extrusionOk="0">
                  <a:moveTo>
                    <a:pt x="2114" y="817"/>
                  </a:moveTo>
                  <a:cubicBezTo>
                    <a:pt x="2114" y="1549"/>
                    <a:pt x="1696" y="1946"/>
                    <a:pt x="963" y="1905"/>
                  </a:cubicBezTo>
                  <a:cubicBezTo>
                    <a:pt x="294" y="1842"/>
                    <a:pt x="1" y="1256"/>
                    <a:pt x="335" y="649"/>
                  </a:cubicBezTo>
                  <a:cubicBezTo>
                    <a:pt x="587" y="231"/>
                    <a:pt x="1110" y="1"/>
                    <a:pt x="1570" y="105"/>
                  </a:cubicBezTo>
                  <a:cubicBezTo>
                    <a:pt x="1988" y="231"/>
                    <a:pt x="2114" y="419"/>
                    <a:pt x="2114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5" name="Google Shape;1139;p53">
              <a:extLst>
                <a:ext uri="{FF2B5EF4-FFF2-40B4-BE49-F238E27FC236}">
                  <a16:creationId xmlns:a16="http://schemas.microsoft.com/office/drawing/2014/main" id="{B7EE3A69-70EE-4088-A151-5D229055D614}"/>
                </a:ext>
              </a:extLst>
            </p:cNvPr>
            <p:cNvSpPr/>
            <p:nvPr/>
          </p:nvSpPr>
          <p:spPr>
            <a:xfrm flipH="1">
              <a:off x="6192800" y="3356750"/>
              <a:ext cx="45525" cy="53375"/>
            </a:xfrm>
            <a:custGeom>
              <a:avLst/>
              <a:gdLst/>
              <a:ahLst/>
              <a:cxnLst/>
              <a:rect l="l" t="t" r="r" b="b"/>
              <a:pathLst>
                <a:path w="1821" h="2135" extrusionOk="0">
                  <a:moveTo>
                    <a:pt x="1779" y="1088"/>
                  </a:moveTo>
                  <a:cubicBezTo>
                    <a:pt x="1779" y="1130"/>
                    <a:pt x="1779" y="1193"/>
                    <a:pt x="1737" y="1297"/>
                  </a:cubicBezTo>
                  <a:cubicBezTo>
                    <a:pt x="1653" y="1904"/>
                    <a:pt x="1109" y="2134"/>
                    <a:pt x="586" y="1820"/>
                  </a:cubicBezTo>
                  <a:cubicBezTo>
                    <a:pt x="126" y="1507"/>
                    <a:pt x="0" y="732"/>
                    <a:pt x="335" y="293"/>
                  </a:cubicBezTo>
                  <a:cubicBezTo>
                    <a:pt x="419" y="188"/>
                    <a:pt x="565" y="84"/>
                    <a:pt x="691" y="84"/>
                  </a:cubicBezTo>
                  <a:cubicBezTo>
                    <a:pt x="1569" y="0"/>
                    <a:pt x="1820" y="335"/>
                    <a:pt x="1779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pic>
        <p:nvPicPr>
          <p:cNvPr id="62" name="Picture 6">
            <a:extLst>
              <a:ext uri="{FF2B5EF4-FFF2-40B4-BE49-F238E27FC236}">
                <a16:creationId xmlns:a16="http://schemas.microsoft.com/office/drawing/2014/main" id="{1010380E-8746-4739-98EA-1541581D3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613952">
            <a:off x="7767917" y="8189842"/>
            <a:ext cx="2235193" cy="1280005"/>
          </a:xfrm>
          <a:prstGeom prst="rect">
            <a:avLst/>
          </a:prstGeom>
        </p:spPr>
      </p:pic>
      <p:grpSp>
        <p:nvGrpSpPr>
          <p:cNvPr id="75" name="Google Shape;4036;p72">
            <a:extLst>
              <a:ext uri="{FF2B5EF4-FFF2-40B4-BE49-F238E27FC236}">
                <a16:creationId xmlns:a16="http://schemas.microsoft.com/office/drawing/2014/main" id="{A46669C1-572A-41DC-9B67-5444043B332B}"/>
              </a:ext>
            </a:extLst>
          </p:cNvPr>
          <p:cNvGrpSpPr/>
          <p:nvPr/>
        </p:nvGrpSpPr>
        <p:grpSpPr>
          <a:xfrm>
            <a:off x="416010" y="2271778"/>
            <a:ext cx="1649039" cy="1730175"/>
            <a:chOff x="4728825" y="4052450"/>
            <a:chExt cx="415050" cy="395900"/>
          </a:xfrm>
        </p:grpSpPr>
        <p:sp>
          <p:nvSpPr>
            <p:cNvPr id="76" name="Google Shape;4037;p72">
              <a:extLst>
                <a:ext uri="{FF2B5EF4-FFF2-40B4-BE49-F238E27FC236}">
                  <a16:creationId xmlns:a16="http://schemas.microsoft.com/office/drawing/2014/main" id="{F37455CC-B3C9-4A56-81D8-891F3EC60BB5}"/>
                </a:ext>
              </a:extLst>
            </p:cNvPr>
            <p:cNvSpPr/>
            <p:nvPr/>
          </p:nvSpPr>
          <p:spPr>
            <a:xfrm>
              <a:off x="5079375" y="4131000"/>
              <a:ext cx="58750" cy="60050"/>
            </a:xfrm>
            <a:custGeom>
              <a:avLst/>
              <a:gdLst/>
              <a:ahLst/>
              <a:cxnLst/>
              <a:rect l="l" t="t" r="r" b="b"/>
              <a:pathLst>
                <a:path w="2350" h="2402" extrusionOk="0">
                  <a:moveTo>
                    <a:pt x="1354" y="0"/>
                  </a:moveTo>
                  <a:lnTo>
                    <a:pt x="1175" y="26"/>
                  </a:lnTo>
                  <a:lnTo>
                    <a:pt x="996" y="77"/>
                  </a:lnTo>
                  <a:lnTo>
                    <a:pt x="843" y="179"/>
                  </a:lnTo>
                  <a:lnTo>
                    <a:pt x="715" y="307"/>
                  </a:lnTo>
                  <a:lnTo>
                    <a:pt x="230" y="869"/>
                  </a:lnTo>
                  <a:lnTo>
                    <a:pt x="102" y="1022"/>
                  </a:lnTo>
                  <a:lnTo>
                    <a:pt x="51" y="1201"/>
                  </a:lnTo>
                  <a:lnTo>
                    <a:pt x="0" y="1379"/>
                  </a:lnTo>
                  <a:lnTo>
                    <a:pt x="0" y="1558"/>
                  </a:lnTo>
                  <a:lnTo>
                    <a:pt x="26" y="1737"/>
                  </a:lnTo>
                  <a:lnTo>
                    <a:pt x="102" y="1890"/>
                  </a:lnTo>
                  <a:lnTo>
                    <a:pt x="179" y="2043"/>
                  </a:lnTo>
                  <a:lnTo>
                    <a:pt x="307" y="2197"/>
                  </a:lnTo>
                  <a:lnTo>
                    <a:pt x="485" y="2299"/>
                  </a:lnTo>
                  <a:lnTo>
                    <a:pt x="639" y="2375"/>
                  </a:lnTo>
                  <a:lnTo>
                    <a:pt x="817" y="2401"/>
                  </a:lnTo>
                  <a:lnTo>
                    <a:pt x="996" y="2401"/>
                  </a:lnTo>
                  <a:lnTo>
                    <a:pt x="1175" y="2375"/>
                  </a:lnTo>
                  <a:lnTo>
                    <a:pt x="1328" y="2324"/>
                  </a:lnTo>
                  <a:lnTo>
                    <a:pt x="1481" y="2222"/>
                  </a:lnTo>
                  <a:lnTo>
                    <a:pt x="1635" y="2095"/>
                  </a:lnTo>
                  <a:lnTo>
                    <a:pt x="2120" y="1507"/>
                  </a:lnTo>
                  <a:lnTo>
                    <a:pt x="2222" y="1354"/>
                  </a:lnTo>
                  <a:lnTo>
                    <a:pt x="2299" y="1201"/>
                  </a:lnTo>
                  <a:lnTo>
                    <a:pt x="2324" y="1022"/>
                  </a:lnTo>
                  <a:lnTo>
                    <a:pt x="2350" y="843"/>
                  </a:lnTo>
                  <a:lnTo>
                    <a:pt x="2299" y="664"/>
                  </a:lnTo>
                  <a:lnTo>
                    <a:pt x="2248" y="511"/>
                  </a:lnTo>
                  <a:lnTo>
                    <a:pt x="2145" y="358"/>
                  </a:lnTo>
                  <a:lnTo>
                    <a:pt x="2018" y="205"/>
                  </a:lnTo>
                  <a:lnTo>
                    <a:pt x="1865" y="102"/>
                  </a:lnTo>
                  <a:lnTo>
                    <a:pt x="1686" y="26"/>
                  </a:lnTo>
                  <a:lnTo>
                    <a:pt x="1532" y="0"/>
                  </a:lnTo>
                  <a:close/>
                </a:path>
              </a:pathLst>
            </a:custGeom>
            <a:solidFill>
              <a:srgbClr val="FFD4D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77" name="Google Shape;4038;p72">
              <a:extLst>
                <a:ext uri="{FF2B5EF4-FFF2-40B4-BE49-F238E27FC236}">
                  <a16:creationId xmlns:a16="http://schemas.microsoft.com/office/drawing/2014/main" id="{B31C38F6-1D76-4652-B951-B4211A8396FA}"/>
                </a:ext>
              </a:extLst>
            </p:cNvPr>
            <p:cNvSpPr/>
            <p:nvPr/>
          </p:nvSpPr>
          <p:spPr>
            <a:xfrm>
              <a:off x="5090850" y="4131000"/>
              <a:ext cx="47275" cy="60050"/>
            </a:xfrm>
            <a:custGeom>
              <a:avLst/>
              <a:gdLst/>
              <a:ahLst/>
              <a:cxnLst/>
              <a:rect l="l" t="t" r="r" b="b"/>
              <a:pathLst>
                <a:path w="1891" h="2402" extrusionOk="0">
                  <a:moveTo>
                    <a:pt x="741" y="0"/>
                  </a:moveTo>
                  <a:lnTo>
                    <a:pt x="614" y="51"/>
                  </a:lnTo>
                  <a:lnTo>
                    <a:pt x="486" y="102"/>
                  </a:lnTo>
                  <a:lnTo>
                    <a:pt x="639" y="205"/>
                  </a:lnTo>
                  <a:lnTo>
                    <a:pt x="767" y="358"/>
                  </a:lnTo>
                  <a:lnTo>
                    <a:pt x="869" y="537"/>
                  </a:lnTo>
                  <a:lnTo>
                    <a:pt x="920" y="715"/>
                  </a:lnTo>
                  <a:lnTo>
                    <a:pt x="946" y="920"/>
                  </a:lnTo>
                  <a:lnTo>
                    <a:pt x="946" y="1073"/>
                  </a:lnTo>
                  <a:lnTo>
                    <a:pt x="895" y="1226"/>
                  </a:lnTo>
                  <a:lnTo>
                    <a:pt x="818" y="1379"/>
                  </a:lnTo>
                  <a:lnTo>
                    <a:pt x="716" y="1507"/>
                  </a:lnTo>
                  <a:lnTo>
                    <a:pt x="231" y="2095"/>
                  </a:lnTo>
                  <a:lnTo>
                    <a:pt x="128" y="2197"/>
                  </a:lnTo>
                  <a:lnTo>
                    <a:pt x="1" y="2299"/>
                  </a:lnTo>
                  <a:lnTo>
                    <a:pt x="154" y="2350"/>
                  </a:lnTo>
                  <a:lnTo>
                    <a:pt x="307" y="2401"/>
                  </a:lnTo>
                  <a:lnTo>
                    <a:pt x="614" y="2401"/>
                  </a:lnTo>
                  <a:lnTo>
                    <a:pt x="767" y="2350"/>
                  </a:lnTo>
                  <a:lnTo>
                    <a:pt x="920" y="2299"/>
                  </a:lnTo>
                  <a:lnTo>
                    <a:pt x="1048" y="2197"/>
                  </a:lnTo>
                  <a:lnTo>
                    <a:pt x="1176" y="2095"/>
                  </a:lnTo>
                  <a:lnTo>
                    <a:pt x="1661" y="1507"/>
                  </a:lnTo>
                  <a:lnTo>
                    <a:pt x="1763" y="1379"/>
                  </a:lnTo>
                  <a:lnTo>
                    <a:pt x="1814" y="1226"/>
                  </a:lnTo>
                  <a:lnTo>
                    <a:pt x="1865" y="1073"/>
                  </a:lnTo>
                  <a:lnTo>
                    <a:pt x="1891" y="920"/>
                  </a:lnTo>
                  <a:lnTo>
                    <a:pt x="1865" y="715"/>
                  </a:lnTo>
                  <a:lnTo>
                    <a:pt x="1789" y="537"/>
                  </a:lnTo>
                  <a:lnTo>
                    <a:pt x="1712" y="358"/>
                  </a:lnTo>
                  <a:lnTo>
                    <a:pt x="1559" y="205"/>
                  </a:lnTo>
                  <a:lnTo>
                    <a:pt x="1431" y="128"/>
                  </a:lnTo>
                  <a:lnTo>
                    <a:pt x="1303" y="51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78" name="Google Shape;4039;p72">
              <a:extLst>
                <a:ext uri="{FF2B5EF4-FFF2-40B4-BE49-F238E27FC236}">
                  <a16:creationId xmlns:a16="http://schemas.microsoft.com/office/drawing/2014/main" id="{CC1D919B-8FB7-41A3-A63E-F75547185927}"/>
                </a:ext>
              </a:extLst>
            </p:cNvPr>
            <p:cNvSpPr/>
            <p:nvPr/>
          </p:nvSpPr>
          <p:spPr>
            <a:xfrm>
              <a:off x="5039125" y="4147600"/>
              <a:ext cx="84950" cy="79825"/>
            </a:xfrm>
            <a:custGeom>
              <a:avLst/>
              <a:gdLst/>
              <a:ahLst/>
              <a:cxnLst/>
              <a:rect l="l" t="t" r="r" b="b"/>
              <a:pathLst>
                <a:path w="3398" h="3193" extrusionOk="0">
                  <a:moveTo>
                    <a:pt x="869" y="0"/>
                  </a:moveTo>
                  <a:lnTo>
                    <a:pt x="691" y="51"/>
                  </a:lnTo>
                  <a:lnTo>
                    <a:pt x="512" y="102"/>
                  </a:lnTo>
                  <a:lnTo>
                    <a:pt x="359" y="205"/>
                  </a:lnTo>
                  <a:lnTo>
                    <a:pt x="231" y="332"/>
                  </a:lnTo>
                  <a:lnTo>
                    <a:pt x="129" y="486"/>
                  </a:lnTo>
                  <a:lnTo>
                    <a:pt x="52" y="664"/>
                  </a:lnTo>
                  <a:lnTo>
                    <a:pt x="1" y="818"/>
                  </a:lnTo>
                  <a:lnTo>
                    <a:pt x="1" y="996"/>
                  </a:lnTo>
                  <a:lnTo>
                    <a:pt x="52" y="1175"/>
                  </a:lnTo>
                  <a:lnTo>
                    <a:pt x="103" y="1354"/>
                  </a:lnTo>
                  <a:lnTo>
                    <a:pt x="205" y="1507"/>
                  </a:lnTo>
                  <a:lnTo>
                    <a:pt x="333" y="1635"/>
                  </a:lnTo>
                  <a:lnTo>
                    <a:pt x="1891" y="2963"/>
                  </a:lnTo>
                  <a:lnTo>
                    <a:pt x="2044" y="3091"/>
                  </a:lnTo>
                  <a:lnTo>
                    <a:pt x="2197" y="3142"/>
                  </a:lnTo>
                  <a:lnTo>
                    <a:pt x="2376" y="3193"/>
                  </a:lnTo>
                  <a:lnTo>
                    <a:pt x="2555" y="3193"/>
                  </a:lnTo>
                  <a:lnTo>
                    <a:pt x="2734" y="3167"/>
                  </a:lnTo>
                  <a:lnTo>
                    <a:pt x="2887" y="3091"/>
                  </a:lnTo>
                  <a:lnTo>
                    <a:pt x="3040" y="3014"/>
                  </a:lnTo>
                  <a:lnTo>
                    <a:pt x="3194" y="2886"/>
                  </a:lnTo>
                  <a:lnTo>
                    <a:pt x="3296" y="2733"/>
                  </a:lnTo>
                  <a:lnTo>
                    <a:pt x="3372" y="2554"/>
                  </a:lnTo>
                  <a:lnTo>
                    <a:pt x="3398" y="2376"/>
                  </a:lnTo>
                  <a:lnTo>
                    <a:pt x="3398" y="2197"/>
                  </a:lnTo>
                  <a:lnTo>
                    <a:pt x="3372" y="2018"/>
                  </a:lnTo>
                  <a:lnTo>
                    <a:pt x="3321" y="1865"/>
                  </a:lnTo>
                  <a:lnTo>
                    <a:pt x="3219" y="1711"/>
                  </a:lnTo>
                  <a:lnTo>
                    <a:pt x="3091" y="1558"/>
                  </a:lnTo>
                  <a:lnTo>
                    <a:pt x="1533" y="230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26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FFD4D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79" name="Google Shape;4040;p72">
              <a:extLst>
                <a:ext uri="{FF2B5EF4-FFF2-40B4-BE49-F238E27FC236}">
                  <a16:creationId xmlns:a16="http://schemas.microsoft.com/office/drawing/2014/main" id="{7F71B5A1-6546-456C-9496-C4CD02B2E216}"/>
                </a:ext>
              </a:extLst>
            </p:cNvPr>
            <p:cNvSpPr/>
            <p:nvPr/>
          </p:nvSpPr>
          <p:spPr>
            <a:xfrm>
              <a:off x="5050625" y="4147600"/>
              <a:ext cx="73450" cy="79825"/>
            </a:xfrm>
            <a:custGeom>
              <a:avLst/>
              <a:gdLst/>
              <a:ahLst/>
              <a:cxnLst/>
              <a:rect l="l" t="t" r="r" b="b"/>
              <a:pathLst>
                <a:path w="2938" h="3193" extrusionOk="0">
                  <a:moveTo>
                    <a:pt x="486" y="0"/>
                  </a:moveTo>
                  <a:lnTo>
                    <a:pt x="358" y="26"/>
                  </a:lnTo>
                  <a:lnTo>
                    <a:pt x="231" y="51"/>
                  </a:lnTo>
                  <a:lnTo>
                    <a:pt x="128" y="77"/>
                  </a:lnTo>
                  <a:lnTo>
                    <a:pt x="1" y="128"/>
                  </a:lnTo>
                  <a:lnTo>
                    <a:pt x="154" y="230"/>
                  </a:lnTo>
                  <a:lnTo>
                    <a:pt x="1686" y="1558"/>
                  </a:lnTo>
                  <a:lnTo>
                    <a:pt x="1840" y="1711"/>
                  </a:lnTo>
                  <a:lnTo>
                    <a:pt x="1916" y="1865"/>
                  </a:lnTo>
                  <a:lnTo>
                    <a:pt x="1993" y="2018"/>
                  </a:lnTo>
                  <a:lnTo>
                    <a:pt x="2018" y="2197"/>
                  </a:lnTo>
                  <a:lnTo>
                    <a:pt x="2018" y="2376"/>
                  </a:lnTo>
                  <a:lnTo>
                    <a:pt x="1967" y="2554"/>
                  </a:lnTo>
                  <a:lnTo>
                    <a:pt x="1916" y="2733"/>
                  </a:lnTo>
                  <a:lnTo>
                    <a:pt x="1789" y="2886"/>
                  </a:lnTo>
                  <a:lnTo>
                    <a:pt x="1686" y="2989"/>
                  </a:lnTo>
                  <a:lnTo>
                    <a:pt x="1559" y="3065"/>
                  </a:lnTo>
                  <a:lnTo>
                    <a:pt x="1661" y="3116"/>
                  </a:lnTo>
                  <a:lnTo>
                    <a:pt x="1789" y="3167"/>
                  </a:lnTo>
                  <a:lnTo>
                    <a:pt x="1916" y="3193"/>
                  </a:lnTo>
                  <a:lnTo>
                    <a:pt x="2018" y="3193"/>
                  </a:lnTo>
                  <a:lnTo>
                    <a:pt x="2223" y="3167"/>
                  </a:lnTo>
                  <a:lnTo>
                    <a:pt x="2402" y="3116"/>
                  </a:lnTo>
                  <a:lnTo>
                    <a:pt x="2580" y="3014"/>
                  </a:lnTo>
                  <a:lnTo>
                    <a:pt x="2734" y="2886"/>
                  </a:lnTo>
                  <a:lnTo>
                    <a:pt x="2836" y="2733"/>
                  </a:lnTo>
                  <a:lnTo>
                    <a:pt x="2912" y="2554"/>
                  </a:lnTo>
                  <a:lnTo>
                    <a:pt x="2938" y="2376"/>
                  </a:lnTo>
                  <a:lnTo>
                    <a:pt x="2938" y="2197"/>
                  </a:lnTo>
                  <a:lnTo>
                    <a:pt x="2912" y="2018"/>
                  </a:lnTo>
                  <a:lnTo>
                    <a:pt x="2861" y="1865"/>
                  </a:lnTo>
                  <a:lnTo>
                    <a:pt x="2759" y="1711"/>
                  </a:lnTo>
                  <a:lnTo>
                    <a:pt x="2631" y="1558"/>
                  </a:lnTo>
                  <a:lnTo>
                    <a:pt x="1073" y="230"/>
                  </a:lnTo>
                  <a:lnTo>
                    <a:pt x="946" y="128"/>
                  </a:lnTo>
                  <a:lnTo>
                    <a:pt x="792" y="77"/>
                  </a:lnTo>
                  <a:lnTo>
                    <a:pt x="639" y="26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0" name="Google Shape;4041;p72">
              <a:extLst>
                <a:ext uri="{FF2B5EF4-FFF2-40B4-BE49-F238E27FC236}">
                  <a16:creationId xmlns:a16="http://schemas.microsoft.com/office/drawing/2014/main" id="{9D699E67-74C6-4A37-843B-010EF095E17D}"/>
                </a:ext>
              </a:extLst>
            </p:cNvPr>
            <p:cNvSpPr/>
            <p:nvPr/>
          </p:nvSpPr>
          <p:spPr>
            <a:xfrm>
              <a:off x="4982950" y="4162925"/>
              <a:ext cx="133475" cy="123900"/>
            </a:xfrm>
            <a:custGeom>
              <a:avLst/>
              <a:gdLst/>
              <a:ahLst/>
              <a:cxnLst/>
              <a:rect l="l" t="t" r="r" b="b"/>
              <a:pathLst>
                <a:path w="5339" h="4956" extrusionOk="0">
                  <a:moveTo>
                    <a:pt x="1175" y="0"/>
                  </a:moveTo>
                  <a:lnTo>
                    <a:pt x="945" y="51"/>
                  </a:lnTo>
                  <a:lnTo>
                    <a:pt x="716" y="128"/>
                  </a:lnTo>
                  <a:lnTo>
                    <a:pt x="511" y="281"/>
                  </a:lnTo>
                  <a:lnTo>
                    <a:pt x="307" y="460"/>
                  </a:lnTo>
                  <a:lnTo>
                    <a:pt x="154" y="664"/>
                  </a:lnTo>
                  <a:lnTo>
                    <a:pt x="77" y="894"/>
                  </a:lnTo>
                  <a:lnTo>
                    <a:pt x="26" y="1124"/>
                  </a:lnTo>
                  <a:lnTo>
                    <a:pt x="0" y="1379"/>
                  </a:lnTo>
                  <a:lnTo>
                    <a:pt x="51" y="1609"/>
                  </a:lnTo>
                  <a:lnTo>
                    <a:pt x="128" y="1839"/>
                  </a:lnTo>
                  <a:lnTo>
                    <a:pt x="281" y="2069"/>
                  </a:lnTo>
                  <a:lnTo>
                    <a:pt x="460" y="2248"/>
                  </a:lnTo>
                  <a:lnTo>
                    <a:pt x="3244" y="4649"/>
                  </a:lnTo>
                  <a:lnTo>
                    <a:pt x="3448" y="4802"/>
                  </a:lnTo>
                  <a:lnTo>
                    <a:pt x="3678" y="4904"/>
                  </a:lnTo>
                  <a:lnTo>
                    <a:pt x="3934" y="4955"/>
                  </a:lnTo>
                  <a:lnTo>
                    <a:pt x="4164" y="4955"/>
                  </a:lnTo>
                  <a:lnTo>
                    <a:pt x="4419" y="4904"/>
                  </a:lnTo>
                  <a:lnTo>
                    <a:pt x="4649" y="4827"/>
                  </a:lnTo>
                  <a:lnTo>
                    <a:pt x="4853" y="4700"/>
                  </a:lnTo>
                  <a:lnTo>
                    <a:pt x="5032" y="4521"/>
                  </a:lnTo>
                  <a:lnTo>
                    <a:pt x="5185" y="4291"/>
                  </a:lnTo>
                  <a:lnTo>
                    <a:pt x="5287" y="4061"/>
                  </a:lnTo>
                  <a:lnTo>
                    <a:pt x="5338" y="3831"/>
                  </a:lnTo>
                  <a:lnTo>
                    <a:pt x="5338" y="3576"/>
                  </a:lnTo>
                  <a:lnTo>
                    <a:pt x="5313" y="3346"/>
                  </a:lnTo>
                  <a:lnTo>
                    <a:pt x="5211" y="3116"/>
                  </a:lnTo>
                  <a:lnTo>
                    <a:pt x="5083" y="2912"/>
                  </a:lnTo>
                  <a:lnTo>
                    <a:pt x="4904" y="2708"/>
                  </a:lnTo>
                  <a:lnTo>
                    <a:pt x="2120" y="307"/>
                  </a:lnTo>
                  <a:lnTo>
                    <a:pt x="1890" y="153"/>
                  </a:lnTo>
                  <a:lnTo>
                    <a:pt x="1661" y="77"/>
                  </a:lnTo>
                  <a:lnTo>
                    <a:pt x="1431" y="26"/>
                  </a:lnTo>
                  <a:lnTo>
                    <a:pt x="1175" y="0"/>
                  </a:lnTo>
                  <a:close/>
                </a:path>
              </a:pathLst>
            </a:custGeom>
            <a:solidFill>
              <a:srgbClr val="FFD4D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1" name="Google Shape;4042;p72">
              <a:extLst>
                <a:ext uri="{FF2B5EF4-FFF2-40B4-BE49-F238E27FC236}">
                  <a16:creationId xmlns:a16="http://schemas.microsoft.com/office/drawing/2014/main" id="{6443E2AB-365B-4DC1-AEFB-BE8FD113CFFA}"/>
                </a:ext>
              </a:extLst>
            </p:cNvPr>
            <p:cNvSpPr/>
            <p:nvPr/>
          </p:nvSpPr>
          <p:spPr>
            <a:xfrm>
              <a:off x="5003375" y="4162925"/>
              <a:ext cx="113050" cy="123900"/>
            </a:xfrm>
            <a:custGeom>
              <a:avLst/>
              <a:gdLst/>
              <a:ahLst/>
              <a:cxnLst/>
              <a:rect l="l" t="t" r="r" b="b"/>
              <a:pathLst>
                <a:path w="4522" h="4956" extrusionOk="0">
                  <a:moveTo>
                    <a:pt x="460" y="0"/>
                  </a:moveTo>
                  <a:lnTo>
                    <a:pt x="231" y="26"/>
                  </a:lnTo>
                  <a:lnTo>
                    <a:pt x="1" y="102"/>
                  </a:lnTo>
                  <a:lnTo>
                    <a:pt x="179" y="179"/>
                  </a:lnTo>
                  <a:lnTo>
                    <a:pt x="358" y="307"/>
                  </a:lnTo>
                  <a:lnTo>
                    <a:pt x="3168" y="2708"/>
                  </a:lnTo>
                  <a:lnTo>
                    <a:pt x="3321" y="2912"/>
                  </a:lnTo>
                  <a:lnTo>
                    <a:pt x="3474" y="3116"/>
                  </a:lnTo>
                  <a:lnTo>
                    <a:pt x="3551" y="3346"/>
                  </a:lnTo>
                  <a:lnTo>
                    <a:pt x="3602" y="3576"/>
                  </a:lnTo>
                  <a:lnTo>
                    <a:pt x="3602" y="3831"/>
                  </a:lnTo>
                  <a:lnTo>
                    <a:pt x="3551" y="4061"/>
                  </a:lnTo>
                  <a:lnTo>
                    <a:pt x="3449" y="4291"/>
                  </a:lnTo>
                  <a:lnTo>
                    <a:pt x="3295" y="4521"/>
                  </a:lnTo>
                  <a:lnTo>
                    <a:pt x="3168" y="4623"/>
                  </a:lnTo>
                  <a:lnTo>
                    <a:pt x="3066" y="4725"/>
                  </a:lnTo>
                  <a:lnTo>
                    <a:pt x="2938" y="4802"/>
                  </a:lnTo>
                  <a:lnTo>
                    <a:pt x="2785" y="4879"/>
                  </a:lnTo>
                  <a:lnTo>
                    <a:pt x="3014" y="4930"/>
                  </a:lnTo>
                  <a:lnTo>
                    <a:pt x="3244" y="4955"/>
                  </a:lnTo>
                  <a:lnTo>
                    <a:pt x="3525" y="4930"/>
                  </a:lnTo>
                  <a:lnTo>
                    <a:pt x="3781" y="4853"/>
                  </a:lnTo>
                  <a:lnTo>
                    <a:pt x="4011" y="4700"/>
                  </a:lnTo>
                  <a:lnTo>
                    <a:pt x="4113" y="4623"/>
                  </a:lnTo>
                  <a:lnTo>
                    <a:pt x="4215" y="4521"/>
                  </a:lnTo>
                  <a:lnTo>
                    <a:pt x="4368" y="4291"/>
                  </a:lnTo>
                  <a:lnTo>
                    <a:pt x="4470" y="4061"/>
                  </a:lnTo>
                  <a:lnTo>
                    <a:pt x="4521" y="3831"/>
                  </a:lnTo>
                  <a:lnTo>
                    <a:pt x="4521" y="3576"/>
                  </a:lnTo>
                  <a:lnTo>
                    <a:pt x="4496" y="3346"/>
                  </a:lnTo>
                  <a:lnTo>
                    <a:pt x="4394" y="3116"/>
                  </a:lnTo>
                  <a:lnTo>
                    <a:pt x="4266" y="2912"/>
                  </a:lnTo>
                  <a:lnTo>
                    <a:pt x="4087" y="2708"/>
                  </a:lnTo>
                  <a:lnTo>
                    <a:pt x="1303" y="307"/>
                  </a:lnTo>
                  <a:lnTo>
                    <a:pt x="1099" y="179"/>
                  </a:lnTo>
                  <a:lnTo>
                    <a:pt x="895" y="77"/>
                  </a:lnTo>
                  <a:lnTo>
                    <a:pt x="690" y="26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2" name="Google Shape;4043;p72">
              <a:extLst>
                <a:ext uri="{FF2B5EF4-FFF2-40B4-BE49-F238E27FC236}">
                  <a16:creationId xmlns:a16="http://schemas.microsoft.com/office/drawing/2014/main" id="{667C69FD-D476-4EA1-AD04-FC0F92590E86}"/>
                </a:ext>
              </a:extLst>
            </p:cNvPr>
            <p:cNvSpPr/>
            <p:nvPr/>
          </p:nvSpPr>
          <p:spPr>
            <a:xfrm>
              <a:off x="4887175" y="4230600"/>
              <a:ext cx="212650" cy="212025"/>
            </a:xfrm>
            <a:custGeom>
              <a:avLst/>
              <a:gdLst/>
              <a:ahLst/>
              <a:cxnLst/>
              <a:rect l="l" t="t" r="r" b="b"/>
              <a:pathLst>
                <a:path w="8506" h="8481" extrusionOk="0">
                  <a:moveTo>
                    <a:pt x="2657" y="1"/>
                  </a:moveTo>
                  <a:lnTo>
                    <a:pt x="2324" y="307"/>
                  </a:lnTo>
                  <a:lnTo>
                    <a:pt x="2146" y="460"/>
                  </a:lnTo>
                  <a:lnTo>
                    <a:pt x="1558" y="946"/>
                  </a:lnTo>
                  <a:lnTo>
                    <a:pt x="1379" y="1124"/>
                  </a:lnTo>
                  <a:lnTo>
                    <a:pt x="1124" y="1329"/>
                  </a:lnTo>
                  <a:lnTo>
                    <a:pt x="920" y="1559"/>
                  </a:lnTo>
                  <a:lnTo>
                    <a:pt x="741" y="1814"/>
                  </a:lnTo>
                  <a:lnTo>
                    <a:pt x="562" y="2069"/>
                  </a:lnTo>
                  <a:lnTo>
                    <a:pt x="409" y="2350"/>
                  </a:lnTo>
                  <a:lnTo>
                    <a:pt x="281" y="2631"/>
                  </a:lnTo>
                  <a:lnTo>
                    <a:pt x="179" y="2912"/>
                  </a:lnTo>
                  <a:lnTo>
                    <a:pt x="102" y="3193"/>
                  </a:lnTo>
                  <a:lnTo>
                    <a:pt x="51" y="3500"/>
                  </a:lnTo>
                  <a:lnTo>
                    <a:pt x="26" y="3806"/>
                  </a:lnTo>
                  <a:lnTo>
                    <a:pt x="0" y="4113"/>
                  </a:lnTo>
                  <a:lnTo>
                    <a:pt x="26" y="4419"/>
                  </a:lnTo>
                  <a:lnTo>
                    <a:pt x="51" y="4726"/>
                  </a:lnTo>
                  <a:lnTo>
                    <a:pt x="128" y="5032"/>
                  </a:lnTo>
                  <a:lnTo>
                    <a:pt x="205" y="5313"/>
                  </a:lnTo>
                  <a:lnTo>
                    <a:pt x="307" y="5619"/>
                  </a:lnTo>
                  <a:lnTo>
                    <a:pt x="460" y="5900"/>
                  </a:lnTo>
                  <a:lnTo>
                    <a:pt x="588" y="6156"/>
                  </a:lnTo>
                  <a:lnTo>
                    <a:pt x="766" y="6411"/>
                  </a:lnTo>
                  <a:lnTo>
                    <a:pt x="971" y="6667"/>
                  </a:lnTo>
                  <a:lnTo>
                    <a:pt x="1175" y="6871"/>
                  </a:lnTo>
                  <a:lnTo>
                    <a:pt x="1405" y="7075"/>
                  </a:lnTo>
                  <a:lnTo>
                    <a:pt x="1635" y="7280"/>
                  </a:lnTo>
                  <a:lnTo>
                    <a:pt x="1890" y="7433"/>
                  </a:lnTo>
                  <a:lnTo>
                    <a:pt x="3091" y="8148"/>
                  </a:lnTo>
                  <a:lnTo>
                    <a:pt x="3372" y="8301"/>
                  </a:lnTo>
                  <a:lnTo>
                    <a:pt x="3704" y="8403"/>
                  </a:lnTo>
                  <a:lnTo>
                    <a:pt x="3959" y="8454"/>
                  </a:lnTo>
                  <a:lnTo>
                    <a:pt x="4214" y="8480"/>
                  </a:lnTo>
                  <a:lnTo>
                    <a:pt x="4266" y="8480"/>
                  </a:lnTo>
                  <a:lnTo>
                    <a:pt x="4572" y="8454"/>
                  </a:lnTo>
                  <a:lnTo>
                    <a:pt x="4879" y="8403"/>
                  </a:lnTo>
                  <a:lnTo>
                    <a:pt x="5159" y="8301"/>
                  </a:lnTo>
                  <a:lnTo>
                    <a:pt x="5440" y="8148"/>
                  </a:lnTo>
                  <a:lnTo>
                    <a:pt x="6615" y="7433"/>
                  </a:lnTo>
                  <a:lnTo>
                    <a:pt x="6871" y="7280"/>
                  </a:lnTo>
                  <a:lnTo>
                    <a:pt x="7126" y="7075"/>
                  </a:lnTo>
                  <a:lnTo>
                    <a:pt x="7356" y="6871"/>
                  </a:lnTo>
                  <a:lnTo>
                    <a:pt x="7560" y="6667"/>
                  </a:lnTo>
                  <a:lnTo>
                    <a:pt x="7739" y="6411"/>
                  </a:lnTo>
                  <a:lnTo>
                    <a:pt x="7918" y="6156"/>
                  </a:lnTo>
                  <a:lnTo>
                    <a:pt x="8071" y="5900"/>
                  </a:lnTo>
                  <a:lnTo>
                    <a:pt x="8199" y="5619"/>
                  </a:lnTo>
                  <a:lnTo>
                    <a:pt x="8352" y="5236"/>
                  </a:lnTo>
                  <a:lnTo>
                    <a:pt x="8429" y="4853"/>
                  </a:lnTo>
                  <a:lnTo>
                    <a:pt x="8505" y="4470"/>
                  </a:lnTo>
                  <a:lnTo>
                    <a:pt x="8505" y="4087"/>
                  </a:lnTo>
                  <a:lnTo>
                    <a:pt x="8505" y="3678"/>
                  </a:lnTo>
                  <a:lnTo>
                    <a:pt x="8429" y="3270"/>
                  </a:lnTo>
                  <a:lnTo>
                    <a:pt x="8327" y="2861"/>
                  </a:lnTo>
                  <a:lnTo>
                    <a:pt x="8173" y="2478"/>
                  </a:lnTo>
                  <a:lnTo>
                    <a:pt x="7969" y="2095"/>
                  </a:lnTo>
                  <a:lnTo>
                    <a:pt x="7739" y="1737"/>
                  </a:lnTo>
                  <a:lnTo>
                    <a:pt x="7458" y="1431"/>
                  </a:lnTo>
                  <a:lnTo>
                    <a:pt x="7152" y="1124"/>
                  </a:lnTo>
                  <a:lnTo>
                    <a:pt x="6666" y="690"/>
                  </a:lnTo>
                  <a:lnTo>
                    <a:pt x="5849" y="1"/>
                  </a:lnTo>
                  <a:close/>
                </a:path>
              </a:pathLst>
            </a:custGeom>
            <a:solidFill>
              <a:srgbClr val="006BB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3" name="Google Shape;4044;p72">
              <a:extLst>
                <a:ext uri="{FF2B5EF4-FFF2-40B4-BE49-F238E27FC236}">
                  <a16:creationId xmlns:a16="http://schemas.microsoft.com/office/drawing/2014/main" id="{B5FABDAD-2828-4AA6-88AC-FEB97AF6B206}"/>
                </a:ext>
              </a:extLst>
            </p:cNvPr>
            <p:cNvSpPr/>
            <p:nvPr/>
          </p:nvSpPr>
          <p:spPr>
            <a:xfrm>
              <a:off x="4926125" y="4230600"/>
              <a:ext cx="173700" cy="212025"/>
            </a:xfrm>
            <a:custGeom>
              <a:avLst/>
              <a:gdLst/>
              <a:ahLst/>
              <a:cxnLst/>
              <a:rect l="l" t="t" r="r" b="b"/>
              <a:pathLst>
                <a:path w="6948" h="8481" extrusionOk="0">
                  <a:moveTo>
                    <a:pt x="1099" y="1"/>
                  </a:moveTo>
                  <a:lnTo>
                    <a:pt x="766" y="307"/>
                  </a:lnTo>
                  <a:lnTo>
                    <a:pt x="588" y="460"/>
                  </a:lnTo>
                  <a:lnTo>
                    <a:pt x="0" y="946"/>
                  </a:lnTo>
                  <a:lnTo>
                    <a:pt x="1916" y="3602"/>
                  </a:lnTo>
                  <a:lnTo>
                    <a:pt x="2146" y="3959"/>
                  </a:lnTo>
                  <a:lnTo>
                    <a:pt x="2376" y="4342"/>
                  </a:lnTo>
                  <a:lnTo>
                    <a:pt x="2554" y="4751"/>
                  </a:lnTo>
                  <a:lnTo>
                    <a:pt x="2708" y="5160"/>
                  </a:lnTo>
                  <a:lnTo>
                    <a:pt x="2810" y="5568"/>
                  </a:lnTo>
                  <a:lnTo>
                    <a:pt x="2912" y="6003"/>
                  </a:lnTo>
                  <a:lnTo>
                    <a:pt x="2963" y="6437"/>
                  </a:lnTo>
                  <a:lnTo>
                    <a:pt x="2963" y="6871"/>
                  </a:lnTo>
                  <a:lnTo>
                    <a:pt x="2937" y="7075"/>
                  </a:lnTo>
                  <a:lnTo>
                    <a:pt x="2912" y="7280"/>
                  </a:lnTo>
                  <a:lnTo>
                    <a:pt x="2835" y="7535"/>
                  </a:lnTo>
                  <a:lnTo>
                    <a:pt x="2733" y="7790"/>
                  </a:lnTo>
                  <a:lnTo>
                    <a:pt x="2580" y="8046"/>
                  </a:lnTo>
                  <a:lnTo>
                    <a:pt x="2503" y="8148"/>
                  </a:lnTo>
                  <a:lnTo>
                    <a:pt x="2376" y="8250"/>
                  </a:lnTo>
                  <a:lnTo>
                    <a:pt x="2273" y="8352"/>
                  </a:lnTo>
                  <a:lnTo>
                    <a:pt x="2146" y="8403"/>
                  </a:lnTo>
                  <a:lnTo>
                    <a:pt x="2401" y="8454"/>
                  </a:lnTo>
                  <a:lnTo>
                    <a:pt x="2656" y="8480"/>
                  </a:lnTo>
                  <a:lnTo>
                    <a:pt x="2708" y="8480"/>
                  </a:lnTo>
                  <a:lnTo>
                    <a:pt x="3014" y="8454"/>
                  </a:lnTo>
                  <a:lnTo>
                    <a:pt x="3321" y="8403"/>
                  </a:lnTo>
                  <a:lnTo>
                    <a:pt x="3601" y="8301"/>
                  </a:lnTo>
                  <a:lnTo>
                    <a:pt x="3882" y="8148"/>
                  </a:lnTo>
                  <a:lnTo>
                    <a:pt x="5057" y="7433"/>
                  </a:lnTo>
                  <a:lnTo>
                    <a:pt x="5313" y="7280"/>
                  </a:lnTo>
                  <a:lnTo>
                    <a:pt x="5568" y="7075"/>
                  </a:lnTo>
                  <a:lnTo>
                    <a:pt x="5798" y="6871"/>
                  </a:lnTo>
                  <a:lnTo>
                    <a:pt x="6002" y="6667"/>
                  </a:lnTo>
                  <a:lnTo>
                    <a:pt x="6181" y="6411"/>
                  </a:lnTo>
                  <a:lnTo>
                    <a:pt x="6360" y="6156"/>
                  </a:lnTo>
                  <a:lnTo>
                    <a:pt x="6513" y="5900"/>
                  </a:lnTo>
                  <a:lnTo>
                    <a:pt x="6641" y="5619"/>
                  </a:lnTo>
                  <a:lnTo>
                    <a:pt x="6794" y="5236"/>
                  </a:lnTo>
                  <a:lnTo>
                    <a:pt x="6871" y="4853"/>
                  </a:lnTo>
                  <a:lnTo>
                    <a:pt x="6947" y="4470"/>
                  </a:lnTo>
                  <a:lnTo>
                    <a:pt x="6947" y="4087"/>
                  </a:lnTo>
                  <a:lnTo>
                    <a:pt x="6947" y="3678"/>
                  </a:lnTo>
                  <a:lnTo>
                    <a:pt x="6871" y="3270"/>
                  </a:lnTo>
                  <a:lnTo>
                    <a:pt x="6769" y="2861"/>
                  </a:lnTo>
                  <a:lnTo>
                    <a:pt x="6615" y="2478"/>
                  </a:lnTo>
                  <a:lnTo>
                    <a:pt x="6411" y="2095"/>
                  </a:lnTo>
                  <a:lnTo>
                    <a:pt x="6181" y="1737"/>
                  </a:lnTo>
                  <a:lnTo>
                    <a:pt x="5900" y="1431"/>
                  </a:lnTo>
                  <a:lnTo>
                    <a:pt x="5594" y="1124"/>
                  </a:lnTo>
                  <a:lnTo>
                    <a:pt x="5108" y="690"/>
                  </a:lnTo>
                  <a:lnTo>
                    <a:pt x="4291" y="1"/>
                  </a:lnTo>
                  <a:close/>
                </a:path>
              </a:pathLst>
            </a:custGeom>
            <a:solidFill>
              <a:srgbClr val="006BB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4" name="Google Shape;4045;p72">
              <a:extLst>
                <a:ext uri="{FF2B5EF4-FFF2-40B4-BE49-F238E27FC236}">
                  <a16:creationId xmlns:a16="http://schemas.microsoft.com/office/drawing/2014/main" id="{D3CD3CA9-78C1-44DB-B787-5C7F859B4505}"/>
                </a:ext>
              </a:extLst>
            </p:cNvPr>
            <p:cNvSpPr/>
            <p:nvPr/>
          </p:nvSpPr>
          <p:spPr>
            <a:xfrm>
              <a:off x="4931875" y="4184000"/>
              <a:ext cx="167950" cy="258625"/>
            </a:xfrm>
            <a:custGeom>
              <a:avLst/>
              <a:gdLst/>
              <a:ahLst/>
              <a:cxnLst/>
              <a:rect l="l" t="t" r="r" b="b"/>
              <a:pathLst>
                <a:path w="6718" h="10345" extrusionOk="0">
                  <a:moveTo>
                    <a:pt x="1252" y="0"/>
                  </a:moveTo>
                  <a:lnTo>
                    <a:pt x="1073" y="26"/>
                  </a:lnTo>
                  <a:lnTo>
                    <a:pt x="894" y="77"/>
                  </a:lnTo>
                  <a:lnTo>
                    <a:pt x="741" y="153"/>
                  </a:lnTo>
                  <a:lnTo>
                    <a:pt x="588" y="255"/>
                  </a:lnTo>
                  <a:lnTo>
                    <a:pt x="434" y="358"/>
                  </a:lnTo>
                  <a:lnTo>
                    <a:pt x="332" y="485"/>
                  </a:lnTo>
                  <a:lnTo>
                    <a:pt x="204" y="639"/>
                  </a:lnTo>
                  <a:lnTo>
                    <a:pt x="128" y="792"/>
                  </a:lnTo>
                  <a:lnTo>
                    <a:pt x="51" y="971"/>
                  </a:lnTo>
                  <a:lnTo>
                    <a:pt x="26" y="1175"/>
                  </a:lnTo>
                  <a:lnTo>
                    <a:pt x="0" y="1430"/>
                  </a:lnTo>
                  <a:lnTo>
                    <a:pt x="26" y="1686"/>
                  </a:lnTo>
                  <a:lnTo>
                    <a:pt x="128" y="1941"/>
                  </a:lnTo>
                  <a:lnTo>
                    <a:pt x="256" y="2171"/>
                  </a:lnTo>
                  <a:lnTo>
                    <a:pt x="2605" y="5466"/>
                  </a:lnTo>
                  <a:lnTo>
                    <a:pt x="2861" y="5823"/>
                  </a:lnTo>
                  <a:lnTo>
                    <a:pt x="3065" y="6206"/>
                  </a:lnTo>
                  <a:lnTo>
                    <a:pt x="3244" y="6615"/>
                  </a:lnTo>
                  <a:lnTo>
                    <a:pt x="3397" y="7024"/>
                  </a:lnTo>
                  <a:lnTo>
                    <a:pt x="3525" y="7432"/>
                  </a:lnTo>
                  <a:lnTo>
                    <a:pt x="3601" y="7867"/>
                  </a:lnTo>
                  <a:lnTo>
                    <a:pt x="3652" y="8301"/>
                  </a:lnTo>
                  <a:lnTo>
                    <a:pt x="3678" y="8735"/>
                  </a:lnTo>
                  <a:lnTo>
                    <a:pt x="3627" y="8990"/>
                  </a:lnTo>
                  <a:lnTo>
                    <a:pt x="3576" y="9246"/>
                  </a:lnTo>
                  <a:lnTo>
                    <a:pt x="3474" y="9552"/>
                  </a:lnTo>
                  <a:lnTo>
                    <a:pt x="3423" y="9706"/>
                  </a:lnTo>
                  <a:lnTo>
                    <a:pt x="3320" y="9833"/>
                  </a:lnTo>
                  <a:lnTo>
                    <a:pt x="3244" y="9986"/>
                  </a:lnTo>
                  <a:lnTo>
                    <a:pt x="3116" y="10089"/>
                  </a:lnTo>
                  <a:lnTo>
                    <a:pt x="2988" y="10191"/>
                  </a:lnTo>
                  <a:lnTo>
                    <a:pt x="2835" y="10267"/>
                  </a:lnTo>
                  <a:lnTo>
                    <a:pt x="2656" y="10318"/>
                  </a:lnTo>
                  <a:lnTo>
                    <a:pt x="2478" y="10344"/>
                  </a:lnTo>
                  <a:lnTo>
                    <a:pt x="2478" y="10344"/>
                  </a:lnTo>
                  <a:lnTo>
                    <a:pt x="2784" y="10318"/>
                  </a:lnTo>
                  <a:lnTo>
                    <a:pt x="3091" y="10267"/>
                  </a:lnTo>
                  <a:lnTo>
                    <a:pt x="3371" y="10165"/>
                  </a:lnTo>
                  <a:lnTo>
                    <a:pt x="3652" y="10012"/>
                  </a:lnTo>
                  <a:lnTo>
                    <a:pt x="4827" y="9297"/>
                  </a:lnTo>
                  <a:lnTo>
                    <a:pt x="5083" y="9144"/>
                  </a:lnTo>
                  <a:lnTo>
                    <a:pt x="5338" y="8939"/>
                  </a:lnTo>
                  <a:lnTo>
                    <a:pt x="5568" y="8735"/>
                  </a:lnTo>
                  <a:lnTo>
                    <a:pt x="5772" y="8531"/>
                  </a:lnTo>
                  <a:lnTo>
                    <a:pt x="5951" y="8275"/>
                  </a:lnTo>
                  <a:lnTo>
                    <a:pt x="6130" y="8020"/>
                  </a:lnTo>
                  <a:lnTo>
                    <a:pt x="6283" y="7764"/>
                  </a:lnTo>
                  <a:lnTo>
                    <a:pt x="6411" y="7483"/>
                  </a:lnTo>
                  <a:lnTo>
                    <a:pt x="6564" y="7100"/>
                  </a:lnTo>
                  <a:lnTo>
                    <a:pt x="6641" y="6717"/>
                  </a:lnTo>
                  <a:lnTo>
                    <a:pt x="6717" y="6334"/>
                  </a:lnTo>
                  <a:lnTo>
                    <a:pt x="6717" y="5951"/>
                  </a:lnTo>
                  <a:lnTo>
                    <a:pt x="6717" y="5542"/>
                  </a:lnTo>
                  <a:lnTo>
                    <a:pt x="6641" y="5134"/>
                  </a:lnTo>
                  <a:lnTo>
                    <a:pt x="6539" y="4725"/>
                  </a:lnTo>
                  <a:lnTo>
                    <a:pt x="6385" y="4342"/>
                  </a:lnTo>
                  <a:lnTo>
                    <a:pt x="6181" y="3959"/>
                  </a:lnTo>
                  <a:lnTo>
                    <a:pt x="5951" y="3601"/>
                  </a:lnTo>
                  <a:lnTo>
                    <a:pt x="5670" y="3295"/>
                  </a:lnTo>
                  <a:lnTo>
                    <a:pt x="5364" y="2988"/>
                  </a:lnTo>
                  <a:lnTo>
                    <a:pt x="4878" y="2554"/>
                  </a:lnTo>
                  <a:lnTo>
                    <a:pt x="4061" y="1865"/>
                  </a:lnTo>
                  <a:lnTo>
                    <a:pt x="2273" y="332"/>
                  </a:lnTo>
                  <a:lnTo>
                    <a:pt x="2120" y="204"/>
                  </a:lnTo>
                  <a:lnTo>
                    <a:pt x="1941" y="128"/>
                  </a:lnTo>
                  <a:lnTo>
                    <a:pt x="1788" y="51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FFD4D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5" name="Google Shape;4046;p72">
              <a:extLst>
                <a:ext uri="{FF2B5EF4-FFF2-40B4-BE49-F238E27FC236}">
                  <a16:creationId xmlns:a16="http://schemas.microsoft.com/office/drawing/2014/main" id="{EF5BECCF-3BE1-4ED4-B8B3-623D99ACC6C1}"/>
                </a:ext>
              </a:extLst>
            </p:cNvPr>
            <p:cNvSpPr/>
            <p:nvPr/>
          </p:nvSpPr>
          <p:spPr>
            <a:xfrm>
              <a:off x="4954850" y="4184000"/>
              <a:ext cx="144975" cy="258625"/>
            </a:xfrm>
            <a:custGeom>
              <a:avLst/>
              <a:gdLst/>
              <a:ahLst/>
              <a:cxnLst/>
              <a:rect l="l" t="t" r="r" b="b"/>
              <a:pathLst>
                <a:path w="5799" h="10345" extrusionOk="0">
                  <a:moveTo>
                    <a:pt x="460" y="0"/>
                  </a:moveTo>
                  <a:lnTo>
                    <a:pt x="230" y="26"/>
                  </a:lnTo>
                  <a:lnTo>
                    <a:pt x="1" y="77"/>
                  </a:lnTo>
                  <a:lnTo>
                    <a:pt x="205" y="179"/>
                  </a:lnTo>
                  <a:lnTo>
                    <a:pt x="435" y="332"/>
                  </a:lnTo>
                  <a:lnTo>
                    <a:pt x="2223" y="1865"/>
                  </a:lnTo>
                  <a:lnTo>
                    <a:pt x="3014" y="2554"/>
                  </a:lnTo>
                  <a:lnTo>
                    <a:pt x="3525" y="2988"/>
                  </a:lnTo>
                  <a:lnTo>
                    <a:pt x="3832" y="3295"/>
                  </a:lnTo>
                  <a:lnTo>
                    <a:pt x="4113" y="3601"/>
                  </a:lnTo>
                  <a:lnTo>
                    <a:pt x="4343" y="3959"/>
                  </a:lnTo>
                  <a:lnTo>
                    <a:pt x="4521" y="4342"/>
                  </a:lnTo>
                  <a:lnTo>
                    <a:pt x="4675" y="4725"/>
                  </a:lnTo>
                  <a:lnTo>
                    <a:pt x="4802" y="5134"/>
                  </a:lnTo>
                  <a:lnTo>
                    <a:pt x="4853" y="5542"/>
                  </a:lnTo>
                  <a:lnTo>
                    <a:pt x="4879" y="5951"/>
                  </a:lnTo>
                  <a:lnTo>
                    <a:pt x="4853" y="6334"/>
                  </a:lnTo>
                  <a:lnTo>
                    <a:pt x="4802" y="6717"/>
                  </a:lnTo>
                  <a:lnTo>
                    <a:pt x="4700" y="7100"/>
                  </a:lnTo>
                  <a:lnTo>
                    <a:pt x="4572" y="7483"/>
                  </a:lnTo>
                  <a:lnTo>
                    <a:pt x="4445" y="7764"/>
                  </a:lnTo>
                  <a:lnTo>
                    <a:pt x="4291" y="8020"/>
                  </a:lnTo>
                  <a:lnTo>
                    <a:pt x="4113" y="8275"/>
                  </a:lnTo>
                  <a:lnTo>
                    <a:pt x="3908" y="8531"/>
                  </a:lnTo>
                  <a:lnTo>
                    <a:pt x="3704" y="8735"/>
                  </a:lnTo>
                  <a:lnTo>
                    <a:pt x="3474" y="8939"/>
                  </a:lnTo>
                  <a:lnTo>
                    <a:pt x="3244" y="9144"/>
                  </a:lnTo>
                  <a:lnTo>
                    <a:pt x="2989" y="9297"/>
                  </a:lnTo>
                  <a:lnTo>
                    <a:pt x="2555" y="9578"/>
                  </a:lnTo>
                  <a:lnTo>
                    <a:pt x="2478" y="9706"/>
                  </a:lnTo>
                  <a:lnTo>
                    <a:pt x="2401" y="9859"/>
                  </a:lnTo>
                  <a:lnTo>
                    <a:pt x="2299" y="9986"/>
                  </a:lnTo>
                  <a:lnTo>
                    <a:pt x="2197" y="10114"/>
                  </a:lnTo>
                  <a:lnTo>
                    <a:pt x="2069" y="10216"/>
                  </a:lnTo>
                  <a:lnTo>
                    <a:pt x="1916" y="10293"/>
                  </a:lnTo>
                  <a:lnTo>
                    <a:pt x="1737" y="10318"/>
                  </a:lnTo>
                  <a:lnTo>
                    <a:pt x="1559" y="10344"/>
                  </a:lnTo>
                  <a:lnTo>
                    <a:pt x="1559" y="10344"/>
                  </a:lnTo>
                  <a:lnTo>
                    <a:pt x="1865" y="10318"/>
                  </a:lnTo>
                  <a:lnTo>
                    <a:pt x="2172" y="10267"/>
                  </a:lnTo>
                  <a:lnTo>
                    <a:pt x="2452" y="10165"/>
                  </a:lnTo>
                  <a:lnTo>
                    <a:pt x="2733" y="10012"/>
                  </a:lnTo>
                  <a:lnTo>
                    <a:pt x="3908" y="9297"/>
                  </a:lnTo>
                  <a:lnTo>
                    <a:pt x="4164" y="9144"/>
                  </a:lnTo>
                  <a:lnTo>
                    <a:pt x="4419" y="8939"/>
                  </a:lnTo>
                  <a:lnTo>
                    <a:pt x="4649" y="8735"/>
                  </a:lnTo>
                  <a:lnTo>
                    <a:pt x="4853" y="8531"/>
                  </a:lnTo>
                  <a:lnTo>
                    <a:pt x="5032" y="8275"/>
                  </a:lnTo>
                  <a:lnTo>
                    <a:pt x="5211" y="8020"/>
                  </a:lnTo>
                  <a:lnTo>
                    <a:pt x="5364" y="7764"/>
                  </a:lnTo>
                  <a:lnTo>
                    <a:pt x="5492" y="7483"/>
                  </a:lnTo>
                  <a:lnTo>
                    <a:pt x="5645" y="7100"/>
                  </a:lnTo>
                  <a:lnTo>
                    <a:pt x="5722" y="6717"/>
                  </a:lnTo>
                  <a:lnTo>
                    <a:pt x="5798" y="6334"/>
                  </a:lnTo>
                  <a:lnTo>
                    <a:pt x="5798" y="5951"/>
                  </a:lnTo>
                  <a:lnTo>
                    <a:pt x="5798" y="5542"/>
                  </a:lnTo>
                  <a:lnTo>
                    <a:pt x="5722" y="5134"/>
                  </a:lnTo>
                  <a:lnTo>
                    <a:pt x="5620" y="4725"/>
                  </a:lnTo>
                  <a:lnTo>
                    <a:pt x="5466" y="4342"/>
                  </a:lnTo>
                  <a:lnTo>
                    <a:pt x="5262" y="3959"/>
                  </a:lnTo>
                  <a:lnTo>
                    <a:pt x="5032" y="3601"/>
                  </a:lnTo>
                  <a:lnTo>
                    <a:pt x="4751" y="3295"/>
                  </a:lnTo>
                  <a:lnTo>
                    <a:pt x="4445" y="2988"/>
                  </a:lnTo>
                  <a:lnTo>
                    <a:pt x="3959" y="2554"/>
                  </a:lnTo>
                  <a:lnTo>
                    <a:pt x="3142" y="1865"/>
                  </a:lnTo>
                  <a:lnTo>
                    <a:pt x="1354" y="332"/>
                  </a:lnTo>
                  <a:lnTo>
                    <a:pt x="1150" y="179"/>
                  </a:lnTo>
                  <a:lnTo>
                    <a:pt x="920" y="77"/>
                  </a:lnTo>
                  <a:lnTo>
                    <a:pt x="690" y="26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6" name="Google Shape;4047;p72">
              <a:extLst>
                <a:ext uri="{FF2B5EF4-FFF2-40B4-BE49-F238E27FC236}">
                  <a16:creationId xmlns:a16="http://schemas.microsoft.com/office/drawing/2014/main" id="{5E9D22E6-E0CE-4418-BB02-C1E95B4D1A6E}"/>
                </a:ext>
              </a:extLst>
            </p:cNvPr>
            <p:cNvSpPr/>
            <p:nvPr/>
          </p:nvSpPr>
          <p:spPr>
            <a:xfrm>
              <a:off x="4887175" y="4242100"/>
              <a:ext cx="105375" cy="200525"/>
            </a:xfrm>
            <a:custGeom>
              <a:avLst/>
              <a:gdLst/>
              <a:ahLst/>
              <a:cxnLst/>
              <a:rect l="l" t="t" r="r" b="b"/>
              <a:pathLst>
                <a:path w="4215" h="8021" extrusionOk="0">
                  <a:moveTo>
                    <a:pt x="2146" y="0"/>
                  </a:moveTo>
                  <a:lnTo>
                    <a:pt x="1379" y="664"/>
                  </a:lnTo>
                  <a:lnTo>
                    <a:pt x="1124" y="869"/>
                  </a:lnTo>
                  <a:lnTo>
                    <a:pt x="920" y="1099"/>
                  </a:lnTo>
                  <a:lnTo>
                    <a:pt x="741" y="1354"/>
                  </a:lnTo>
                  <a:lnTo>
                    <a:pt x="562" y="1609"/>
                  </a:lnTo>
                  <a:lnTo>
                    <a:pt x="409" y="1890"/>
                  </a:lnTo>
                  <a:lnTo>
                    <a:pt x="281" y="2171"/>
                  </a:lnTo>
                  <a:lnTo>
                    <a:pt x="179" y="2452"/>
                  </a:lnTo>
                  <a:lnTo>
                    <a:pt x="102" y="2733"/>
                  </a:lnTo>
                  <a:lnTo>
                    <a:pt x="51" y="3040"/>
                  </a:lnTo>
                  <a:lnTo>
                    <a:pt x="26" y="3346"/>
                  </a:lnTo>
                  <a:lnTo>
                    <a:pt x="0" y="3653"/>
                  </a:lnTo>
                  <a:lnTo>
                    <a:pt x="26" y="3959"/>
                  </a:lnTo>
                  <a:lnTo>
                    <a:pt x="51" y="4266"/>
                  </a:lnTo>
                  <a:lnTo>
                    <a:pt x="128" y="4572"/>
                  </a:lnTo>
                  <a:lnTo>
                    <a:pt x="205" y="4853"/>
                  </a:lnTo>
                  <a:lnTo>
                    <a:pt x="307" y="5159"/>
                  </a:lnTo>
                  <a:lnTo>
                    <a:pt x="460" y="5440"/>
                  </a:lnTo>
                  <a:lnTo>
                    <a:pt x="588" y="5696"/>
                  </a:lnTo>
                  <a:lnTo>
                    <a:pt x="766" y="5951"/>
                  </a:lnTo>
                  <a:lnTo>
                    <a:pt x="971" y="6207"/>
                  </a:lnTo>
                  <a:lnTo>
                    <a:pt x="1175" y="6411"/>
                  </a:lnTo>
                  <a:lnTo>
                    <a:pt x="1405" y="6615"/>
                  </a:lnTo>
                  <a:lnTo>
                    <a:pt x="1635" y="6820"/>
                  </a:lnTo>
                  <a:lnTo>
                    <a:pt x="1890" y="6973"/>
                  </a:lnTo>
                  <a:lnTo>
                    <a:pt x="3091" y="7688"/>
                  </a:lnTo>
                  <a:lnTo>
                    <a:pt x="3346" y="7841"/>
                  </a:lnTo>
                  <a:lnTo>
                    <a:pt x="3627" y="7943"/>
                  </a:lnTo>
                  <a:lnTo>
                    <a:pt x="3934" y="7994"/>
                  </a:lnTo>
                  <a:lnTo>
                    <a:pt x="4214" y="8020"/>
                  </a:lnTo>
                  <a:lnTo>
                    <a:pt x="4061" y="7994"/>
                  </a:lnTo>
                  <a:lnTo>
                    <a:pt x="3908" y="7943"/>
                  </a:lnTo>
                  <a:lnTo>
                    <a:pt x="3755" y="7892"/>
                  </a:lnTo>
                  <a:lnTo>
                    <a:pt x="3602" y="7790"/>
                  </a:lnTo>
                  <a:lnTo>
                    <a:pt x="3474" y="7662"/>
                  </a:lnTo>
                  <a:lnTo>
                    <a:pt x="3346" y="7535"/>
                  </a:lnTo>
                  <a:lnTo>
                    <a:pt x="3091" y="7254"/>
                  </a:lnTo>
                  <a:lnTo>
                    <a:pt x="2886" y="6922"/>
                  </a:lnTo>
                  <a:lnTo>
                    <a:pt x="2682" y="6564"/>
                  </a:lnTo>
                  <a:lnTo>
                    <a:pt x="2529" y="6207"/>
                  </a:lnTo>
                  <a:lnTo>
                    <a:pt x="2401" y="5900"/>
                  </a:lnTo>
                  <a:lnTo>
                    <a:pt x="2299" y="5619"/>
                  </a:lnTo>
                  <a:lnTo>
                    <a:pt x="2222" y="5313"/>
                  </a:lnTo>
                  <a:lnTo>
                    <a:pt x="2197" y="5006"/>
                  </a:lnTo>
                  <a:lnTo>
                    <a:pt x="2171" y="4725"/>
                  </a:lnTo>
                  <a:lnTo>
                    <a:pt x="2171" y="4214"/>
                  </a:lnTo>
                  <a:lnTo>
                    <a:pt x="2197" y="3857"/>
                  </a:lnTo>
                  <a:lnTo>
                    <a:pt x="2248" y="3499"/>
                  </a:lnTo>
                  <a:lnTo>
                    <a:pt x="2350" y="3142"/>
                  </a:lnTo>
                  <a:lnTo>
                    <a:pt x="2478" y="2810"/>
                  </a:lnTo>
                  <a:lnTo>
                    <a:pt x="2657" y="2503"/>
                  </a:lnTo>
                  <a:lnTo>
                    <a:pt x="2861" y="2197"/>
                  </a:lnTo>
                  <a:lnTo>
                    <a:pt x="3091" y="1941"/>
                  </a:lnTo>
                  <a:lnTo>
                    <a:pt x="3346" y="1686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FFD4D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7" name="Google Shape;4048;p72">
              <a:extLst>
                <a:ext uri="{FF2B5EF4-FFF2-40B4-BE49-F238E27FC236}">
                  <a16:creationId xmlns:a16="http://schemas.microsoft.com/office/drawing/2014/main" id="{3C505DCA-D966-4D23-A1DA-86F9CE692E71}"/>
                </a:ext>
              </a:extLst>
            </p:cNvPr>
            <p:cNvSpPr/>
            <p:nvPr/>
          </p:nvSpPr>
          <p:spPr>
            <a:xfrm>
              <a:off x="4918450" y="4242100"/>
              <a:ext cx="74100" cy="200525"/>
            </a:xfrm>
            <a:custGeom>
              <a:avLst/>
              <a:gdLst/>
              <a:ahLst/>
              <a:cxnLst/>
              <a:rect l="l" t="t" r="r" b="b"/>
              <a:pathLst>
                <a:path w="2964" h="8021" extrusionOk="0">
                  <a:moveTo>
                    <a:pt x="895" y="0"/>
                  </a:moveTo>
                  <a:lnTo>
                    <a:pt x="307" y="486"/>
                  </a:lnTo>
                  <a:lnTo>
                    <a:pt x="1176" y="1686"/>
                  </a:lnTo>
                  <a:lnTo>
                    <a:pt x="920" y="1941"/>
                  </a:lnTo>
                  <a:lnTo>
                    <a:pt x="665" y="2197"/>
                  </a:lnTo>
                  <a:lnTo>
                    <a:pt x="460" y="2503"/>
                  </a:lnTo>
                  <a:lnTo>
                    <a:pt x="307" y="2810"/>
                  </a:lnTo>
                  <a:lnTo>
                    <a:pt x="180" y="3142"/>
                  </a:lnTo>
                  <a:lnTo>
                    <a:pt x="77" y="3499"/>
                  </a:lnTo>
                  <a:lnTo>
                    <a:pt x="1" y="3857"/>
                  </a:lnTo>
                  <a:lnTo>
                    <a:pt x="1" y="4214"/>
                  </a:lnTo>
                  <a:lnTo>
                    <a:pt x="1" y="4725"/>
                  </a:lnTo>
                  <a:lnTo>
                    <a:pt x="1" y="5006"/>
                  </a:lnTo>
                  <a:lnTo>
                    <a:pt x="52" y="5313"/>
                  </a:lnTo>
                  <a:lnTo>
                    <a:pt x="128" y="5619"/>
                  </a:lnTo>
                  <a:lnTo>
                    <a:pt x="205" y="5900"/>
                  </a:lnTo>
                  <a:lnTo>
                    <a:pt x="460" y="6462"/>
                  </a:lnTo>
                  <a:lnTo>
                    <a:pt x="614" y="6769"/>
                  </a:lnTo>
                  <a:lnTo>
                    <a:pt x="793" y="7075"/>
                  </a:lnTo>
                  <a:lnTo>
                    <a:pt x="1840" y="7688"/>
                  </a:lnTo>
                  <a:lnTo>
                    <a:pt x="2095" y="7841"/>
                  </a:lnTo>
                  <a:lnTo>
                    <a:pt x="2376" y="7943"/>
                  </a:lnTo>
                  <a:lnTo>
                    <a:pt x="2683" y="7994"/>
                  </a:lnTo>
                  <a:lnTo>
                    <a:pt x="2963" y="8020"/>
                  </a:lnTo>
                  <a:lnTo>
                    <a:pt x="2810" y="7994"/>
                  </a:lnTo>
                  <a:lnTo>
                    <a:pt x="2657" y="7943"/>
                  </a:lnTo>
                  <a:lnTo>
                    <a:pt x="2504" y="7892"/>
                  </a:lnTo>
                  <a:lnTo>
                    <a:pt x="2351" y="7790"/>
                  </a:lnTo>
                  <a:lnTo>
                    <a:pt x="2223" y="7662"/>
                  </a:lnTo>
                  <a:lnTo>
                    <a:pt x="2095" y="7535"/>
                  </a:lnTo>
                  <a:lnTo>
                    <a:pt x="1840" y="7254"/>
                  </a:lnTo>
                  <a:lnTo>
                    <a:pt x="1635" y="6922"/>
                  </a:lnTo>
                  <a:lnTo>
                    <a:pt x="1431" y="6564"/>
                  </a:lnTo>
                  <a:lnTo>
                    <a:pt x="1278" y="6207"/>
                  </a:lnTo>
                  <a:lnTo>
                    <a:pt x="1150" y="5900"/>
                  </a:lnTo>
                  <a:lnTo>
                    <a:pt x="1048" y="5619"/>
                  </a:lnTo>
                  <a:lnTo>
                    <a:pt x="971" y="5313"/>
                  </a:lnTo>
                  <a:lnTo>
                    <a:pt x="946" y="5006"/>
                  </a:lnTo>
                  <a:lnTo>
                    <a:pt x="920" y="4725"/>
                  </a:lnTo>
                  <a:lnTo>
                    <a:pt x="920" y="4214"/>
                  </a:lnTo>
                  <a:lnTo>
                    <a:pt x="946" y="3857"/>
                  </a:lnTo>
                  <a:lnTo>
                    <a:pt x="997" y="3499"/>
                  </a:lnTo>
                  <a:lnTo>
                    <a:pt x="1099" y="3142"/>
                  </a:lnTo>
                  <a:lnTo>
                    <a:pt x="1227" y="2810"/>
                  </a:lnTo>
                  <a:lnTo>
                    <a:pt x="1406" y="2503"/>
                  </a:lnTo>
                  <a:lnTo>
                    <a:pt x="1610" y="2197"/>
                  </a:lnTo>
                  <a:lnTo>
                    <a:pt x="1840" y="1941"/>
                  </a:lnTo>
                  <a:lnTo>
                    <a:pt x="2095" y="1686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8" name="Google Shape;4049;p72">
              <a:extLst>
                <a:ext uri="{FF2B5EF4-FFF2-40B4-BE49-F238E27FC236}">
                  <a16:creationId xmlns:a16="http://schemas.microsoft.com/office/drawing/2014/main" id="{7C7F78BB-DBBF-4DE5-93CE-215A5C003E7B}"/>
                </a:ext>
              </a:extLst>
            </p:cNvPr>
            <p:cNvSpPr/>
            <p:nvPr/>
          </p:nvSpPr>
          <p:spPr>
            <a:xfrm>
              <a:off x="4762650" y="4058850"/>
              <a:ext cx="175625" cy="173050"/>
            </a:xfrm>
            <a:custGeom>
              <a:avLst/>
              <a:gdLst/>
              <a:ahLst/>
              <a:cxnLst/>
              <a:rect l="l" t="t" r="r" b="b"/>
              <a:pathLst>
                <a:path w="7025" h="6922" extrusionOk="0">
                  <a:moveTo>
                    <a:pt x="4930" y="0"/>
                  </a:moveTo>
                  <a:lnTo>
                    <a:pt x="4777" y="26"/>
                  </a:lnTo>
                  <a:lnTo>
                    <a:pt x="4624" y="128"/>
                  </a:lnTo>
                  <a:lnTo>
                    <a:pt x="3449" y="1175"/>
                  </a:lnTo>
                  <a:lnTo>
                    <a:pt x="3321" y="1277"/>
                  </a:lnTo>
                  <a:lnTo>
                    <a:pt x="3168" y="1303"/>
                  </a:lnTo>
                  <a:lnTo>
                    <a:pt x="3015" y="1303"/>
                  </a:lnTo>
                  <a:lnTo>
                    <a:pt x="2887" y="1252"/>
                  </a:lnTo>
                  <a:lnTo>
                    <a:pt x="1482" y="485"/>
                  </a:lnTo>
                  <a:lnTo>
                    <a:pt x="1329" y="434"/>
                  </a:lnTo>
                  <a:lnTo>
                    <a:pt x="1176" y="409"/>
                  </a:lnTo>
                  <a:lnTo>
                    <a:pt x="1022" y="460"/>
                  </a:lnTo>
                  <a:lnTo>
                    <a:pt x="920" y="562"/>
                  </a:lnTo>
                  <a:lnTo>
                    <a:pt x="818" y="664"/>
                  </a:lnTo>
                  <a:lnTo>
                    <a:pt x="767" y="817"/>
                  </a:lnTo>
                  <a:lnTo>
                    <a:pt x="742" y="971"/>
                  </a:lnTo>
                  <a:lnTo>
                    <a:pt x="793" y="1124"/>
                  </a:lnTo>
                  <a:lnTo>
                    <a:pt x="1457" y="2554"/>
                  </a:lnTo>
                  <a:lnTo>
                    <a:pt x="1482" y="2707"/>
                  </a:lnTo>
                  <a:lnTo>
                    <a:pt x="1482" y="2861"/>
                  </a:lnTo>
                  <a:lnTo>
                    <a:pt x="1431" y="3014"/>
                  </a:lnTo>
                  <a:lnTo>
                    <a:pt x="1329" y="3142"/>
                  </a:lnTo>
                  <a:lnTo>
                    <a:pt x="180" y="4214"/>
                  </a:lnTo>
                  <a:lnTo>
                    <a:pt x="77" y="4342"/>
                  </a:lnTo>
                  <a:lnTo>
                    <a:pt x="26" y="4495"/>
                  </a:lnTo>
                  <a:lnTo>
                    <a:pt x="1" y="4649"/>
                  </a:lnTo>
                  <a:lnTo>
                    <a:pt x="52" y="4802"/>
                  </a:lnTo>
                  <a:lnTo>
                    <a:pt x="129" y="4904"/>
                  </a:lnTo>
                  <a:lnTo>
                    <a:pt x="256" y="5006"/>
                  </a:lnTo>
                  <a:lnTo>
                    <a:pt x="409" y="5083"/>
                  </a:lnTo>
                  <a:lnTo>
                    <a:pt x="563" y="5083"/>
                  </a:lnTo>
                  <a:lnTo>
                    <a:pt x="2146" y="4904"/>
                  </a:lnTo>
                  <a:lnTo>
                    <a:pt x="2299" y="4904"/>
                  </a:lnTo>
                  <a:lnTo>
                    <a:pt x="2427" y="4955"/>
                  </a:lnTo>
                  <a:lnTo>
                    <a:pt x="2555" y="5057"/>
                  </a:lnTo>
                  <a:lnTo>
                    <a:pt x="2657" y="5185"/>
                  </a:lnTo>
                  <a:lnTo>
                    <a:pt x="3321" y="6615"/>
                  </a:lnTo>
                  <a:lnTo>
                    <a:pt x="3398" y="6768"/>
                  </a:lnTo>
                  <a:lnTo>
                    <a:pt x="3525" y="6871"/>
                  </a:lnTo>
                  <a:lnTo>
                    <a:pt x="3679" y="6922"/>
                  </a:lnTo>
                  <a:lnTo>
                    <a:pt x="3832" y="6922"/>
                  </a:lnTo>
                  <a:lnTo>
                    <a:pt x="3960" y="6871"/>
                  </a:lnTo>
                  <a:lnTo>
                    <a:pt x="4087" y="6794"/>
                  </a:lnTo>
                  <a:lnTo>
                    <a:pt x="4190" y="6666"/>
                  </a:lnTo>
                  <a:lnTo>
                    <a:pt x="4266" y="6513"/>
                  </a:lnTo>
                  <a:lnTo>
                    <a:pt x="4573" y="4981"/>
                  </a:lnTo>
                  <a:lnTo>
                    <a:pt x="4624" y="4827"/>
                  </a:lnTo>
                  <a:lnTo>
                    <a:pt x="4726" y="4700"/>
                  </a:lnTo>
                  <a:lnTo>
                    <a:pt x="4854" y="4623"/>
                  </a:lnTo>
                  <a:lnTo>
                    <a:pt x="5007" y="4572"/>
                  </a:lnTo>
                  <a:lnTo>
                    <a:pt x="6565" y="4393"/>
                  </a:lnTo>
                  <a:lnTo>
                    <a:pt x="6744" y="4342"/>
                  </a:lnTo>
                  <a:lnTo>
                    <a:pt x="6871" y="4240"/>
                  </a:lnTo>
                  <a:lnTo>
                    <a:pt x="6948" y="4138"/>
                  </a:lnTo>
                  <a:lnTo>
                    <a:pt x="6999" y="3984"/>
                  </a:lnTo>
                  <a:lnTo>
                    <a:pt x="7025" y="3831"/>
                  </a:lnTo>
                  <a:lnTo>
                    <a:pt x="6973" y="3704"/>
                  </a:lnTo>
                  <a:lnTo>
                    <a:pt x="6897" y="3550"/>
                  </a:lnTo>
                  <a:lnTo>
                    <a:pt x="6769" y="3448"/>
                  </a:lnTo>
                  <a:lnTo>
                    <a:pt x="5390" y="2682"/>
                  </a:lnTo>
                  <a:lnTo>
                    <a:pt x="5262" y="2580"/>
                  </a:lnTo>
                  <a:lnTo>
                    <a:pt x="5186" y="2452"/>
                  </a:lnTo>
                  <a:lnTo>
                    <a:pt x="5135" y="2299"/>
                  </a:lnTo>
                  <a:lnTo>
                    <a:pt x="5135" y="2146"/>
                  </a:lnTo>
                  <a:lnTo>
                    <a:pt x="5441" y="588"/>
                  </a:lnTo>
                  <a:lnTo>
                    <a:pt x="5467" y="409"/>
                  </a:lnTo>
                  <a:lnTo>
                    <a:pt x="5415" y="281"/>
                  </a:lnTo>
                  <a:lnTo>
                    <a:pt x="5339" y="153"/>
                  </a:lnTo>
                  <a:lnTo>
                    <a:pt x="5211" y="51"/>
                  </a:lnTo>
                  <a:lnTo>
                    <a:pt x="5058" y="0"/>
                  </a:lnTo>
                  <a:close/>
                </a:path>
              </a:pathLst>
            </a:custGeom>
            <a:solidFill>
              <a:srgbClr val="E53E3E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9" name="Google Shape;4050;p72">
              <a:extLst>
                <a:ext uri="{FF2B5EF4-FFF2-40B4-BE49-F238E27FC236}">
                  <a16:creationId xmlns:a16="http://schemas.microsoft.com/office/drawing/2014/main" id="{42A0A8B5-9D1A-489A-9AF4-3E1E35CB5C6F}"/>
                </a:ext>
              </a:extLst>
            </p:cNvPr>
            <p:cNvSpPr/>
            <p:nvPr/>
          </p:nvSpPr>
          <p:spPr>
            <a:xfrm>
              <a:off x="4841200" y="4058850"/>
              <a:ext cx="97075" cy="173050"/>
            </a:xfrm>
            <a:custGeom>
              <a:avLst/>
              <a:gdLst/>
              <a:ahLst/>
              <a:cxnLst/>
              <a:rect l="l" t="t" r="r" b="b"/>
              <a:pathLst>
                <a:path w="3883" h="6922" extrusionOk="0">
                  <a:moveTo>
                    <a:pt x="1788" y="0"/>
                  </a:moveTo>
                  <a:lnTo>
                    <a:pt x="1635" y="26"/>
                  </a:lnTo>
                  <a:lnTo>
                    <a:pt x="1482" y="128"/>
                  </a:lnTo>
                  <a:lnTo>
                    <a:pt x="1099" y="460"/>
                  </a:lnTo>
                  <a:lnTo>
                    <a:pt x="1124" y="588"/>
                  </a:lnTo>
                  <a:lnTo>
                    <a:pt x="1124" y="715"/>
                  </a:lnTo>
                  <a:lnTo>
                    <a:pt x="818" y="2273"/>
                  </a:lnTo>
                  <a:lnTo>
                    <a:pt x="792" y="2426"/>
                  </a:lnTo>
                  <a:lnTo>
                    <a:pt x="843" y="2580"/>
                  </a:lnTo>
                  <a:lnTo>
                    <a:pt x="920" y="2707"/>
                  </a:lnTo>
                  <a:lnTo>
                    <a:pt x="1048" y="2810"/>
                  </a:lnTo>
                  <a:lnTo>
                    <a:pt x="2427" y="3601"/>
                  </a:lnTo>
                  <a:lnTo>
                    <a:pt x="2554" y="3704"/>
                  </a:lnTo>
                  <a:lnTo>
                    <a:pt x="2631" y="3831"/>
                  </a:lnTo>
                  <a:lnTo>
                    <a:pt x="2682" y="3984"/>
                  </a:lnTo>
                  <a:lnTo>
                    <a:pt x="2657" y="4138"/>
                  </a:lnTo>
                  <a:lnTo>
                    <a:pt x="2605" y="4265"/>
                  </a:lnTo>
                  <a:lnTo>
                    <a:pt x="2529" y="4393"/>
                  </a:lnTo>
                  <a:lnTo>
                    <a:pt x="2401" y="4470"/>
                  </a:lnTo>
                  <a:lnTo>
                    <a:pt x="2248" y="4521"/>
                  </a:lnTo>
                  <a:lnTo>
                    <a:pt x="664" y="4700"/>
                  </a:lnTo>
                  <a:lnTo>
                    <a:pt x="511" y="4751"/>
                  </a:lnTo>
                  <a:lnTo>
                    <a:pt x="383" y="4827"/>
                  </a:lnTo>
                  <a:lnTo>
                    <a:pt x="281" y="4955"/>
                  </a:lnTo>
                  <a:lnTo>
                    <a:pt x="230" y="5108"/>
                  </a:lnTo>
                  <a:lnTo>
                    <a:pt x="0" y="6258"/>
                  </a:lnTo>
                  <a:lnTo>
                    <a:pt x="179" y="6615"/>
                  </a:lnTo>
                  <a:lnTo>
                    <a:pt x="256" y="6768"/>
                  </a:lnTo>
                  <a:lnTo>
                    <a:pt x="383" y="6871"/>
                  </a:lnTo>
                  <a:lnTo>
                    <a:pt x="537" y="6922"/>
                  </a:lnTo>
                  <a:lnTo>
                    <a:pt x="690" y="6922"/>
                  </a:lnTo>
                  <a:lnTo>
                    <a:pt x="818" y="6871"/>
                  </a:lnTo>
                  <a:lnTo>
                    <a:pt x="945" y="6794"/>
                  </a:lnTo>
                  <a:lnTo>
                    <a:pt x="1048" y="6666"/>
                  </a:lnTo>
                  <a:lnTo>
                    <a:pt x="1124" y="6513"/>
                  </a:lnTo>
                  <a:lnTo>
                    <a:pt x="1431" y="4981"/>
                  </a:lnTo>
                  <a:lnTo>
                    <a:pt x="1482" y="4827"/>
                  </a:lnTo>
                  <a:lnTo>
                    <a:pt x="1584" y="4700"/>
                  </a:lnTo>
                  <a:lnTo>
                    <a:pt x="1712" y="4623"/>
                  </a:lnTo>
                  <a:lnTo>
                    <a:pt x="1865" y="4572"/>
                  </a:lnTo>
                  <a:lnTo>
                    <a:pt x="3423" y="4393"/>
                  </a:lnTo>
                  <a:lnTo>
                    <a:pt x="3602" y="4342"/>
                  </a:lnTo>
                  <a:lnTo>
                    <a:pt x="3729" y="4240"/>
                  </a:lnTo>
                  <a:lnTo>
                    <a:pt x="3806" y="4138"/>
                  </a:lnTo>
                  <a:lnTo>
                    <a:pt x="3857" y="3984"/>
                  </a:lnTo>
                  <a:lnTo>
                    <a:pt x="3883" y="3831"/>
                  </a:lnTo>
                  <a:lnTo>
                    <a:pt x="3831" y="3704"/>
                  </a:lnTo>
                  <a:lnTo>
                    <a:pt x="3755" y="3550"/>
                  </a:lnTo>
                  <a:lnTo>
                    <a:pt x="3627" y="3448"/>
                  </a:lnTo>
                  <a:lnTo>
                    <a:pt x="2248" y="2682"/>
                  </a:lnTo>
                  <a:lnTo>
                    <a:pt x="2120" y="2580"/>
                  </a:lnTo>
                  <a:lnTo>
                    <a:pt x="2044" y="2452"/>
                  </a:lnTo>
                  <a:lnTo>
                    <a:pt x="1993" y="2299"/>
                  </a:lnTo>
                  <a:lnTo>
                    <a:pt x="1993" y="2146"/>
                  </a:lnTo>
                  <a:lnTo>
                    <a:pt x="2325" y="588"/>
                  </a:lnTo>
                  <a:lnTo>
                    <a:pt x="2325" y="409"/>
                  </a:lnTo>
                  <a:lnTo>
                    <a:pt x="2273" y="281"/>
                  </a:lnTo>
                  <a:lnTo>
                    <a:pt x="2197" y="153"/>
                  </a:lnTo>
                  <a:lnTo>
                    <a:pt x="2069" y="51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rgbClr val="E53E3E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0" name="Google Shape;4051;p72">
              <a:extLst>
                <a:ext uri="{FF2B5EF4-FFF2-40B4-BE49-F238E27FC236}">
                  <a16:creationId xmlns:a16="http://schemas.microsoft.com/office/drawing/2014/main" id="{DDC0BED6-2419-40D4-8CD5-AD66241C29FB}"/>
                </a:ext>
              </a:extLst>
            </p:cNvPr>
            <p:cNvSpPr/>
            <p:nvPr/>
          </p:nvSpPr>
          <p:spPr>
            <a:xfrm>
              <a:off x="4735200" y="4310425"/>
              <a:ext cx="109850" cy="98350"/>
            </a:xfrm>
            <a:custGeom>
              <a:avLst/>
              <a:gdLst/>
              <a:ahLst/>
              <a:cxnLst/>
              <a:rect l="l" t="t" r="r" b="b"/>
              <a:pathLst>
                <a:path w="4394" h="3934" extrusionOk="0">
                  <a:moveTo>
                    <a:pt x="1150" y="0"/>
                  </a:moveTo>
                  <a:lnTo>
                    <a:pt x="1048" y="51"/>
                  </a:lnTo>
                  <a:lnTo>
                    <a:pt x="946" y="77"/>
                  </a:lnTo>
                  <a:lnTo>
                    <a:pt x="843" y="153"/>
                  </a:lnTo>
                  <a:lnTo>
                    <a:pt x="767" y="230"/>
                  </a:lnTo>
                  <a:lnTo>
                    <a:pt x="103" y="1201"/>
                  </a:lnTo>
                  <a:lnTo>
                    <a:pt x="26" y="1303"/>
                  </a:lnTo>
                  <a:lnTo>
                    <a:pt x="1" y="1405"/>
                  </a:lnTo>
                  <a:lnTo>
                    <a:pt x="1" y="1507"/>
                  </a:lnTo>
                  <a:lnTo>
                    <a:pt x="1" y="1609"/>
                  </a:lnTo>
                  <a:lnTo>
                    <a:pt x="26" y="1711"/>
                  </a:lnTo>
                  <a:lnTo>
                    <a:pt x="77" y="1814"/>
                  </a:lnTo>
                  <a:lnTo>
                    <a:pt x="128" y="1916"/>
                  </a:lnTo>
                  <a:lnTo>
                    <a:pt x="230" y="1992"/>
                  </a:lnTo>
                  <a:lnTo>
                    <a:pt x="2810" y="3831"/>
                  </a:lnTo>
                  <a:lnTo>
                    <a:pt x="2912" y="3882"/>
                  </a:lnTo>
                  <a:lnTo>
                    <a:pt x="3014" y="3933"/>
                  </a:lnTo>
                  <a:lnTo>
                    <a:pt x="3244" y="3933"/>
                  </a:lnTo>
                  <a:lnTo>
                    <a:pt x="3346" y="3908"/>
                  </a:lnTo>
                  <a:lnTo>
                    <a:pt x="3449" y="3857"/>
                  </a:lnTo>
                  <a:lnTo>
                    <a:pt x="3525" y="3780"/>
                  </a:lnTo>
                  <a:lnTo>
                    <a:pt x="3602" y="3704"/>
                  </a:lnTo>
                  <a:lnTo>
                    <a:pt x="4291" y="2733"/>
                  </a:lnTo>
                  <a:lnTo>
                    <a:pt x="4342" y="2631"/>
                  </a:lnTo>
                  <a:lnTo>
                    <a:pt x="4368" y="2529"/>
                  </a:lnTo>
                  <a:lnTo>
                    <a:pt x="4394" y="2426"/>
                  </a:lnTo>
                  <a:lnTo>
                    <a:pt x="4368" y="2324"/>
                  </a:lnTo>
                  <a:lnTo>
                    <a:pt x="4342" y="2222"/>
                  </a:lnTo>
                  <a:lnTo>
                    <a:pt x="4317" y="2120"/>
                  </a:lnTo>
                  <a:lnTo>
                    <a:pt x="4240" y="2043"/>
                  </a:lnTo>
                  <a:lnTo>
                    <a:pt x="4164" y="1967"/>
                  </a:lnTo>
                  <a:lnTo>
                    <a:pt x="1559" y="102"/>
                  </a:lnTo>
                  <a:lnTo>
                    <a:pt x="1456" y="51"/>
                  </a:lnTo>
                  <a:lnTo>
                    <a:pt x="1354" y="26"/>
                  </a:lnTo>
                  <a:lnTo>
                    <a:pt x="1252" y="0"/>
                  </a:lnTo>
                  <a:close/>
                </a:path>
              </a:pathLst>
            </a:custGeom>
            <a:solidFill>
              <a:srgbClr val="F7990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1" name="Google Shape;4052;p72">
              <a:extLst>
                <a:ext uri="{FF2B5EF4-FFF2-40B4-BE49-F238E27FC236}">
                  <a16:creationId xmlns:a16="http://schemas.microsoft.com/office/drawing/2014/main" id="{6D398523-6093-48D9-B388-83D4099D830D}"/>
                </a:ext>
              </a:extLst>
            </p:cNvPr>
            <p:cNvSpPr/>
            <p:nvPr/>
          </p:nvSpPr>
          <p:spPr>
            <a:xfrm>
              <a:off x="4740300" y="4240175"/>
              <a:ext cx="166700" cy="146250"/>
            </a:xfrm>
            <a:custGeom>
              <a:avLst/>
              <a:gdLst/>
              <a:ahLst/>
              <a:cxnLst/>
              <a:rect l="l" t="t" r="r" b="b"/>
              <a:pathLst>
                <a:path w="6668" h="5850" extrusionOk="0">
                  <a:moveTo>
                    <a:pt x="1687" y="1"/>
                  </a:moveTo>
                  <a:lnTo>
                    <a:pt x="1457" y="26"/>
                  </a:lnTo>
                  <a:lnTo>
                    <a:pt x="1227" y="77"/>
                  </a:lnTo>
                  <a:lnTo>
                    <a:pt x="1023" y="154"/>
                  </a:lnTo>
                  <a:lnTo>
                    <a:pt x="818" y="282"/>
                  </a:lnTo>
                  <a:lnTo>
                    <a:pt x="639" y="409"/>
                  </a:lnTo>
                  <a:lnTo>
                    <a:pt x="486" y="563"/>
                  </a:lnTo>
                  <a:lnTo>
                    <a:pt x="333" y="741"/>
                  </a:lnTo>
                  <a:lnTo>
                    <a:pt x="231" y="920"/>
                  </a:lnTo>
                  <a:lnTo>
                    <a:pt x="129" y="1124"/>
                  </a:lnTo>
                  <a:lnTo>
                    <a:pt x="78" y="1303"/>
                  </a:lnTo>
                  <a:lnTo>
                    <a:pt x="26" y="1508"/>
                  </a:lnTo>
                  <a:lnTo>
                    <a:pt x="1" y="1737"/>
                  </a:lnTo>
                  <a:lnTo>
                    <a:pt x="1" y="1942"/>
                  </a:lnTo>
                  <a:lnTo>
                    <a:pt x="26" y="2146"/>
                  </a:lnTo>
                  <a:lnTo>
                    <a:pt x="78" y="2350"/>
                  </a:lnTo>
                  <a:lnTo>
                    <a:pt x="1074" y="5390"/>
                  </a:lnTo>
                  <a:lnTo>
                    <a:pt x="1125" y="5492"/>
                  </a:lnTo>
                  <a:lnTo>
                    <a:pt x="1176" y="5569"/>
                  </a:lnTo>
                  <a:lnTo>
                    <a:pt x="1227" y="5645"/>
                  </a:lnTo>
                  <a:lnTo>
                    <a:pt x="1329" y="5722"/>
                  </a:lnTo>
                  <a:lnTo>
                    <a:pt x="1406" y="5773"/>
                  </a:lnTo>
                  <a:lnTo>
                    <a:pt x="1508" y="5798"/>
                  </a:lnTo>
                  <a:lnTo>
                    <a:pt x="1610" y="5824"/>
                  </a:lnTo>
                  <a:lnTo>
                    <a:pt x="1712" y="5849"/>
                  </a:lnTo>
                  <a:lnTo>
                    <a:pt x="4905" y="5773"/>
                  </a:lnTo>
                  <a:lnTo>
                    <a:pt x="5109" y="5773"/>
                  </a:lnTo>
                  <a:lnTo>
                    <a:pt x="5313" y="5722"/>
                  </a:lnTo>
                  <a:lnTo>
                    <a:pt x="5518" y="5671"/>
                  </a:lnTo>
                  <a:lnTo>
                    <a:pt x="5696" y="5569"/>
                  </a:lnTo>
                  <a:lnTo>
                    <a:pt x="5875" y="5466"/>
                  </a:lnTo>
                  <a:lnTo>
                    <a:pt x="6054" y="5339"/>
                  </a:lnTo>
                  <a:lnTo>
                    <a:pt x="6207" y="5185"/>
                  </a:lnTo>
                  <a:lnTo>
                    <a:pt x="6335" y="5032"/>
                  </a:lnTo>
                  <a:lnTo>
                    <a:pt x="6463" y="4828"/>
                  </a:lnTo>
                  <a:lnTo>
                    <a:pt x="6565" y="4624"/>
                  </a:lnTo>
                  <a:lnTo>
                    <a:pt x="6616" y="4419"/>
                  </a:lnTo>
                  <a:lnTo>
                    <a:pt x="6667" y="4189"/>
                  </a:lnTo>
                  <a:lnTo>
                    <a:pt x="6667" y="3959"/>
                  </a:lnTo>
                  <a:lnTo>
                    <a:pt x="6667" y="3730"/>
                  </a:lnTo>
                  <a:lnTo>
                    <a:pt x="6616" y="3525"/>
                  </a:lnTo>
                  <a:lnTo>
                    <a:pt x="6539" y="3295"/>
                  </a:lnTo>
                  <a:lnTo>
                    <a:pt x="6386" y="2938"/>
                  </a:lnTo>
                  <a:lnTo>
                    <a:pt x="6207" y="2606"/>
                  </a:lnTo>
                  <a:lnTo>
                    <a:pt x="6003" y="2299"/>
                  </a:lnTo>
                  <a:lnTo>
                    <a:pt x="5773" y="1993"/>
                  </a:lnTo>
                  <a:lnTo>
                    <a:pt x="5543" y="1712"/>
                  </a:lnTo>
                  <a:lnTo>
                    <a:pt x="5262" y="1456"/>
                  </a:lnTo>
                  <a:lnTo>
                    <a:pt x="5007" y="1201"/>
                  </a:lnTo>
                  <a:lnTo>
                    <a:pt x="4700" y="971"/>
                  </a:lnTo>
                  <a:lnTo>
                    <a:pt x="4394" y="767"/>
                  </a:lnTo>
                  <a:lnTo>
                    <a:pt x="4062" y="588"/>
                  </a:lnTo>
                  <a:lnTo>
                    <a:pt x="3730" y="435"/>
                  </a:lnTo>
                  <a:lnTo>
                    <a:pt x="3398" y="282"/>
                  </a:lnTo>
                  <a:lnTo>
                    <a:pt x="3040" y="179"/>
                  </a:lnTo>
                  <a:lnTo>
                    <a:pt x="2657" y="77"/>
                  </a:lnTo>
                  <a:lnTo>
                    <a:pt x="2300" y="26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FFF94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2" name="Google Shape;4053;p72">
              <a:extLst>
                <a:ext uri="{FF2B5EF4-FFF2-40B4-BE49-F238E27FC236}">
                  <a16:creationId xmlns:a16="http://schemas.microsoft.com/office/drawing/2014/main" id="{5EA1CED8-E63F-4817-A1D7-56EFA6D866B0}"/>
                </a:ext>
              </a:extLst>
            </p:cNvPr>
            <p:cNvSpPr/>
            <p:nvPr/>
          </p:nvSpPr>
          <p:spPr>
            <a:xfrm>
              <a:off x="4776700" y="4240175"/>
              <a:ext cx="130300" cy="144975"/>
            </a:xfrm>
            <a:custGeom>
              <a:avLst/>
              <a:gdLst/>
              <a:ahLst/>
              <a:cxnLst/>
              <a:rect l="l" t="t" r="r" b="b"/>
              <a:pathLst>
                <a:path w="5212" h="5799" extrusionOk="0">
                  <a:moveTo>
                    <a:pt x="231" y="1"/>
                  </a:moveTo>
                  <a:lnTo>
                    <a:pt x="1" y="26"/>
                  </a:lnTo>
                  <a:lnTo>
                    <a:pt x="333" y="77"/>
                  </a:lnTo>
                  <a:lnTo>
                    <a:pt x="665" y="154"/>
                  </a:lnTo>
                  <a:lnTo>
                    <a:pt x="997" y="231"/>
                  </a:lnTo>
                  <a:lnTo>
                    <a:pt x="1303" y="358"/>
                  </a:lnTo>
                  <a:lnTo>
                    <a:pt x="1610" y="486"/>
                  </a:lnTo>
                  <a:lnTo>
                    <a:pt x="1891" y="614"/>
                  </a:lnTo>
                  <a:lnTo>
                    <a:pt x="2172" y="792"/>
                  </a:lnTo>
                  <a:lnTo>
                    <a:pt x="2453" y="971"/>
                  </a:lnTo>
                  <a:lnTo>
                    <a:pt x="2759" y="1201"/>
                  </a:lnTo>
                  <a:lnTo>
                    <a:pt x="3015" y="1456"/>
                  </a:lnTo>
                  <a:lnTo>
                    <a:pt x="3295" y="1712"/>
                  </a:lnTo>
                  <a:lnTo>
                    <a:pt x="3525" y="1993"/>
                  </a:lnTo>
                  <a:lnTo>
                    <a:pt x="3755" y="2299"/>
                  </a:lnTo>
                  <a:lnTo>
                    <a:pt x="3960" y="2606"/>
                  </a:lnTo>
                  <a:lnTo>
                    <a:pt x="4138" y="2938"/>
                  </a:lnTo>
                  <a:lnTo>
                    <a:pt x="4292" y="3295"/>
                  </a:lnTo>
                  <a:lnTo>
                    <a:pt x="4343" y="3474"/>
                  </a:lnTo>
                  <a:lnTo>
                    <a:pt x="4394" y="3627"/>
                  </a:lnTo>
                  <a:lnTo>
                    <a:pt x="4419" y="3806"/>
                  </a:lnTo>
                  <a:lnTo>
                    <a:pt x="4419" y="3985"/>
                  </a:lnTo>
                  <a:lnTo>
                    <a:pt x="4394" y="4266"/>
                  </a:lnTo>
                  <a:lnTo>
                    <a:pt x="4343" y="4521"/>
                  </a:lnTo>
                  <a:lnTo>
                    <a:pt x="4240" y="4777"/>
                  </a:lnTo>
                  <a:lnTo>
                    <a:pt x="4087" y="5032"/>
                  </a:lnTo>
                  <a:lnTo>
                    <a:pt x="3960" y="5185"/>
                  </a:lnTo>
                  <a:lnTo>
                    <a:pt x="3806" y="5339"/>
                  </a:lnTo>
                  <a:lnTo>
                    <a:pt x="3628" y="5466"/>
                  </a:lnTo>
                  <a:lnTo>
                    <a:pt x="3474" y="5594"/>
                  </a:lnTo>
                  <a:lnTo>
                    <a:pt x="3270" y="5671"/>
                  </a:lnTo>
                  <a:lnTo>
                    <a:pt x="3066" y="5747"/>
                  </a:lnTo>
                  <a:lnTo>
                    <a:pt x="2861" y="5773"/>
                  </a:lnTo>
                  <a:lnTo>
                    <a:pt x="2657" y="5798"/>
                  </a:lnTo>
                  <a:lnTo>
                    <a:pt x="3449" y="5773"/>
                  </a:lnTo>
                  <a:lnTo>
                    <a:pt x="3653" y="5773"/>
                  </a:lnTo>
                  <a:lnTo>
                    <a:pt x="3857" y="5722"/>
                  </a:lnTo>
                  <a:lnTo>
                    <a:pt x="4062" y="5671"/>
                  </a:lnTo>
                  <a:lnTo>
                    <a:pt x="4240" y="5569"/>
                  </a:lnTo>
                  <a:lnTo>
                    <a:pt x="4419" y="5466"/>
                  </a:lnTo>
                  <a:lnTo>
                    <a:pt x="4598" y="5339"/>
                  </a:lnTo>
                  <a:lnTo>
                    <a:pt x="4751" y="5185"/>
                  </a:lnTo>
                  <a:lnTo>
                    <a:pt x="4879" y="5032"/>
                  </a:lnTo>
                  <a:lnTo>
                    <a:pt x="5032" y="4777"/>
                  </a:lnTo>
                  <a:lnTo>
                    <a:pt x="5134" y="4521"/>
                  </a:lnTo>
                  <a:lnTo>
                    <a:pt x="5185" y="4266"/>
                  </a:lnTo>
                  <a:lnTo>
                    <a:pt x="5211" y="3985"/>
                  </a:lnTo>
                  <a:lnTo>
                    <a:pt x="5211" y="3806"/>
                  </a:lnTo>
                  <a:lnTo>
                    <a:pt x="5185" y="3627"/>
                  </a:lnTo>
                  <a:lnTo>
                    <a:pt x="5134" y="3474"/>
                  </a:lnTo>
                  <a:lnTo>
                    <a:pt x="5083" y="3295"/>
                  </a:lnTo>
                  <a:lnTo>
                    <a:pt x="4930" y="2938"/>
                  </a:lnTo>
                  <a:lnTo>
                    <a:pt x="4751" y="2606"/>
                  </a:lnTo>
                  <a:lnTo>
                    <a:pt x="4547" y="2299"/>
                  </a:lnTo>
                  <a:lnTo>
                    <a:pt x="4317" y="1993"/>
                  </a:lnTo>
                  <a:lnTo>
                    <a:pt x="4087" y="1712"/>
                  </a:lnTo>
                  <a:lnTo>
                    <a:pt x="3806" y="1456"/>
                  </a:lnTo>
                  <a:lnTo>
                    <a:pt x="3551" y="1201"/>
                  </a:lnTo>
                  <a:lnTo>
                    <a:pt x="3244" y="971"/>
                  </a:lnTo>
                  <a:lnTo>
                    <a:pt x="2938" y="767"/>
                  </a:lnTo>
                  <a:lnTo>
                    <a:pt x="2606" y="588"/>
                  </a:lnTo>
                  <a:lnTo>
                    <a:pt x="2274" y="435"/>
                  </a:lnTo>
                  <a:lnTo>
                    <a:pt x="1942" y="282"/>
                  </a:lnTo>
                  <a:lnTo>
                    <a:pt x="1584" y="179"/>
                  </a:lnTo>
                  <a:lnTo>
                    <a:pt x="1201" y="77"/>
                  </a:lnTo>
                  <a:lnTo>
                    <a:pt x="844" y="26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rgbClr val="FFF94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3" name="Google Shape;4054;p72">
              <a:extLst>
                <a:ext uri="{FF2B5EF4-FFF2-40B4-BE49-F238E27FC236}">
                  <a16:creationId xmlns:a16="http://schemas.microsoft.com/office/drawing/2014/main" id="{9845F46B-C16A-454B-82AE-7C852C86FE99}"/>
                </a:ext>
              </a:extLst>
            </p:cNvPr>
            <p:cNvSpPr/>
            <p:nvPr/>
          </p:nvSpPr>
          <p:spPr>
            <a:xfrm>
              <a:off x="4728825" y="4124600"/>
              <a:ext cx="415050" cy="323750"/>
            </a:xfrm>
            <a:custGeom>
              <a:avLst/>
              <a:gdLst/>
              <a:ahLst/>
              <a:cxnLst/>
              <a:rect l="l" t="t" r="r" b="b"/>
              <a:pathLst>
                <a:path w="16602" h="12950" extrusionOk="0">
                  <a:moveTo>
                    <a:pt x="15503" y="486"/>
                  </a:moveTo>
                  <a:lnTo>
                    <a:pt x="15657" y="512"/>
                  </a:lnTo>
                  <a:lnTo>
                    <a:pt x="15759" y="563"/>
                  </a:lnTo>
                  <a:lnTo>
                    <a:pt x="15887" y="639"/>
                  </a:lnTo>
                  <a:lnTo>
                    <a:pt x="15989" y="741"/>
                  </a:lnTo>
                  <a:lnTo>
                    <a:pt x="16040" y="869"/>
                  </a:lnTo>
                  <a:lnTo>
                    <a:pt x="16091" y="997"/>
                  </a:lnTo>
                  <a:lnTo>
                    <a:pt x="16116" y="1125"/>
                  </a:lnTo>
                  <a:lnTo>
                    <a:pt x="16116" y="1252"/>
                  </a:lnTo>
                  <a:lnTo>
                    <a:pt x="16091" y="1380"/>
                  </a:lnTo>
                  <a:lnTo>
                    <a:pt x="16040" y="1508"/>
                  </a:lnTo>
                  <a:lnTo>
                    <a:pt x="15963" y="1610"/>
                  </a:lnTo>
                  <a:lnTo>
                    <a:pt x="15478" y="2146"/>
                  </a:lnTo>
                  <a:lnTo>
                    <a:pt x="14456" y="1252"/>
                  </a:lnTo>
                  <a:lnTo>
                    <a:pt x="14916" y="716"/>
                  </a:lnTo>
                  <a:lnTo>
                    <a:pt x="15018" y="639"/>
                  </a:lnTo>
                  <a:lnTo>
                    <a:pt x="15120" y="563"/>
                  </a:lnTo>
                  <a:lnTo>
                    <a:pt x="15248" y="512"/>
                  </a:lnTo>
                  <a:lnTo>
                    <a:pt x="15376" y="486"/>
                  </a:lnTo>
                  <a:close/>
                  <a:moveTo>
                    <a:pt x="13435" y="1176"/>
                  </a:moveTo>
                  <a:lnTo>
                    <a:pt x="13562" y="1201"/>
                  </a:lnTo>
                  <a:lnTo>
                    <a:pt x="13690" y="1252"/>
                  </a:lnTo>
                  <a:lnTo>
                    <a:pt x="13792" y="1329"/>
                  </a:lnTo>
                  <a:lnTo>
                    <a:pt x="15350" y="2657"/>
                  </a:lnTo>
                  <a:lnTo>
                    <a:pt x="15350" y="2683"/>
                  </a:lnTo>
                  <a:lnTo>
                    <a:pt x="15427" y="2785"/>
                  </a:lnTo>
                  <a:lnTo>
                    <a:pt x="15503" y="2887"/>
                  </a:lnTo>
                  <a:lnTo>
                    <a:pt x="15554" y="3015"/>
                  </a:lnTo>
                  <a:lnTo>
                    <a:pt x="15580" y="3142"/>
                  </a:lnTo>
                  <a:lnTo>
                    <a:pt x="15580" y="3270"/>
                  </a:lnTo>
                  <a:lnTo>
                    <a:pt x="15554" y="3398"/>
                  </a:lnTo>
                  <a:lnTo>
                    <a:pt x="15503" y="3525"/>
                  </a:lnTo>
                  <a:lnTo>
                    <a:pt x="15427" y="3628"/>
                  </a:lnTo>
                  <a:lnTo>
                    <a:pt x="15325" y="3730"/>
                  </a:lnTo>
                  <a:lnTo>
                    <a:pt x="15222" y="3781"/>
                  </a:lnTo>
                  <a:lnTo>
                    <a:pt x="15120" y="3832"/>
                  </a:lnTo>
                  <a:lnTo>
                    <a:pt x="14993" y="3857"/>
                  </a:lnTo>
                  <a:lnTo>
                    <a:pt x="12668" y="1865"/>
                  </a:lnTo>
                  <a:lnTo>
                    <a:pt x="12668" y="1738"/>
                  </a:lnTo>
                  <a:lnTo>
                    <a:pt x="12694" y="1610"/>
                  </a:lnTo>
                  <a:lnTo>
                    <a:pt x="12745" y="1508"/>
                  </a:lnTo>
                  <a:lnTo>
                    <a:pt x="12822" y="1406"/>
                  </a:lnTo>
                  <a:lnTo>
                    <a:pt x="12924" y="1303"/>
                  </a:lnTo>
                  <a:lnTo>
                    <a:pt x="13051" y="1252"/>
                  </a:lnTo>
                  <a:lnTo>
                    <a:pt x="13154" y="1201"/>
                  </a:lnTo>
                  <a:lnTo>
                    <a:pt x="13307" y="1176"/>
                  </a:lnTo>
                  <a:close/>
                  <a:moveTo>
                    <a:pt x="766" y="8455"/>
                  </a:moveTo>
                  <a:lnTo>
                    <a:pt x="1149" y="9579"/>
                  </a:lnTo>
                  <a:lnTo>
                    <a:pt x="1149" y="9579"/>
                  </a:lnTo>
                  <a:lnTo>
                    <a:pt x="613" y="9221"/>
                  </a:lnTo>
                  <a:lnTo>
                    <a:pt x="537" y="9119"/>
                  </a:lnTo>
                  <a:lnTo>
                    <a:pt x="485" y="9017"/>
                  </a:lnTo>
                  <a:lnTo>
                    <a:pt x="485" y="8889"/>
                  </a:lnTo>
                  <a:lnTo>
                    <a:pt x="537" y="8761"/>
                  </a:lnTo>
                  <a:lnTo>
                    <a:pt x="766" y="8455"/>
                  </a:lnTo>
                  <a:close/>
                  <a:moveTo>
                    <a:pt x="3882" y="10677"/>
                  </a:moveTo>
                  <a:lnTo>
                    <a:pt x="3652" y="10983"/>
                  </a:lnTo>
                  <a:lnTo>
                    <a:pt x="3576" y="11085"/>
                  </a:lnTo>
                  <a:lnTo>
                    <a:pt x="3448" y="11111"/>
                  </a:lnTo>
                  <a:lnTo>
                    <a:pt x="3320" y="11111"/>
                  </a:lnTo>
                  <a:lnTo>
                    <a:pt x="3218" y="11060"/>
                  </a:lnTo>
                  <a:lnTo>
                    <a:pt x="2707" y="10702"/>
                  </a:lnTo>
                  <a:lnTo>
                    <a:pt x="3882" y="10677"/>
                  </a:lnTo>
                  <a:close/>
                  <a:moveTo>
                    <a:pt x="11570" y="1789"/>
                  </a:moveTo>
                  <a:lnTo>
                    <a:pt x="11749" y="1840"/>
                  </a:lnTo>
                  <a:lnTo>
                    <a:pt x="11953" y="1916"/>
                  </a:lnTo>
                  <a:lnTo>
                    <a:pt x="12106" y="2019"/>
                  </a:lnTo>
                  <a:lnTo>
                    <a:pt x="14916" y="4419"/>
                  </a:lnTo>
                  <a:lnTo>
                    <a:pt x="15044" y="4573"/>
                  </a:lnTo>
                  <a:lnTo>
                    <a:pt x="15171" y="4751"/>
                  </a:lnTo>
                  <a:lnTo>
                    <a:pt x="15222" y="4930"/>
                  </a:lnTo>
                  <a:lnTo>
                    <a:pt x="15274" y="5134"/>
                  </a:lnTo>
                  <a:lnTo>
                    <a:pt x="15274" y="5339"/>
                  </a:lnTo>
                  <a:lnTo>
                    <a:pt x="15222" y="5518"/>
                  </a:lnTo>
                  <a:lnTo>
                    <a:pt x="15146" y="5722"/>
                  </a:lnTo>
                  <a:lnTo>
                    <a:pt x="15018" y="5875"/>
                  </a:lnTo>
                  <a:lnTo>
                    <a:pt x="14916" y="6003"/>
                  </a:lnTo>
                  <a:lnTo>
                    <a:pt x="14788" y="6079"/>
                  </a:lnTo>
                  <a:lnTo>
                    <a:pt x="14661" y="6156"/>
                  </a:lnTo>
                  <a:lnTo>
                    <a:pt x="14507" y="6207"/>
                  </a:lnTo>
                  <a:lnTo>
                    <a:pt x="14329" y="5926"/>
                  </a:lnTo>
                  <a:lnTo>
                    <a:pt x="14124" y="5671"/>
                  </a:lnTo>
                  <a:lnTo>
                    <a:pt x="13894" y="5415"/>
                  </a:lnTo>
                  <a:lnTo>
                    <a:pt x="13639" y="5186"/>
                  </a:lnTo>
                  <a:lnTo>
                    <a:pt x="11928" y="3704"/>
                  </a:lnTo>
                  <a:lnTo>
                    <a:pt x="11851" y="3653"/>
                  </a:lnTo>
                  <a:lnTo>
                    <a:pt x="11749" y="3653"/>
                  </a:lnTo>
                  <a:lnTo>
                    <a:pt x="11672" y="3679"/>
                  </a:lnTo>
                  <a:lnTo>
                    <a:pt x="11596" y="3730"/>
                  </a:lnTo>
                  <a:lnTo>
                    <a:pt x="11545" y="3806"/>
                  </a:lnTo>
                  <a:lnTo>
                    <a:pt x="11545" y="3909"/>
                  </a:lnTo>
                  <a:lnTo>
                    <a:pt x="11545" y="3985"/>
                  </a:lnTo>
                  <a:lnTo>
                    <a:pt x="11621" y="4062"/>
                  </a:lnTo>
                  <a:lnTo>
                    <a:pt x="13332" y="5543"/>
                  </a:lnTo>
                  <a:lnTo>
                    <a:pt x="13613" y="5824"/>
                  </a:lnTo>
                  <a:lnTo>
                    <a:pt x="13869" y="6131"/>
                  </a:lnTo>
                  <a:lnTo>
                    <a:pt x="14099" y="6463"/>
                  </a:lnTo>
                  <a:lnTo>
                    <a:pt x="14277" y="6795"/>
                  </a:lnTo>
                  <a:lnTo>
                    <a:pt x="14405" y="7152"/>
                  </a:lnTo>
                  <a:lnTo>
                    <a:pt x="14533" y="7535"/>
                  </a:lnTo>
                  <a:lnTo>
                    <a:pt x="14584" y="7944"/>
                  </a:lnTo>
                  <a:lnTo>
                    <a:pt x="14609" y="8327"/>
                  </a:lnTo>
                  <a:lnTo>
                    <a:pt x="14584" y="8710"/>
                  </a:lnTo>
                  <a:lnTo>
                    <a:pt x="14533" y="9068"/>
                  </a:lnTo>
                  <a:lnTo>
                    <a:pt x="14456" y="9425"/>
                  </a:lnTo>
                  <a:lnTo>
                    <a:pt x="14329" y="9757"/>
                  </a:lnTo>
                  <a:lnTo>
                    <a:pt x="14201" y="10038"/>
                  </a:lnTo>
                  <a:lnTo>
                    <a:pt x="14048" y="10268"/>
                  </a:lnTo>
                  <a:lnTo>
                    <a:pt x="13894" y="10524"/>
                  </a:lnTo>
                  <a:lnTo>
                    <a:pt x="13716" y="10728"/>
                  </a:lnTo>
                  <a:lnTo>
                    <a:pt x="13511" y="10932"/>
                  </a:lnTo>
                  <a:lnTo>
                    <a:pt x="13307" y="11137"/>
                  </a:lnTo>
                  <a:lnTo>
                    <a:pt x="13077" y="11315"/>
                  </a:lnTo>
                  <a:lnTo>
                    <a:pt x="12822" y="11469"/>
                  </a:lnTo>
                  <a:lnTo>
                    <a:pt x="11800" y="12107"/>
                  </a:lnTo>
                  <a:lnTo>
                    <a:pt x="11902" y="11801"/>
                  </a:lnTo>
                  <a:lnTo>
                    <a:pt x="11979" y="11494"/>
                  </a:lnTo>
                  <a:lnTo>
                    <a:pt x="12030" y="11239"/>
                  </a:lnTo>
                  <a:lnTo>
                    <a:pt x="12030" y="11111"/>
                  </a:lnTo>
                  <a:lnTo>
                    <a:pt x="12030" y="10651"/>
                  </a:lnTo>
                  <a:lnTo>
                    <a:pt x="11953" y="10192"/>
                  </a:lnTo>
                  <a:lnTo>
                    <a:pt x="11877" y="9757"/>
                  </a:lnTo>
                  <a:lnTo>
                    <a:pt x="11749" y="9323"/>
                  </a:lnTo>
                  <a:lnTo>
                    <a:pt x="11596" y="8889"/>
                  </a:lnTo>
                  <a:lnTo>
                    <a:pt x="11417" y="8480"/>
                  </a:lnTo>
                  <a:lnTo>
                    <a:pt x="11187" y="8072"/>
                  </a:lnTo>
                  <a:lnTo>
                    <a:pt x="10932" y="7689"/>
                  </a:lnTo>
                  <a:lnTo>
                    <a:pt x="8582" y="4419"/>
                  </a:lnTo>
                  <a:lnTo>
                    <a:pt x="8505" y="4317"/>
                  </a:lnTo>
                  <a:lnTo>
                    <a:pt x="8454" y="4189"/>
                  </a:lnTo>
                  <a:lnTo>
                    <a:pt x="8403" y="4062"/>
                  </a:lnTo>
                  <a:lnTo>
                    <a:pt x="8378" y="3934"/>
                  </a:lnTo>
                  <a:lnTo>
                    <a:pt x="8378" y="3679"/>
                  </a:lnTo>
                  <a:lnTo>
                    <a:pt x="8429" y="3423"/>
                  </a:lnTo>
                  <a:lnTo>
                    <a:pt x="8505" y="3193"/>
                  </a:lnTo>
                  <a:lnTo>
                    <a:pt x="8658" y="2989"/>
                  </a:lnTo>
                  <a:lnTo>
                    <a:pt x="8761" y="2887"/>
                  </a:lnTo>
                  <a:lnTo>
                    <a:pt x="8863" y="2810"/>
                  </a:lnTo>
                  <a:lnTo>
                    <a:pt x="8991" y="2734"/>
                  </a:lnTo>
                  <a:lnTo>
                    <a:pt x="9118" y="2683"/>
                  </a:lnTo>
                  <a:lnTo>
                    <a:pt x="9246" y="2631"/>
                  </a:lnTo>
                  <a:lnTo>
                    <a:pt x="9399" y="2606"/>
                  </a:lnTo>
                  <a:lnTo>
                    <a:pt x="9552" y="2606"/>
                  </a:lnTo>
                  <a:lnTo>
                    <a:pt x="9706" y="2631"/>
                  </a:lnTo>
                  <a:lnTo>
                    <a:pt x="9833" y="2657"/>
                  </a:lnTo>
                  <a:lnTo>
                    <a:pt x="9987" y="2734"/>
                  </a:lnTo>
                  <a:lnTo>
                    <a:pt x="10114" y="2785"/>
                  </a:lnTo>
                  <a:lnTo>
                    <a:pt x="10242" y="2887"/>
                  </a:lnTo>
                  <a:lnTo>
                    <a:pt x="10727" y="3321"/>
                  </a:lnTo>
                  <a:lnTo>
                    <a:pt x="10829" y="3372"/>
                  </a:lnTo>
                  <a:lnTo>
                    <a:pt x="10906" y="3372"/>
                  </a:lnTo>
                  <a:lnTo>
                    <a:pt x="11008" y="3347"/>
                  </a:lnTo>
                  <a:lnTo>
                    <a:pt x="11085" y="3296"/>
                  </a:lnTo>
                  <a:lnTo>
                    <a:pt x="11136" y="3219"/>
                  </a:lnTo>
                  <a:lnTo>
                    <a:pt x="11136" y="3117"/>
                  </a:lnTo>
                  <a:lnTo>
                    <a:pt x="11110" y="3040"/>
                  </a:lnTo>
                  <a:lnTo>
                    <a:pt x="11059" y="2964"/>
                  </a:lnTo>
                  <a:lnTo>
                    <a:pt x="10472" y="2453"/>
                  </a:lnTo>
                  <a:lnTo>
                    <a:pt x="10548" y="2299"/>
                  </a:lnTo>
                  <a:lnTo>
                    <a:pt x="10676" y="2146"/>
                  </a:lnTo>
                  <a:lnTo>
                    <a:pt x="10804" y="1993"/>
                  </a:lnTo>
                  <a:lnTo>
                    <a:pt x="10983" y="1891"/>
                  </a:lnTo>
                  <a:lnTo>
                    <a:pt x="11161" y="1814"/>
                  </a:lnTo>
                  <a:lnTo>
                    <a:pt x="11366" y="1789"/>
                  </a:lnTo>
                  <a:close/>
                  <a:moveTo>
                    <a:pt x="8429" y="5058"/>
                  </a:moveTo>
                  <a:lnTo>
                    <a:pt x="9374" y="6360"/>
                  </a:lnTo>
                  <a:lnTo>
                    <a:pt x="9118" y="6616"/>
                  </a:lnTo>
                  <a:lnTo>
                    <a:pt x="8888" y="6897"/>
                  </a:lnTo>
                  <a:lnTo>
                    <a:pt x="8710" y="7203"/>
                  </a:lnTo>
                  <a:lnTo>
                    <a:pt x="8556" y="7510"/>
                  </a:lnTo>
                  <a:lnTo>
                    <a:pt x="8429" y="7842"/>
                  </a:lnTo>
                  <a:lnTo>
                    <a:pt x="8326" y="8199"/>
                  </a:lnTo>
                  <a:lnTo>
                    <a:pt x="8275" y="8557"/>
                  </a:lnTo>
                  <a:lnTo>
                    <a:pt x="8275" y="8914"/>
                  </a:lnTo>
                  <a:lnTo>
                    <a:pt x="8275" y="9374"/>
                  </a:lnTo>
                  <a:lnTo>
                    <a:pt x="8301" y="9834"/>
                  </a:lnTo>
                  <a:lnTo>
                    <a:pt x="8326" y="9936"/>
                  </a:lnTo>
                  <a:lnTo>
                    <a:pt x="8378" y="9987"/>
                  </a:lnTo>
                  <a:lnTo>
                    <a:pt x="8454" y="10038"/>
                  </a:lnTo>
                  <a:lnTo>
                    <a:pt x="8531" y="10064"/>
                  </a:lnTo>
                  <a:lnTo>
                    <a:pt x="8556" y="10064"/>
                  </a:lnTo>
                  <a:lnTo>
                    <a:pt x="8658" y="10013"/>
                  </a:lnTo>
                  <a:lnTo>
                    <a:pt x="8735" y="9962"/>
                  </a:lnTo>
                  <a:lnTo>
                    <a:pt x="8761" y="9885"/>
                  </a:lnTo>
                  <a:lnTo>
                    <a:pt x="8786" y="9783"/>
                  </a:lnTo>
                  <a:lnTo>
                    <a:pt x="8761" y="9425"/>
                  </a:lnTo>
                  <a:lnTo>
                    <a:pt x="8761" y="8914"/>
                  </a:lnTo>
                  <a:lnTo>
                    <a:pt x="8761" y="8608"/>
                  </a:lnTo>
                  <a:lnTo>
                    <a:pt x="8812" y="8302"/>
                  </a:lnTo>
                  <a:lnTo>
                    <a:pt x="8888" y="8021"/>
                  </a:lnTo>
                  <a:lnTo>
                    <a:pt x="8991" y="7740"/>
                  </a:lnTo>
                  <a:lnTo>
                    <a:pt x="9118" y="7459"/>
                  </a:lnTo>
                  <a:lnTo>
                    <a:pt x="9271" y="7203"/>
                  </a:lnTo>
                  <a:lnTo>
                    <a:pt x="9450" y="6973"/>
                  </a:lnTo>
                  <a:lnTo>
                    <a:pt x="9655" y="6744"/>
                  </a:lnTo>
                  <a:lnTo>
                    <a:pt x="10523" y="7969"/>
                  </a:lnTo>
                  <a:lnTo>
                    <a:pt x="10778" y="8327"/>
                  </a:lnTo>
                  <a:lnTo>
                    <a:pt x="10983" y="8685"/>
                  </a:lnTo>
                  <a:lnTo>
                    <a:pt x="11136" y="9068"/>
                  </a:lnTo>
                  <a:lnTo>
                    <a:pt x="11289" y="9451"/>
                  </a:lnTo>
                  <a:lnTo>
                    <a:pt x="11391" y="9859"/>
                  </a:lnTo>
                  <a:lnTo>
                    <a:pt x="11493" y="10268"/>
                  </a:lnTo>
                  <a:lnTo>
                    <a:pt x="11545" y="10677"/>
                  </a:lnTo>
                  <a:lnTo>
                    <a:pt x="11545" y="11111"/>
                  </a:lnTo>
                  <a:lnTo>
                    <a:pt x="11519" y="11366"/>
                  </a:lnTo>
                  <a:lnTo>
                    <a:pt x="11468" y="11596"/>
                  </a:lnTo>
                  <a:lnTo>
                    <a:pt x="11366" y="11826"/>
                  </a:lnTo>
                  <a:lnTo>
                    <a:pt x="11238" y="12082"/>
                  </a:lnTo>
                  <a:lnTo>
                    <a:pt x="11161" y="12184"/>
                  </a:lnTo>
                  <a:lnTo>
                    <a:pt x="11085" y="12286"/>
                  </a:lnTo>
                  <a:lnTo>
                    <a:pt x="10983" y="12362"/>
                  </a:lnTo>
                  <a:lnTo>
                    <a:pt x="10881" y="12414"/>
                  </a:lnTo>
                  <a:lnTo>
                    <a:pt x="10727" y="12465"/>
                  </a:lnTo>
                  <a:lnTo>
                    <a:pt x="10600" y="12490"/>
                  </a:lnTo>
                  <a:lnTo>
                    <a:pt x="10446" y="12465"/>
                  </a:lnTo>
                  <a:lnTo>
                    <a:pt x="10293" y="12414"/>
                  </a:lnTo>
                  <a:lnTo>
                    <a:pt x="10140" y="12311"/>
                  </a:lnTo>
                  <a:lnTo>
                    <a:pt x="9936" y="12184"/>
                  </a:lnTo>
                  <a:lnTo>
                    <a:pt x="9731" y="11954"/>
                  </a:lnTo>
                  <a:lnTo>
                    <a:pt x="9527" y="11647"/>
                  </a:lnTo>
                  <a:lnTo>
                    <a:pt x="9297" y="11264"/>
                  </a:lnTo>
                  <a:lnTo>
                    <a:pt x="9067" y="10779"/>
                  </a:lnTo>
                  <a:lnTo>
                    <a:pt x="9016" y="10677"/>
                  </a:lnTo>
                  <a:lnTo>
                    <a:pt x="8939" y="10626"/>
                  </a:lnTo>
                  <a:lnTo>
                    <a:pt x="8837" y="10626"/>
                  </a:lnTo>
                  <a:lnTo>
                    <a:pt x="8735" y="10651"/>
                  </a:lnTo>
                  <a:lnTo>
                    <a:pt x="8658" y="10702"/>
                  </a:lnTo>
                  <a:lnTo>
                    <a:pt x="8607" y="10779"/>
                  </a:lnTo>
                  <a:lnTo>
                    <a:pt x="8582" y="10856"/>
                  </a:lnTo>
                  <a:lnTo>
                    <a:pt x="8607" y="10958"/>
                  </a:lnTo>
                  <a:lnTo>
                    <a:pt x="8837" y="11443"/>
                  </a:lnTo>
                  <a:lnTo>
                    <a:pt x="8965" y="11698"/>
                  </a:lnTo>
                  <a:lnTo>
                    <a:pt x="9118" y="11928"/>
                  </a:lnTo>
                  <a:lnTo>
                    <a:pt x="8352" y="11469"/>
                  </a:lnTo>
                  <a:lnTo>
                    <a:pt x="8122" y="11315"/>
                  </a:lnTo>
                  <a:lnTo>
                    <a:pt x="7892" y="11137"/>
                  </a:lnTo>
                  <a:lnTo>
                    <a:pt x="7688" y="10958"/>
                  </a:lnTo>
                  <a:lnTo>
                    <a:pt x="7484" y="10728"/>
                  </a:lnTo>
                  <a:lnTo>
                    <a:pt x="7330" y="10524"/>
                  </a:lnTo>
                  <a:lnTo>
                    <a:pt x="7177" y="10319"/>
                  </a:lnTo>
                  <a:lnTo>
                    <a:pt x="7049" y="10115"/>
                  </a:lnTo>
                  <a:lnTo>
                    <a:pt x="6922" y="9885"/>
                  </a:lnTo>
                  <a:lnTo>
                    <a:pt x="7075" y="9655"/>
                  </a:lnTo>
                  <a:lnTo>
                    <a:pt x="7203" y="9425"/>
                  </a:lnTo>
                  <a:lnTo>
                    <a:pt x="7305" y="9170"/>
                  </a:lnTo>
                  <a:lnTo>
                    <a:pt x="7356" y="8889"/>
                  </a:lnTo>
                  <a:lnTo>
                    <a:pt x="7381" y="8634"/>
                  </a:lnTo>
                  <a:lnTo>
                    <a:pt x="7356" y="8353"/>
                  </a:lnTo>
                  <a:lnTo>
                    <a:pt x="7305" y="8097"/>
                  </a:lnTo>
                  <a:lnTo>
                    <a:pt x="7228" y="7816"/>
                  </a:lnTo>
                  <a:lnTo>
                    <a:pt x="7049" y="7408"/>
                  </a:lnTo>
                  <a:lnTo>
                    <a:pt x="6820" y="7024"/>
                  </a:lnTo>
                  <a:lnTo>
                    <a:pt x="6947" y="6718"/>
                  </a:lnTo>
                  <a:lnTo>
                    <a:pt x="7100" y="6437"/>
                  </a:lnTo>
                  <a:lnTo>
                    <a:pt x="7279" y="6182"/>
                  </a:lnTo>
                  <a:lnTo>
                    <a:pt x="7484" y="5926"/>
                  </a:lnTo>
                  <a:lnTo>
                    <a:pt x="7713" y="5696"/>
                  </a:lnTo>
                  <a:lnTo>
                    <a:pt x="7943" y="5467"/>
                  </a:lnTo>
                  <a:lnTo>
                    <a:pt x="8429" y="5058"/>
                  </a:lnTo>
                  <a:close/>
                  <a:moveTo>
                    <a:pt x="15350" y="1"/>
                  </a:moveTo>
                  <a:lnTo>
                    <a:pt x="15120" y="52"/>
                  </a:lnTo>
                  <a:lnTo>
                    <a:pt x="14916" y="129"/>
                  </a:lnTo>
                  <a:lnTo>
                    <a:pt x="14712" y="231"/>
                  </a:lnTo>
                  <a:lnTo>
                    <a:pt x="14558" y="409"/>
                  </a:lnTo>
                  <a:lnTo>
                    <a:pt x="14073" y="946"/>
                  </a:lnTo>
                  <a:lnTo>
                    <a:pt x="13894" y="818"/>
                  </a:lnTo>
                  <a:lnTo>
                    <a:pt x="13690" y="741"/>
                  </a:lnTo>
                  <a:lnTo>
                    <a:pt x="13460" y="690"/>
                  </a:lnTo>
                  <a:lnTo>
                    <a:pt x="13230" y="690"/>
                  </a:lnTo>
                  <a:lnTo>
                    <a:pt x="13026" y="741"/>
                  </a:lnTo>
                  <a:lnTo>
                    <a:pt x="12822" y="818"/>
                  </a:lnTo>
                  <a:lnTo>
                    <a:pt x="12617" y="946"/>
                  </a:lnTo>
                  <a:lnTo>
                    <a:pt x="12464" y="1099"/>
                  </a:lnTo>
                  <a:lnTo>
                    <a:pt x="12311" y="1303"/>
                  </a:lnTo>
                  <a:lnTo>
                    <a:pt x="12234" y="1508"/>
                  </a:lnTo>
                  <a:lnTo>
                    <a:pt x="11979" y="1406"/>
                  </a:lnTo>
                  <a:lnTo>
                    <a:pt x="11723" y="1329"/>
                  </a:lnTo>
                  <a:lnTo>
                    <a:pt x="11468" y="1303"/>
                  </a:lnTo>
                  <a:lnTo>
                    <a:pt x="11213" y="1303"/>
                  </a:lnTo>
                  <a:lnTo>
                    <a:pt x="10957" y="1380"/>
                  </a:lnTo>
                  <a:lnTo>
                    <a:pt x="10727" y="1482"/>
                  </a:lnTo>
                  <a:lnTo>
                    <a:pt x="10497" y="1635"/>
                  </a:lnTo>
                  <a:lnTo>
                    <a:pt x="10293" y="1814"/>
                  </a:lnTo>
                  <a:lnTo>
                    <a:pt x="10165" y="2019"/>
                  </a:lnTo>
                  <a:lnTo>
                    <a:pt x="10038" y="2223"/>
                  </a:lnTo>
                  <a:lnTo>
                    <a:pt x="9782" y="2146"/>
                  </a:lnTo>
                  <a:lnTo>
                    <a:pt x="9501" y="2121"/>
                  </a:lnTo>
                  <a:lnTo>
                    <a:pt x="9220" y="2146"/>
                  </a:lnTo>
                  <a:lnTo>
                    <a:pt x="8939" y="2223"/>
                  </a:lnTo>
                  <a:lnTo>
                    <a:pt x="8761" y="2299"/>
                  </a:lnTo>
                  <a:lnTo>
                    <a:pt x="8607" y="2402"/>
                  </a:lnTo>
                  <a:lnTo>
                    <a:pt x="8454" y="2504"/>
                  </a:lnTo>
                  <a:lnTo>
                    <a:pt x="8326" y="2631"/>
                  </a:lnTo>
                  <a:lnTo>
                    <a:pt x="8224" y="2759"/>
                  </a:lnTo>
                  <a:lnTo>
                    <a:pt x="8122" y="2912"/>
                  </a:lnTo>
                  <a:lnTo>
                    <a:pt x="8020" y="3066"/>
                  </a:lnTo>
                  <a:lnTo>
                    <a:pt x="7969" y="3244"/>
                  </a:lnTo>
                  <a:lnTo>
                    <a:pt x="7918" y="3423"/>
                  </a:lnTo>
                  <a:lnTo>
                    <a:pt x="7892" y="3602"/>
                  </a:lnTo>
                  <a:lnTo>
                    <a:pt x="7867" y="3781"/>
                  </a:lnTo>
                  <a:lnTo>
                    <a:pt x="7892" y="3960"/>
                  </a:lnTo>
                  <a:lnTo>
                    <a:pt x="7918" y="4138"/>
                  </a:lnTo>
                  <a:lnTo>
                    <a:pt x="7969" y="4317"/>
                  </a:lnTo>
                  <a:lnTo>
                    <a:pt x="8045" y="4496"/>
                  </a:lnTo>
                  <a:lnTo>
                    <a:pt x="8148" y="4649"/>
                  </a:lnTo>
                  <a:lnTo>
                    <a:pt x="7662" y="5058"/>
                  </a:lnTo>
                  <a:lnTo>
                    <a:pt x="7433" y="5288"/>
                  </a:lnTo>
                  <a:lnTo>
                    <a:pt x="7203" y="5518"/>
                  </a:lnTo>
                  <a:lnTo>
                    <a:pt x="6998" y="5747"/>
                  </a:lnTo>
                  <a:lnTo>
                    <a:pt x="6820" y="6003"/>
                  </a:lnTo>
                  <a:lnTo>
                    <a:pt x="6641" y="6258"/>
                  </a:lnTo>
                  <a:lnTo>
                    <a:pt x="6488" y="6565"/>
                  </a:lnTo>
                  <a:lnTo>
                    <a:pt x="6258" y="6284"/>
                  </a:lnTo>
                  <a:lnTo>
                    <a:pt x="6028" y="6003"/>
                  </a:lnTo>
                  <a:lnTo>
                    <a:pt x="5747" y="5747"/>
                  </a:lnTo>
                  <a:lnTo>
                    <a:pt x="5491" y="5518"/>
                  </a:lnTo>
                  <a:lnTo>
                    <a:pt x="5185" y="5313"/>
                  </a:lnTo>
                  <a:lnTo>
                    <a:pt x="4878" y="5109"/>
                  </a:lnTo>
                  <a:lnTo>
                    <a:pt x="4546" y="4956"/>
                  </a:lnTo>
                  <a:lnTo>
                    <a:pt x="4214" y="4802"/>
                  </a:lnTo>
                  <a:lnTo>
                    <a:pt x="4112" y="4777"/>
                  </a:lnTo>
                  <a:lnTo>
                    <a:pt x="4036" y="4802"/>
                  </a:lnTo>
                  <a:lnTo>
                    <a:pt x="3959" y="4854"/>
                  </a:lnTo>
                  <a:lnTo>
                    <a:pt x="3908" y="4930"/>
                  </a:lnTo>
                  <a:lnTo>
                    <a:pt x="3882" y="5007"/>
                  </a:lnTo>
                  <a:lnTo>
                    <a:pt x="3908" y="5109"/>
                  </a:lnTo>
                  <a:lnTo>
                    <a:pt x="3959" y="5186"/>
                  </a:lnTo>
                  <a:lnTo>
                    <a:pt x="4036" y="5237"/>
                  </a:lnTo>
                  <a:lnTo>
                    <a:pt x="4368" y="5415"/>
                  </a:lnTo>
                  <a:lnTo>
                    <a:pt x="4725" y="5594"/>
                  </a:lnTo>
                  <a:lnTo>
                    <a:pt x="5032" y="5799"/>
                  </a:lnTo>
                  <a:lnTo>
                    <a:pt x="5338" y="6028"/>
                  </a:lnTo>
                  <a:lnTo>
                    <a:pt x="5619" y="6284"/>
                  </a:lnTo>
                  <a:lnTo>
                    <a:pt x="5875" y="6565"/>
                  </a:lnTo>
                  <a:lnTo>
                    <a:pt x="6130" y="6871"/>
                  </a:lnTo>
                  <a:lnTo>
                    <a:pt x="6334" y="7178"/>
                  </a:lnTo>
                  <a:lnTo>
                    <a:pt x="6564" y="7561"/>
                  </a:lnTo>
                  <a:lnTo>
                    <a:pt x="6768" y="8021"/>
                  </a:lnTo>
                  <a:lnTo>
                    <a:pt x="6845" y="8199"/>
                  </a:lnTo>
                  <a:lnTo>
                    <a:pt x="6871" y="8404"/>
                  </a:lnTo>
                  <a:lnTo>
                    <a:pt x="6896" y="8608"/>
                  </a:lnTo>
                  <a:lnTo>
                    <a:pt x="6871" y="8787"/>
                  </a:lnTo>
                  <a:lnTo>
                    <a:pt x="6845" y="8966"/>
                  </a:lnTo>
                  <a:lnTo>
                    <a:pt x="6794" y="9144"/>
                  </a:lnTo>
                  <a:lnTo>
                    <a:pt x="6717" y="9323"/>
                  </a:lnTo>
                  <a:lnTo>
                    <a:pt x="6615" y="9476"/>
                  </a:lnTo>
                  <a:lnTo>
                    <a:pt x="6513" y="9630"/>
                  </a:lnTo>
                  <a:lnTo>
                    <a:pt x="6385" y="9757"/>
                  </a:lnTo>
                  <a:lnTo>
                    <a:pt x="6232" y="9859"/>
                  </a:lnTo>
                  <a:lnTo>
                    <a:pt x="6079" y="9962"/>
                  </a:lnTo>
                  <a:lnTo>
                    <a:pt x="5900" y="10038"/>
                  </a:lnTo>
                  <a:lnTo>
                    <a:pt x="5721" y="10115"/>
                  </a:lnTo>
                  <a:lnTo>
                    <a:pt x="5543" y="10140"/>
                  </a:lnTo>
                  <a:lnTo>
                    <a:pt x="5364" y="10166"/>
                  </a:lnTo>
                  <a:lnTo>
                    <a:pt x="2503" y="10217"/>
                  </a:lnTo>
                  <a:lnTo>
                    <a:pt x="5440" y="8582"/>
                  </a:lnTo>
                  <a:lnTo>
                    <a:pt x="5517" y="8506"/>
                  </a:lnTo>
                  <a:lnTo>
                    <a:pt x="5568" y="8429"/>
                  </a:lnTo>
                  <a:lnTo>
                    <a:pt x="5568" y="8327"/>
                  </a:lnTo>
                  <a:lnTo>
                    <a:pt x="5543" y="8250"/>
                  </a:lnTo>
                  <a:lnTo>
                    <a:pt x="5491" y="8174"/>
                  </a:lnTo>
                  <a:lnTo>
                    <a:pt x="5389" y="8123"/>
                  </a:lnTo>
                  <a:lnTo>
                    <a:pt x="5313" y="8123"/>
                  </a:lnTo>
                  <a:lnTo>
                    <a:pt x="5210" y="8148"/>
                  </a:lnTo>
                  <a:lnTo>
                    <a:pt x="2605" y="9604"/>
                  </a:lnTo>
                  <a:lnTo>
                    <a:pt x="4802" y="6539"/>
                  </a:lnTo>
                  <a:lnTo>
                    <a:pt x="4827" y="6437"/>
                  </a:lnTo>
                  <a:lnTo>
                    <a:pt x="4827" y="6335"/>
                  </a:lnTo>
                  <a:lnTo>
                    <a:pt x="4802" y="6258"/>
                  </a:lnTo>
                  <a:lnTo>
                    <a:pt x="4751" y="6182"/>
                  </a:lnTo>
                  <a:lnTo>
                    <a:pt x="4649" y="6156"/>
                  </a:lnTo>
                  <a:lnTo>
                    <a:pt x="4546" y="6156"/>
                  </a:lnTo>
                  <a:lnTo>
                    <a:pt x="4470" y="6182"/>
                  </a:lnTo>
                  <a:lnTo>
                    <a:pt x="4393" y="6233"/>
                  </a:lnTo>
                  <a:lnTo>
                    <a:pt x="2197" y="9323"/>
                  </a:lnTo>
                  <a:lnTo>
                    <a:pt x="2631" y="6973"/>
                  </a:lnTo>
                  <a:lnTo>
                    <a:pt x="2631" y="6897"/>
                  </a:lnTo>
                  <a:lnTo>
                    <a:pt x="2580" y="6795"/>
                  </a:lnTo>
                  <a:lnTo>
                    <a:pt x="2503" y="6744"/>
                  </a:lnTo>
                  <a:lnTo>
                    <a:pt x="2427" y="6692"/>
                  </a:lnTo>
                  <a:lnTo>
                    <a:pt x="2324" y="6692"/>
                  </a:lnTo>
                  <a:lnTo>
                    <a:pt x="2248" y="6744"/>
                  </a:lnTo>
                  <a:lnTo>
                    <a:pt x="2171" y="6795"/>
                  </a:lnTo>
                  <a:lnTo>
                    <a:pt x="2146" y="6897"/>
                  </a:lnTo>
                  <a:lnTo>
                    <a:pt x="1660" y="9604"/>
                  </a:lnTo>
                  <a:lnTo>
                    <a:pt x="792" y="6897"/>
                  </a:lnTo>
                  <a:lnTo>
                    <a:pt x="741" y="6692"/>
                  </a:lnTo>
                  <a:lnTo>
                    <a:pt x="715" y="6488"/>
                  </a:lnTo>
                  <a:lnTo>
                    <a:pt x="715" y="6309"/>
                  </a:lnTo>
                  <a:lnTo>
                    <a:pt x="741" y="6105"/>
                  </a:lnTo>
                  <a:lnTo>
                    <a:pt x="792" y="5926"/>
                  </a:lnTo>
                  <a:lnTo>
                    <a:pt x="843" y="5773"/>
                  </a:lnTo>
                  <a:lnTo>
                    <a:pt x="945" y="5594"/>
                  </a:lnTo>
                  <a:lnTo>
                    <a:pt x="1047" y="5441"/>
                  </a:lnTo>
                  <a:lnTo>
                    <a:pt x="1175" y="5313"/>
                  </a:lnTo>
                  <a:lnTo>
                    <a:pt x="1303" y="5186"/>
                  </a:lnTo>
                  <a:lnTo>
                    <a:pt x="1456" y="5083"/>
                  </a:lnTo>
                  <a:lnTo>
                    <a:pt x="1609" y="5007"/>
                  </a:lnTo>
                  <a:lnTo>
                    <a:pt x="1788" y="4930"/>
                  </a:lnTo>
                  <a:lnTo>
                    <a:pt x="1967" y="4879"/>
                  </a:lnTo>
                  <a:lnTo>
                    <a:pt x="2171" y="4854"/>
                  </a:lnTo>
                  <a:lnTo>
                    <a:pt x="2350" y="4854"/>
                  </a:lnTo>
                  <a:lnTo>
                    <a:pt x="2656" y="4879"/>
                  </a:lnTo>
                  <a:lnTo>
                    <a:pt x="2937" y="4930"/>
                  </a:lnTo>
                  <a:lnTo>
                    <a:pt x="3040" y="4930"/>
                  </a:lnTo>
                  <a:lnTo>
                    <a:pt x="3116" y="4879"/>
                  </a:lnTo>
                  <a:lnTo>
                    <a:pt x="3167" y="4802"/>
                  </a:lnTo>
                  <a:lnTo>
                    <a:pt x="3218" y="4726"/>
                  </a:lnTo>
                  <a:lnTo>
                    <a:pt x="3218" y="4624"/>
                  </a:lnTo>
                  <a:lnTo>
                    <a:pt x="3167" y="4547"/>
                  </a:lnTo>
                  <a:lnTo>
                    <a:pt x="3116" y="4470"/>
                  </a:lnTo>
                  <a:lnTo>
                    <a:pt x="3014" y="4445"/>
                  </a:lnTo>
                  <a:lnTo>
                    <a:pt x="2707" y="4394"/>
                  </a:lnTo>
                  <a:lnTo>
                    <a:pt x="2375" y="4368"/>
                  </a:lnTo>
                  <a:lnTo>
                    <a:pt x="2095" y="4368"/>
                  </a:lnTo>
                  <a:lnTo>
                    <a:pt x="1839" y="4419"/>
                  </a:lnTo>
                  <a:lnTo>
                    <a:pt x="1584" y="4470"/>
                  </a:lnTo>
                  <a:lnTo>
                    <a:pt x="1354" y="4573"/>
                  </a:lnTo>
                  <a:lnTo>
                    <a:pt x="1149" y="4700"/>
                  </a:lnTo>
                  <a:lnTo>
                    <a:pt x="945" y="4854"/>
                  </a:lnTo>
                  <a:lnTo>
                    <a:pt x="792" y="5007"/>
                  </a:lnTo>
                  <a:lnTo>
                    <a:pt x="639" y="5186"/>
                  </a:lnTo>
                  <a:lnTo>
                    <a:pt x="485" y="5390"/>
                  </a:lnTo>
                  <a:lnTo>
                    <a:pt x="383" y="5620"/>
                  </a:lnTo>
                  <a:lnTo>
                    <a:pt x="307" y="5850"/>
                  </a:lnTo>
                  <a:lnTo>
                    <a:pt x="256" y="6079"/>
                  </a:lnTo>
                  <a:lnTo>
                    <a:pt x="230" y="6309"/>
                  </a:lnTo>
                  <a:lnTo>
                    <a:pt x="230" y="6565"/>
                  </a:lnTo>
                  <a:lnTo>
                    <a:pt x="256" y="6795"/>
                  </a:lnTo>
                  <a:lnTo>
                    <a:pt x="307" y="7050"/>
                  </a:lnTo>
                  <a:lnTo>
                    <a:pt x="588" y="7867"/>
                  </a:lnTo>
                  <a:lnTo>
                    <a:pt x="153" y="8480"/>
                  </a:lnTo>
                  <a:lnTo>
                    <a:pt x="77" y="8634"/>
                  </a:lnTo>
                  <a:lnTo>
                    <a:pt x="26" y="8787"/>
                  </a:lnTo>
                  <a:lnTo>
                    <a:pt x="0" y="8940"/>
                  </a:lnTo>
                  <a:lnTo>
                    <a:pt x="0" y="9093"/>
                  </a:lnTo>
                  <a:lnTo>
                    <a:pt x="51" y="9247"/>
                  </a:lnTo>
                  <a:lnTo>
                    <a:pt x="128" y="9374"/>
                  </a:lnTo>
                  <a:lnTo>
                    <a:pt x="230" y="9502"/>
                  </a:lnTo>
                  <a:lnTo>
                    <a:pt x="332" y="9604"/>
                  </a:lnTo>
                  <a:lnTo>
                    <a:pt x="2937" y="11469"/>
                  </a:lnTo>
                  <a:lnTo>
                    <a:pt x="3040" y="11520"/>
                  </a:lnTo>
                  <a:lnTo>
                    <a:pt x="3167" y="11571"/>
                  </a:lnTo>
                  <a:lnTo>
                    <a:pt x="3269" y="11596"/>
                  </a:lnTo>
                  <a:lnTo>
                    <a:pt x="3397" y="11622"/>
                  </a:lnTo>
                  <a:lnTo>
                    <a:pt x="3576" y="11596"/>
                  </a:lnTo>
                  <a:lnTo>
                    <a:pt x="3755" y="11520"/>
                  </a:lnTo>
                  <a:lnTo>
                    <a:pt x="3908" y="11417"/>
                  </a:lnTo>
                  <a:lnTo>
                    <a:pt x="4061" y="11264"/>
                  </a:lnTo>
                  <a:lnTo>
                    <a:pt x="4495" y="10677"/>
                  </a:lnTo>
                  <a:lnTo>
                    <a:pt x="5364" y="10651"/>
                  </a:lnTo>
                  <a:lnTo>
                    <a:pt x="5696" y="10626"/>
                  </a:lnTo>
                  <a:lnTo>
                    <a:pt x="6002" y="10549"/>
                  </a:lnTo>
                  <a:lnTo>
                    <a:pt x="6283" y="10396"/>
                  </a:lnTo>
                  <a:lnTo>
                    <a:pt x="6564" y="10243"/>
                  </a:lnTo>
                  <a:lnTo>
                    <a:pt x="6820" y="10651"/>
                  </a:lnTo>
                  <a:lnTo>
                    <a:pt x="7126" y="11060"/>
                  </a:lnTo>
                  <a:lnTo>
                    <a:pt x="7330" y="11290"/>
                  </a:lnTo>
                  <a:lnTo>
                    <a:pt x="7586" y="11520"/>
                  </a:lnTo>
                  <a:lnTo>
                    <a:pt x="7841" y="11698"/>
                  </a:lnTo>
                  <a:lnTo>
                    <a:pt x="8097" y="11877"/>
                  </a:lnTo>
                  <a:lnTo>
                    <a:pt x="9297" y="12592"/>
                  </a:lnTo>
                  <a:lnTo>
                    <a:pt x="9578" y="12746"/>
                  </a:lnTo>
                  <a:lnTo>
                    <a:pt x="9910" y="12873"/>
                  </a:lnTo>
                  <a:lnTo>
                    <a:pt x="10242" y="12950"/>
                  </a:lnTo>
                  <a:lnTo>
                    <a:pt x="10932" y="12950"/>
                  </a:lnTo>
                  <a:lnTo>
                    <a:pt x="11264" y="12873"/>
                  </a:lnTo>
                  <a:lnTo>
                    <a:pt x="11596" y="12771"/>
                  </a:lnTo>
                  <a:lnTo>
                    <a:pt x="11902" y="12592"/>
                  </a:lnTo>
                  <a:lnTo>
                    <a:pt x="13077" y="11877"/>
                  </a:lnTo>
                  <a:lnTo>
                    <a:pt x="13358" y="11698"/>
                  </a:lnTo>
                  <a:lnTo>
                    <a:pt x="13613" y="11520"/>
                  </a:lnTo>
                  <a:lnTo>
                    <a:pt x="13869" y="11290"/>
                  </a:lnTo>
                  <a:lnTo>
                    <a:pt x="14073" y="11060"/>
                  </a:lnTo>
                  <a:lnTo>
                    <a:pt x="14277" y="10804"/>
                  </a:lnTo>
                  <a:lnTo>
                    <a:pt x="14456" y="10524"/>
                  </a:lnTo>
                  <a:lnTo>
                    <a:pt x="14635" y="10243"/>
                  </a:lnTo>
                  <a:lnTo>
                    <a:pt x="14763" y="9962"/>
                  </a:lnTo>
                  <a:lnTo>
                    <a:pt x="14916" y="9553"/>
                  </a:lnTo>
                  <a:lnTo>
                    <a:pt x="15018" y="9170"/>
                  </a:lnTo>
                  <a:lnTo>
                    <a:pt x="15069" y="8736"/>
                  </a:lnTo>
                  <a:lnTo>
                    <a:pt x="15095" y="8327"/>
                  </a:lnTo>
                  <a:lnTo>
                    <a:pt x="15069" y="7893"/>
                  </a:lnTo>
                  <a:lnTo>
                    <a:pt x="14993" y="7459"/>
                  </a:lnTo>
                  <a:lnTo>
                    <a:pt x="14890" y="7050"/>
                  </a:lnTo>
                  <a:lnTo>
                    <a:pt x="14737" y="6641"/>
                  </a:lnTo>
                  <a:lnTo>
                    <a:pt x="14916" y="6565"/>
                  </a:lnTo>
                  <a:lnTo>
                    <a:pt x="15095" y="6463"/>
                  </a:lnTo>
                  <a:lnTo>
                    <a:pt x="15248" y="6335"/>
                  </a:lnTo>
                  <a:lnTo>
                    <a:pt x="15401" y="6207"/>
                  </a:lnTo>
                  <a:lnTo>
                    <a:pt x="15554" y="5977"/>
                  </a:lnTo>
                  <a:lnTo>
                    <a:pt x="15657" y="5747"/>
                  </a:lnTo>
                  <a:lnTo>
                    <a:pt x="15733" y="5492"/>
                  </a:lnTo>
                  <a:lnTo>
                    <a:pt x="15759" y="5211"/>
                  </a:lnTo>
                  <a:lnTo>
                    <a:pt x="15733" y="4956"/>
                  </a:lnTo>
                  <a:lnTo>
                    <a:pt x="15657" y="4700"/>
                  </a:lnTo>
                  <a:lnTo>
                    <a:pt x="15554" y="4470"/>
                  </a:lnTo>
                  <a:lnTo>
                    <a:pt x="15401" y="4241"/>
                  </a:lnTo>
                  <a:lnTo>
                    <a:pt x="15606" y="4113"/>
                  </a:lnTo>
                  <a:lnTo>
                    <a:pt x="15784" y="3960"/>
                  </a:lnTo>
                  <a:lnTo>
                    <a:pt x="15912" y="3781"/>
                  </a:lnTo>
                  <a:lnTo>
                    <a:pt x="15989" y="3602"/>
                  </a:lnTo>
                  <a:lnTo>
                    <a:pt x="16040" y="3423"/>
                  </a:lnTo>
                  <a:lnTo>
                    <a:pt x="16065" y="3219"/>
                  </a:lnTo>
                  <a:lnTo>
                    <a:pt x="16065" y="3040"/>
                  </a:lnTo>
                  <a:lnTo>
                    <a:pt x="16014" y="2836"/>
                  </a:lnTo>
                  <a:lnTo>
                    <a:pt x="15938" y="2657"/>
                  </a:lnTo>
                  <a:lnTo>
                    <a:pt x="15835" y="2504"/>
                  </a:lnTo>
                  <a:lnTo>
                    <a:pt x="16321" y="1942"/>
                  </a:lnTo>
                  <a:lnTo>
                    <a:pt x="16448" y="1738"/>
                  </a:lnTo>
                  <a:lnTo>
                    <a:pt x="16551" y="1533"/>
                  </a:lnTo>
                  <a:lnTo>
                    <a:pt x="16602" y="1303"/>
                  </a:lnTo>
                  <a:lnTo>
                    <a:pt x="16602" y="1074"/>
                  </a:lnTo>
                  <a:lnTo>
                    <a:pt x="16576" y="869"/>
                  </a:lnTo>
                  <a:lnTo>
                    <a:pt x="16474" y="639"/>
                  </a:lnTo>
                  <a:lnTo>
                    <a:pt x="16372" y="461"/>
                  </a:lnTo>
                  <a:lnTo>
                    <a:pt x="16193" y="282"/>
                  </a:lnTo>
                  <a:lnTo>
                    <a:pt x="16014" y="154"/>
                  </a:lnTo>
                  <a:lnTo>
                    <a:pt x="15784" y="52"/>
                  </a:lnTo>
                  <a:lnTo>
                    <a:pt x="155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4" name="Google Shape;4055;p72">
              <a:extLst>
                <a:ext uri="{FF2B5EF4-FFF2-40B4-BE49-F238E27FC236}">
                  <a16:creationId xmlns:a16="http://schemas.microsoft.com/office/drawing/2014/main" id="{AFC0DDED-BCDB-4AE8-80AF-AFC2A6445318}"/>
                </a:ext>
              </a:extLst>
            </p:cNvPr>
            <p:cNvSpPr/>
            <p:nvPr/>
          </p:nvSpPr>
          <p:spPr>
            <a:xfrm>
              <a:off x="4756900" y="4052450"/>
              <a:ext cx="187125" cy="185200"/>
            </a:xfrm>
            <a:custGeom>
              <a:avLst/>
              <a:gdLst/>
              <a:ahLst/>
              <a:cxnLst/>
              <a:rect l="l" t="t" r="r" b="b"/>
              <a:pathLst>
                <a:path w="7485" h="7408" extrusionOk="0">
                  <a:moveTo>
                    <a:pt x="5211" y="486"/>
                  </a:moveTo>
                  <a:lnTo>
                    <a:pt x="5262" y="512"/>
                  </a:lnTo>
                  <a:lnTo>
                    <a:pt x="5313" y="512"/>
                  </a:lnTo>
                  <a:lnTo>
                    <a:pt x="5365" y="537"/>
                  </a:lnTo>
                  <a:lnTo>
                    <a:pt x="5416" y="614"/>
                  </a:lnTo>
                  <a:lnTo>
                    <a:pt x="5441" y="690"/>
                  </a:lnTo>
                  <a:lnTo>
                    <a:pt x="5441" y="792"/>
                  </a:lnTo>
                  <a:lnTo>
                    <a:pt x="5135" y="2350"/>
                  </a:lnTo>
                  <a:lnTo>
                    <a:pt x="5135" y="2453"/>
                  </a:lnTo>
                  <a:lnTo>
                    <a:pt x="5135" y="2580"/>
                  </a:lnTo>
                  <a:lnTo>
                    <a:pt x="5160" y="2682"/>
                  </a:lnTo>
                  <a:lnTo>
                    <a:pt x="5186" y="2810"/>
                  </a:lnTo>
                  <a:lnTo>
                    <a:pt x="5237" y="2912"/>
                  </a:lnTo>
                  <a:lnTo>
                    <a:pt x="5313" y="2989"/>
                  </a:lnTo>
                  <a:lnTo>
                    <a:pt x="5390" y="3066"/>
                  </a:lnTo>
                  <a:lnTo>
                    <a:pt x="5492" y="3142"/>
                  </a:lnTo>
                  <a:lnTo>
                    <a:pt x="6871" y="3908"/>
                  </a:lnTo>
                  <a:lnTo>
                    <a:pt x="6948" y="3985"/>
                  </a:lnTo>
                  <a:lnTo>
                    <a:pt x="6999" y="4062"/>
                  </a:lnTo>
                  <a:lnTo>
                    <a:pt x="6999" y="4138"/>
                  </a:lnTo>
                  <a:lnTo>
                    <a:pt x="6999" y="4189"/>
                  </a:lnTo>
                  <a:lnTo>
                    <a:pt x="6974" y="4240"/>
                  </a:lnTo>
                  <a:lnTo>
                    <a:pt x="6948" y="4317"/>
                  </a:lnTo>
                  <a:lnTo>
                    <a:pt x="6871" y="4368"/>
                  </a:lnTo>
                  <a:lnTo>
                    <a:pt x="6769" y="4394"/>
                  </a:lnTo>
                  <a:lnTo>
                    <a:pt x="5211" y="4598"/>
                  </a:lnTo>
                  <a:lnTo>
                    <a:pt x="5084" y="4598"/>
                  </a:lnTo>
                  <a:lnTo>
                    <a:pt x="4981" y="4649"/>
                  </a:lnTo>
                  <a:lnTo>
                    <a:pt x="4879" y="4700"/>
                  </a:lnTo>
                  <a:lnTo>
                    <a:pt x="4803" y="4777"/>
                  </a:lnTo>
                  <a:lnTo>
                    <a:pt x="4726" y="4853"/>
                  </a:lnTo>
                  <a:lnTo>
                    <a:pt x="4649" y="4956"/>
                  </a:lnTo>
                  <a:lnTo>
                    <a:pt x="4598" y="5058"/>
                  </a:lnTo>
                  <a:lnTo>
                    <a:pt x="4573" y="5185"/>
                  </a:lnTo>
                  <a:lnTo>
                    <a:pt x="4241" y="6718"/>
                  </a:lnTo>
                  <a:lnTo>
                    <a:pt x="4215" y="6820"/>
                  </a:lnTo>
                  <a:lnTo>
                    <a:pt x="4139" y="6897"/>
                  </a:lnTo>
                  <a:lnTo>
                    <a:pt x="4062" y="6922"/>
                  </a:lnTo>
                  <a:lnTo>
                    <a:pt x="3909" y="6922"/>
                  </a:lnTo>
                  <a:lnTo>
                    <a:pt x="3832" y="6871"/>
                  </a:lnTo>
                  <a:lnTo>
                    <a:pt x="3755" y="6769"/>
                  </a:lnTo>
                  <a:lnTo>
                    <a:pt x="3091" y="5339"/>
                  </a:lnTo>
                  <a:lnTo>
                    <a:pt x="3040" y="5237"/>
                  </a:lnTo>
                  <a:lnTo>
                    <a:pt x="2964" y="5160"/>
                  </a:lnTo>
                  <a:lnTo>
                    <a:pt x="2887" y="5083"/>
                  </a:lnTo>
                  <a:lnTo>
                    <a:pt x="2785" y="5007"/>
                  </a:lnTo>
                  <a:lnTo>
                    <a:pt x="2683" y="4956"/>
                  </a:lnTo>
                  <a:lnTo>
                    <a:pt x="2581" y="4930"/>
                  </a:lnTo>
                  <a:lnTo>
                    <a:pt x="2453" y="4905"/>
                  </a:lnTo>
                  <a:lnTo>
                    <a:pt x="2351" y="4930"/>
                  </a:lnTo>
                  <a:lnTo>
                    <a:pt x="767" y="5083"/>
                  </a:lnTo>
                  <a:lnTo>
                    <a:pt x="665" y="5083"/>
                  </a:lnTo>
                  <a:lnTo>
                    <a:pt x="588" y="5032"/>
                  </a:lnTo>
                  <a:lnTo>
                    <a:pt x="537" y="4981"/>
                  </a:lnTo>
                  <a:lnTo>
                    <a:pt x="512" y="4956"/>
                  </a:lnTo>
                  <a:lnTo>
                    <a:pt x="486" y="4905"/>
                  </a:lnTo>
                  <a:lnTo>
                    <a:pt x="486" y="4828"/>
                  </a:lnTo>
                  <a:lnTo>
                    <a:pt x="512" y="4751"/>
                  </a:lnTo>
                  <a:lnTo>
                    <a:pt x="563" y="4649"/>
                  </a:lnTo>
                  <a:lnTo>
                    <a:pt x="1738" y="3576"/>
                  </a:lnTo>
                  <a:lnTo>
                    <a:pt x="1814" y="3500"/>
                  </a:lnTo>
                  <a:lnTo>
                    <a:pt x="1865" y="3398"/>
                  </a:lnTo>
                  <a:lnTo>
                    <a:pt x="1917" y="3295"/>
                  </a:lnTo>
                  <a:lnTo>
                    <a:pt x="1942" y="3168"/>
                  </a:lnTo>
                  <a:lnTo>
                    <a:pt x="1968" y="3066"/>
                  </a:lnTo>
                  <a:lnTo>
                    <a:pt x="1968" y="2938"/>
                  </a:lnTo>
                  <a:lnTo>
                    <a:pt x="1942" y="2836"/>
                  </a:lnTo>
                  <a:lnTo>
                    <a:pt x="1891" y="2734"/>
                  </a:lnTo>
                  <a:lnTo>
                    <a:pt x="1252" y="1278"/>
                  </a:lnTo>
                  <a:lnTo>
                    <a:pt x="1227" y="1176"/>
                  </a:lnTo>
                  <a:lnTo>
                    <a:pt x="1227" y="1073"/>
                  </a:lnTo>
                  <a:lnTo>
                    <a:pt x="1278" y="1022"/>
                  </a:lnTo>
                  <a:lnTo>
                    <a:pt x="1304" y="997"/>
                  </a:lnTo>
                  <a:lnTo>
                    <a:pt x="1355" y="946"/>
                  </a:lnTo>
                  <a:lnTo>
                    <a:pt x="1406" y="920"/>
                  </a:lnTo>
                  <a:lnTo>
                    <a:pt x="1508" y="920"/>
                  </a:lnTo>
                  <a:lnTo>
                    <a:pt x="1610" y="946"/>
                  </a:lnTo>
                  <a:lnTo>
                    <a:pt x="2989" y="1712"/>
                  </a:lnTo>
                  <a:lnTo>
                    <a:pt x="3091" y="1763"/>
                  </a:lnTo>
                  <a:lnTo>
                    <a:pt x="3194" y="1814"/>
                  </a:lnTo>
                  <a:lnTo>
                    <a:pt x="3423" y="1814"/>
                  </a:lnTo>
                  <a:lnTo>
                    <a:pt x="3551" y="1789"/>
                  </a:lnTo>
                  <a:lnTo>
                    <a:pt x="3653" y="1763"/>
                  </a:lnTo>
                  <a:lnTo>
                    <a:pt x="3755" y="1686"/>
                  </a:lnTo>
                  <a:lnTo>
                    <a:pt x="3858" y="1610"/>
                  </a:lnTo>
                  <a:lnTo>
                    <a:pt x="5007" y="563"/>
                  </a:lnTo>
                  <a:lnTo>
                    <a:pt x="5109" y="486"/>
                  </a:lnTo>
                  <a:close/>
                  <a:moveTo>
                    <a:pt x="5109" y="1"/>
                  </a:moveTo>
                  <a:lnTo>
                    <a:pt x="5007" y="26"/>
                  </a:lnTo>
                  <a:lnTo>
                    <a:pt x="4879" y="77"/>
                  </a:lnTo>
                  <a:lnTo>
                    <a:pt x="4777" y="128"/>
                  </a:lnTo>
                  <a:lnTo>
                    <a:pt x="4700" y="205"/>
                  </a:lnTo>
                  <a:lnTo>
                    <a:pt x="3526" y="1252"/>
                  </a:lnTo>
                  <a:lnTo>
                    <a:pt x="3449" y="1303"/>
                  </a:lnTo>
                  <a:lnTo>
                    <a:pt x="3372" y="1329"/>
                  </a:lnTo>
                  <a:lnTo>
                    <a:pt x="3296" y="1329"/>
                  </a:lnTo>
                  <a:lnTo>
                    <a:pt x="3219" y="1303"/>
                  </a:lnTo>
                  <a:lnTo>
                    <a:pt x="1840" y="537"/>
                  </a:lnTo>
                  <a:lnTo>
                    <a:pt x="1738" y="486"/>
                  </a:lnTo>
                  <a:lnTo>
                    <a:pt x="1610" y="435"/>
                  </a:lnTo>
                  <a:lnTo>
                    <a:pt x="1406" y="435"/>
                  </a:lnTo>
                  <a:lnTo>
                    <a:pt x="1278" y="460"/>
                  </a:lnTo>
                  <a:lnTo>
                    <a:pt x="1176" y="486"/>
                  </a:lnTo>
                  <a:lnTo>
                    <a:pt x="1074" y="563"/>
                  </a:lnTo>
                  <a:lnTo>
                    <a:pt x="972" y="639"/>
                  </a:lnTo>
                  <a:lnTo>
                    <a:pt x="895" y="716"/>
                  </a:lnTo>
                  <a:lnTo>
                    <a:pt x="818" y="818"/>
                  </a:lnTo>
                  <a:lnTo>
                    <a:pt x="767" y="920"/>
                  </a:lnTo>
                  <a:lnTo>
                    <a:pt x="742" y="1022"/>
                  </a:lnTo>
                  <a:lnTo>
                    <a:pt x="742" y="1150"/>
                  </a:lnTo>
                  <a:lnTo>
                    <a:pt x="742" y="1252"/>
                  </a:lnTo>
                  <a:lnTo>
                    <a:pt x="767" y="1380"/>
                  </a:lnTo>
                  <a:lnTo>
                    <a:pt x="793" y="1482"/>
                  </a:lnTo>
                  <a:lnTo>
                    <a:pt x="1457" y="2912"/>
                  </a:lnTo>
                  <a:lnTo>
                    <a:pt x="1482" y="2989"/>
                  </a:lnTo>
                  <a:lnTo>
                    <a:pt x="1482" y="3091"/>
                  </a:lnTo>
                  <a:lnTo>
                    <a:pt x="1457" y="3142"/>
                  </a:lnTo>
                  <a:lnTo>
                    <a:pt x="1406" y="3219"/>
                  </a:lnTo>
                  <a:lnTo>
                    <a:pt x="231" y="4292"/>
                  </a:lnTo>
                  <a:lnTo>
                    <a:pt x="154" y="4368"/>
                  </a:lnTo>
                  <a:lnTo>
                    <a:pt x="78" y="4470"/>
                  </a:lnTo>
                  <a:lnTo>
                    <a:pt x="26" y="4572"/>
                  </a:lnTo>
                  <a:lnTo>
                    <a:pt x="1" y="4700"/>
                  </a:lnTo>
                  <a:lnTo>
                    <a:pt x="1" y="4802"/>
                  </a:lnTo>
                  <a:lnTo>
                    <a:pt x="1" y="4930"/>
                  </a:lnTo>
                  <a:lnTo>
                    <a:pt x="26" y="5032"/>
                  </a:lnTo>
                  <a:lnTo>
                    <a:pt x="52" y="5160"/>
                  </a:lnTo>
                  <a:lnTo>
                    <a:pt x="129" y="5262"/>
                  </a:lnTo>
                  <a:lnTo>
                    <a:pt x="205" y="5339"/>
                  </a:lnTo>
                  <a:lnTo>
                    <a:pt x="282" y="5415"/>
                  </a:lnTo>
                  <a:lnTo>
                    <a:pt x="384" y="5492"/>
                  </a:lnTo>
                  <a:lnTo>
                    <a:pt x="486" y="5543"/>
                  </a:lnTo>
                  <a:lnTo>
                    <a:pt x="588" y="5569"/>
                  </a:lnTo>
                  <a:lnTo>
                    <a:pt x="691" y="5594"/>
                  </a:lnTo>
                  <a:lnTo>
                    <a:pt x="818" y="5569"/>
                  </a:lnTo>
                  <a:lnTo>
                    <a:pt x="2402" y="5390"/>
                  </a:lnTo>
                  <a:lnTo>
                    <a:pt x="2478" y="5415"/>
                  </a:lnTo>
                  <a:lnTo>
                    <a:pt x="2555" y="5441"/>
                  </a:lnTo>
                  <a:lnTo>
                    <a:pt x="2606" y="5492"/>
                  </a:lnTo>
                  <a:lnTo>
                    <a:pt x="2657" y="5543"/>
                  </a:lnTo>
                  <a:lnTo>
                    <a:pt x="3321" y="6973"/>
                  </a:lnTo>
                  <a:lnTo>
                    <a:pt x="3372" y="7075"/>
                  </a:lnTo>
                  <a:lnTo>
                    <a:pt x="3449" y="7178"/>
                  </a:lnTo>
                  <a:lnTo>
                    <a:pt x="3602" y="7305"/>
                  </a:lnTo>
                  <a:lnTo>
                    <a:pt x="3781" y="7382"/>
                  </a:lnTo>
                  <a:lnTo>
                    <a:pt x="3985" y="7408"/>
                  </a:lnTo>
                  <a:lnTo>
                    <a:pt x="4087" y="7408"/>
                  </a:lnTo>
                  <a:lnTo>
                    <a:pt x="4190" y="7382"/>
                  </a:lnTo>
                  <a:lnTo>
                    <a:pt x="4317" y="7356"/>
                  </a:lnTo>
                  <a:lnTo>
                    <a:pt x="4420" y="7305"/>
                  </a:lnTo>
                  <a:lnTo>
                    <a:pt x="4496" y="7229"/>
                  </a:lnTo>
                  <a:lnTo>
                    <a:pt x="4573" y="7152"/>
                  </a:lnTo>
                  <a:lnTo>
                    <a:pt x="4649" y="7050"/>
                  </a:lnTo>
                  <a:lnTo>
                    <a:pt x="4700" y="6948"/>
                  </a:lnTo>
                  <a:lnTo>
                    <a:pt x="4726" y="6820"/>
                  </a:lnTo>
                  <a:lnTo>
                    <a:pt x="5032" y="5262"/>
                  </a:lnTo>
                  <a:lnTo>
                    <a:pt x="5084" y="5185"/>
                  </a:lnTo>
                  <a:lnTo>
                    <a:pt x="5109" y="5134"/>
                  </a:lnTo>
                  <a:lnTo>
                    <a:pt x="5186" y="5083"/>
                  </a:lnTo>
                  <a:lnTo>
                    <a:pt x="5262" y="5058"/>
                  </a:lnTo>
                  <a:lnTo>
                    <a:pt x="6846" y="4879"/>
                  </a:lnTo>
                  <a:lnTo>
                    <a:pt x="6948" y="4853"/>
                  </a:lnTo>
                  <a:lnTo>
                    <a:pt x="7076" y="4828"/>
                  </a:lnTo>
                  <a:lnTo>
                    <a:pt x="7152" y="4777"/>
                  </a:lnTo>
                  <a:lnTo>
                    <a:pt x="7255" y="4700"/>
                  </a:lnTo>
                  <a:lnTo>
                    <a:pt x="7331" y="4598"/>
                  </a:lnTo>
                  <a:lnTo>
                    <a:pt x="7382" y="4521"/>
                  </a:lnTo>
                  <a:lnTo>
                    <a:pt x="7433" y="4419"/>
                  </a:lnTo>
                  <a:lnTo>
                    <a:pt x="7484" y="4292"/>
                  </a:lnTo>
                  <a:lnTo>
                    <a:pt x="7484" y="4164"/>
                  </a:lnTo>
                  <a:lnTo>
                    <a:pt x="7484" y="4062"/>
                  </a:lnTo>
                  <a:lnTo>
                    <a:pt x="7459" y="3934"/>
                  </a:lnTo>
                  <a:lnTo>
                    <a:pt x="7433" y="3832"/>
                  </a:lnTo>
                  <a:lnTo>
                    <a:pt x="7382" y="3730"/>
                  </a:lnTo>
                  <a:lnTo>
                    <a:pt x="7306" y="3653"/>
                  </a:lnTo>
                  <a:lnTo>
                    <a:pt x="7203" y="3576"/>
                  </a:lnTo>
                  <a:lnTo>
                    <a:pt x="7127" y="3500"/>
                  </a:lnTo>
                  <a:lnTo>
                    <a:pt x="5748" y="2708"/>
                  </a:lnTo>
                  <a:lnTo>
                    <a:pt x="5671" y="2657"/>
                  </a:lnTo>
                  <a:lnTo>
                    <a:pt x="5620" y="2606"/>
                  </a:lnTo>
                  <a:lnTo>
                    <a:pt x="5620" y="2529"/>
                  </a:lnTo>
                  <a:lnTo>
                    <a:pt x="5620" y="2453"/>
                  </a:lnTo>
                  <a:lnTo>
                    <a:pt x="5926" y="895"/>
                  </a:lnTo>
                  <a:lnTo>
                    <a:pt x="5926" y="767"/>
                  </a:lnTo>
                  <a:lnTo>
                    <a:pt x="5926" y="665"/>
                  </a:lnTo>
                  <a:lnTo>
                    <a:pt x="5901" y="537"/>
                  </a:lnTo>
                  <a:lnTo>
                    <a:pt x="5875" y="435"/>
                  </a:lnTo>
                  <a:lnTo>
                    <a:pt x="5824" y="333"/>
                  </a:lnTo>
                  <a:lnTo>
                    <a:pt x="5748" y="256"/>
                  </a:lnTo>
                  <a:lnTo>
                    <a:pt x="5645" y="154"/>
                  </a:lnTo>
                  <a:lnTo>
                    <a:pt x="5569" y="103"/>
                  </a:lnTo>
                  <a:lnTo>
                    <a:pt x="5441" y="52"/>
                  </a:lnTo>
                  <a:lnTo>
                    <a:pt x="5339" y="2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5" name="Google Shape;4056;p72">
              <a:extLst>
                <a:ext uri="{FF2B5EF4-FFF2-40B4-BE49-F238E27FC236}">
                  <a16:creationId xmlns:a16="http://schemas.microsoft.com/office/drawing/2014/main" id="{092D9660-128E-4EA6-B155-45CE3EF78F5A}"/>
                </a:ext>
              </a:extLst>
            </p:cNvPr>
            <p:cNvSpPr/>
            <p:nvPr/>
          </p:nvSpPr>
          <p:spPr>
            <a:xfrm>
              <a:off x="4852050" y="4116300"/>
              <a:ext cx="12150" cy="12175"/>
            </a:xfrm>
            <a:custGeom>
              <a:avLst/>
              <a:gdLst/>
              <a:ahLst/>
              <a:cxnLst/>
              <a:rect l="l" t="t" r="r" b="b"/>
              <a:pathLst>
                <a:path w="486" h="487" extrusionOk="0">
                  <a:moveTo>
                    <a:pt x="205" y="1"/>
                  </a:moveTo>
                  <a:lnTo>
                    <a:pt x="128" y="26"/>
                  </a:lnTo>
                  <a:lnTo>
                    <a:pt x="52" y="103"/>
                  </a:lnTo>
                  <a:lnTo>
                    <a:pt x="1" y="180"/>
                  </a:lnTo>
                  <a:lnTo>
                    <a:pt x="1" y="282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79" y="486"/>
                  </a:lnTo>
                  <a:lnTo>
                    <a:pt x="256" y="486"/>
                  </a:lnTo>
                  <a:lnTo>
                    <a:pt x="358" y="461"/>
                  </a:lnTo>
                  <a:lnTo>
                    <a:pt x="435" y="384"/>
                  </a:lnTo>
                  <a:lnTo>
                    <a:pt x="460" y="307"/>
                  </a:lnTo>
                  <a:lnTo>
                    <a:pt x="486" y="205"/>
                  </a:lnTo>
                  <a:lnTo>
                    <a:pt x="460" y="128"/>
                  </a:lnTo>
                  <a:lnTo>
                    <a:pt x="384" y="52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6" name="Google Shape;4057;p72">
              <a:extLst>
                <a:ext uri="{FF2B5EF4-FFF2-40B4-BE49-F238E27FC236}">
                  <a16:creationId xmlns:a16="http://schemas.microsoft.com/office/drawing/2014/main" id="{6C393A3A-8207-4164-BA22-7A60EBB2260B}"/>
                </a:ext>
              </a:extLst>
            </p:cNvPr>
            <p:cNvSpPr/>
            <p:nvPr/>
          </p:nvSpPr>
          <p:spPr>
            <a:xfrm>
              <a:off x="4847575" y="4148875"/>
              <a:ext cx="12150" cy="12150"/>
            </a:xfrm>
            <a:custGeom>
              <a:avLst/>
              <a:gdLst/>
              <a:ahLst/>
              <a:cxnLst/>
              <a:rect l="l" t="t" r="r" b="b"/>
              <a:pathLst>
                <a:path w="486" h="486" extrusionOk="0">
                  <a:moveTo>
                    <a:pt x="256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54" y="486"/>
                  </a:lnTo>
                  <a:lnTo>
                    <a:pt x="256" y="486"/>
                  </a:lnTo>
                  <a:lnTo>
                    <a:pt x="358" y="460"/>
                  </a:lnTo>
                  <a:lnTo>
                    <a:pt x="435" y="409"/>
                  </a:lnTo>
                  <a:lnTo>
                    <a:pt x="486" y="332"/>
                  </a:lnTo>
                  <a:lnTo>
                    <a:pt x="486" y="230"/>
                  </a:lnTo>
                  <a:lnTo>
                    <a:pt x="486" y="154"/>
                  </a:lnTo>
                  <a:lnTo>
                    <a:pt x="435" y="77"/>
                  </a:lnTo>
                  <a:lnTo>
                    <a:pt x="333" y="26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grpSp>
        <p:nvGrpSpPr>
          <p:cNvPr id="97" name="Google Shape;3735;p72">
            <a:extLst>
              <a:ext uri="{FF2B5EF4-FFF2-40B4-BE49-F238E27FC236}">
                <a16:creationId xmlns:a16="http://schemas.microsoft.com/office/drawing/2014/main" id="{499A8455-F51C-4FD8-967F-39AE9BAEB527}"/>
              </a:ext>
            </a:extLst>
          </p:cNvPr>
          <p:cNvGrpSpPr/>
          <p:nvPr/>
        </p:nvGrpSpPr>
        <p:grpSpPr>
          <a:xfrm>
            <a:off x="13100102" y="8417523"/>
            <a:ext cx="1340126" cy="1578116"/>
            <a:chOff x="5445875" y="2634950"/>
            <a:chExt cx="394625" cy="415700"/>
          </a:xfrm>
        </p:grpSpPr>
        <p:sp>
          <p:nvSpPr>
            <p:cNvPr id="98" name="Google Shape;3736;p72">
              <a:extLst>
                <a:ext uri="{FF2B5EF4-FFF2-40B4-BE49-F238E27FC236}">
                  <a16:creationId xmlns:a16="http://schemas.microsoft.com/office/drawing/2014/main" id="{4C0EE048-BA99-4FD9-BFAE-0E4B670A03E0}"/>
                </a:ext>
              </a:extLst>
            </p:cNvPr>
            <p:cNvSpPr/>
            <p:nvPr/>
          </p:nvSpPr>
          <p:spPr>
            <a:xfrm>
              <a:off x="5491200" y="3011050"/>
              <a:ext cx="303975" cy="33225"/>
            </a:xfrm>
            <a:custGeom>
              <a:avLst/>
              <a:gdLst/>
              <a:ahLst/>
              <a:cxnLst/>
              <a:rect l="l" t="t" r="r" b="b"/>
              <a:pathLst>
                <a:path w="12159" h="1329" extrusionOk="0">
                  <a:moveTo>
                    <a:pt x="1" y="0"/>
                  </a:moveTo>
                  <a:lnTo>
                    <a:pt x="154" y="281"/>
                  </a:lnTo>
                  <a:lnTo>
                    <a:pt x="333" y="536"/>
                  </a:lnTo>
                  <a:lnTo>
                    <a:pt x="563" y="766"/>
                  </a:lnTo>
                  <a:lnTo>
                    <a:pt x="818" y="971"/>
                  </a:lnTo>
                  <a:lnTo>
                    <a:pt x="1099" y="1124"/>
                  </a:lnTo>
                  <a:lnTo>
                    <a:pt x="1406" y="1226"/>
                  </a:lnTo>
                  <a:lnTo>
                    <a:pt x="1712" y="1303"/>
                  </a:lnTo>
                  <a:lnTo>
                    <a:pt x="2044" y="1328"/>
                  </a:lnTo>
                  <a:lnTo>
                    <a:pt x="10115" y="1328"/>
                  </a:lnTo>
                  <a:lnTo>
                    <a:pt x="10421" y="1303"/>
                  </a:lnTo>
                  <a:lnTo>
                    <a:pt x="10753" y="1226"/>
                  </a:lnTo>
                  <a:lnTo>
                    <a:pt x="11060" y="1124"/>
                  </a:lnTo>
                  <a:lnTo>
                    <a:pt x="11341" y="971"/>
                  </a:lnTo>
                  <a:lnTo>
                    <a:pt x="11596" y="766"/>
                  </a:lnTo>
                  <a:lnTo>
                    <a:pt x="11801" y="536"/>
                  </a:lnTo>
                  <a:lnTo>
                    <a:pt x="12005" y="281"/>
                  </a:lnTo>
                  <a:lnTo>
                    <a:pt x="12158" y="0"/>
                  </a:lnTo>
                  <a:close/>
                </a:path>
              </a:pathLst>
            </a:custGeom>
            <a:solidFill>
              <a:srgbClr val="FF858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9" name="Google Shape;3737;p72">
              <a:extLst>
                <a:ext uri="{FF2B5EF4-FFF2-40B4-BE49-F238E27FC236}">
                  <a16:creationId xmlns:a16="http://schemas.microsoft.com/office/drawing/2014/main" id="{A8BFFF70-59FF-4C2A-9590-B37D0298782F}"/>
                </a:ext>
              </a:extLst>
            </p:cNvPr>
            <p:cNvSpPr/>
            <p:nvPr/>
          </p:nvSpPr>
          <p:spPr>
            <a:xfrm>
              <a:off x="5719150" y="3011050"/>
              <a:ext cx="76025" cy="33225"/>
            </a:xfrm>
            <a:custGeom>
              <a:avLst/>
              <a:gdLst/>
              <a:ahLst/>
              <a:cxnLst/>
              <a:rect l="l" t="t" r="r" b="b"/>
              <a:pathLst>
                <a:path w="3041" h="1329" extrusionOk="0">
                  <a:moveTo>
                    <a:pt x="2044" y="0"/>
                  </a:moveTo>
                  <a:lnTo>
                    <a:pt x="1891" y="281"/>
                  </a:lnTo>
                  <a:lnTo>
                    <a:pt x="1712" y="536"/>
                  </a:lnTo>
                  <a:lnTo>
                    <a:pt x="1482" y="766"/>
                  </a:lnTo>
                  <a:lnTo>
                    <a:pt x="1227" y="971"/>
                  </a:lnTo>
                  <a:lnTo>
                    <a:pt x="946" y="1124"/>
                  </a:lnTo>
                  <a:lnTo>
                    <a:pt x="639" y="1226"/>
                  </a:lnTo>
                  <a:lnTo>
                    <a:pt x="333" y="1303"/>
                  </a:lnTo>
                  <a:lnTo>
                    <a:pt x="1" y="1328"/>
                  </a:lnTo>
                  <a:lnTo>
                    <a:pt x="997" y="1328"/>
                  </a:lnTo>
                  <a:lnTo>
                    <a:pt x="1303" y="1303"/>
                  </a:lnTo>
                  <a:lnTo>
                    <a:pt x="1635" y="1226"/>
                  </a:lnTo>
                  <a:lnTo>
                    <a:pt x="1942" y="1124"/>
                  </a:lnTo>
                  <a:lnTo>
                    <a:pt x="2223" y="971"/>
                  </a:lnTo>
                  <a:lnTo>
                    <a:pt x="2478" y="766"/>
                  </a:lnTo>
                  <a:lnTo>
                    <a:pt x="2683" y="536"/>
                  </a:lnTo>
                  <a:lnTo>
                    <a:pt x="2887" y="281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rgbClr val="FF858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0" name="Google Shape;3738;p72">
              <a:extLst>
                <a:ext uri="{FF2B5EF4-FFF2-40B4-BE49-F238E27FC236}">
                  <a16:creationId xmlns:a16="http://schemas.microsoft.com/office/drawing/2014/main" id="{5F23913A-4DE2-4C70-8B0A-7829705FEB62}"/>
                </a:ext>
              </a:extLst>
            </p:cNvPr>
            <p:cNvSpPr/>
            <p:nvPr/>
          </p:nvSpPr>
          <p:spPr>
            <a:xfrm>
              <a:off x="5451625" y="2790750"/>
              <a:ext cx="383125" cy="220325"/>
            </a:xfrm>
            <a:custGeom>
              <a:avLst/>
              <a:gdLst/>
              <a:ahLst/>
              <a:cxnLst/>
              <a:rect l="l" t="t" r="r" b="b"/>
              <a:pathLst>
                <a:path w="15325" h="8813" extrusionOk="0">
                  <a:moveTo>
                    <a:pt x="6871" y="1"/>
                  </a:moveTo>
                  <a:lnTo>
                    <a:pt x="6079" y="52"/>
                  </a:lnTo>
                  <a:lnTo>
                    <a:pt x="5313" y="154"/>
                  </a:lnTo>
                  <a:lnTo>
                    <a:pt x="4521" y="256"/>
                  </a:lnTo>
                  <a:lnTo>
                    <a:pt x="2095" y="690"/>
                  </a:lnTo>
                  <a:lnTo>
                    <a:pt x="1865" y="741"/>
                  </a:lnTo>
                  <a:lnTo>
                    <a:pt x="1609" y="818"/>
                  </a:lnTo>
                  <a:lnTo>
                    <a:pt x="1379" y="920"/>
                  </a:lnTo>
                  <a:lnTo>
                    <a:pt x="1175" y="1048"/>
                  </a:lnTo>
                  <a:lnTo>
                    <a:pt x="971" y="1201"/>
                  </a:lnTo>
                  <a:lnTo>
                    <a:pt x="792" y="1354"/>
                  </a:lnTo>
                  <a:lnTo>
                    <a:pt x="639" y="1533"/>
                  </a:lnTo>
                  <a:lnTo>
                    <a:pt x="486" y="1712"/>
                  </a:lnTo>
                  <a:lnTo>
                    <a:pt x="358" y="1916"/>
                  </a:lnTo>
                  <a:lnTo>
                    <a:pt x="230" y="2120"/>
                  </a:lnTo>
                  <a:lnTo>
                    <a:pt x="154" y="2350"/>
                  </a:lnTo>
                  <a:lnTo>
                    <a:pt x="77" y="2580"/>
                  </a:lnTo>
                  <a:lnTo>
                    <a:pt x="26" y="2836"/>
                  </a:lnTo>
                  <a:lnTo>
                    <a:pt x="0" y="3065"/>
                  </a:lnTo>
                  <a:lnTo>
                    <a:pt x="0" y="3321"/>
                  </a:lnTo>
                  <a:lnTo>
                    <a:pt x="26" y="3576"/>
                  </a:lnTo>
                  <a:lnTo>
                    <a:pt x="154" y="4266"/>
                  </a:lnTo>
                  <a:lnTo>
                    <a:pt x="281" y="4930"/>
                  </a:lnTo>
                  <a:lnTo>
                    <a:pt x="460" y="5594"/>
                  </a:lnTo>
                  <a:lnTo>
                    <a:pt x="639" y="6232"/>
                  </a:lnTo>
                  <a:lnTo>
                    <a:pt x="843" y="6896"/>
                  </a:lnTo>
                  <a:lnTo>
                    <a:pt x="1073" y="7535"/>
                  </a:lnTo>
                  <a:lnTo>
                    <a:pt x="1303" y="8174"/>
                  </a:lnTo>
                  <a:lnTo>
                    <a:pt x="1584" y="8812"/>
                  </a:lnTo>
                  <a:lnTo>
                    <a:pt x="13741" y="8812"/>
                  </a:lnTo>
                  <a:lnTo>
                    <a:pt x="14022" y="8174"/>
                  </a:lnTo>
                  <a:lnTo>
                    <a:pt x="14252" y="7535"/>
                  </a:lnTo>
                  <a:lnTo>
                    <a:pt x="14482" y="6896"/>
                  </a:lnTo>
                  <a:lnTo>
                    <a:pt x="14686" y="6232"/>
                  </a:lnTo>
                  <a:lnTo>
                    <a:pt x="14865" y="5594"/>
                  </a:lnTo>
                  <a:lnTo>
                    <a:pt x="15018" y="4930"/>
                  </a:lnTo>
                  <a:lnTo>
                    <a:pt x="15172" y="4266"/>
                  </a:lnTo>
                  <a:lnTo>
                    <a:pt x="15274" y="3576"/>
                  </a:lnTo>
                  <a:lnTo>
                    <a:pt x="15299" y="3397"/>
                  </a:lnTo>
                  <a:lnTo>
                    <a:pt x="15325" y="3193"/>
                  </a:lnTo>
                  <a:lnTo>
                    <a:pt x="15299" y="2963"/>
                  </a:lnTo>
                  <a:lnTo>
                    <a:pt x="15274" y="2733"/>
                  </a:lnTo>
                  <a:lnTo>
                    <a:pt x="15223" y="2529"/>
                  </a:lnTo>
                  <a:lnTo>
                    <a:pt x="15146" y="2325"/>
                  </a:lnTo>
                  <a:lnTo>
                    <a:pt x="15069" y="2120"/>
                  </a:lnTo>
                  <a:lnTo>
                    <a:pt x="14967" y="1916"/>
                  </a:lnTo>
                  <a:lnTo>
                    <a:pt x="14865" y="1737"/>
                  </a:lnTo>
                  <a:lnTo>
                    <a:pt x="14712" y="1558"/>
                  </a:lnTo>
                  <a:lnTo>
                    <a:pt x="14584" y="1405"/>
                  </a:lnTo>
                  <a:lnTo>
                    <a:pt x="14405" y="1252"/>
                  </a:lnTo>
                  <a:lnTo>
                    <a:pt x="14252" y="1124"/>
                  </a:lnTo>
                  <a:lnTo>
                    <a:pt x="14048" y="997"/>
                  </a:lnTo>
                  <a:lnTo>
                    <a:pt x="13869" y="894"/>
                  </a:lnTo>
                  <a:lnTo>
                    <a:pt x="13665" y="818"/>
                  </a:lnTo>
                  <a:lnTo>
                    <a:pt x="13435" y="741"/>
                  </a:lnTo>
                  <a:lnTo>
                    <a:pt x="13205" y="690"/>
                  </a:lnTo>
                  <a:lnTo>
                    <a:pt x="10804" y="256"/>
                  </a:lnTo>
                  <a:lnTo>
                    <a:pt x="10012" y="154"/>
                  </a:lnTo>
                  <a:lnTo>
                    <a:pt x="9221" y="52"/>
                  </a:lnTo>
                  <a:lnTo>
                    <a:pt x="8454" y="1"/>
                  </a:lnTo>
                  <a:close/>
                </a:path>
              </a:pathLst>
            </a:custGeom>
            <a:solidFill>
              <a:srgbClr val="FFD4D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1" name="Google Shape;3739;p72">
              <a:extLst>
                <a:ext uri="{FF2B5EF4-FFF2-40B4-BE49-F238E27FC236}">
                  <a16:creationId xmlns:a16="http://schemas.microsoft.com/office/drawing/2014/main" id="{004186F1-83D2-40F3-B218-32871DAFFAFC}"/>
                </a:ext>
              </a:extLst>
            </p:cNvPr>
            <p:cNvSpPr/>
            <p:nvPr/>
          </p:nvSpPr>
          <p:spPr>
            <a:xfrm>
              <a:off x="5631050" y="2790750"/>
              <a:ext cx="203700" cy="220325"/>
            </a:xfrm>
            <a:custGeom>
              <a:avLst/>
              <a:gdLst/>
              <a:ahLst/>
              <a:cxnLst/>
              <a:rect l="l" t="t" r="r" b="b"/>
              <a:pathLst>
                <a:path w="8148" h="8813" extrusionOk="0">
                  <a:moveTo>
                    <a:pt x="0" y="1"/>
                  </a:moveTo>
                  <a:lnTo>
                    <a:pt x="664" y="26"/>
                  </a:lnTo>
                  <a:lnTo>
                    <a:pt x="1303" y="77"/>
                  </a:lnTo>
                  <a:lnTo>
                    <a:pt x="1967" y="154"/>
                  </a:lnTo>
                  <a:lnTo>
                    <a:pt x="2631" y="256"/>
                  </a:lnTo>
                  <a:lnTo>
                    <a:pt x="5057" y="690"/>
                  </a:lnTo>
                  <a:lnTo>
                    <a:pt x="5287" y="741"/>
                  </a:lnTo>
                  <a:lnTo>
                    <a:pt x="5492" y="818"/>
                  </a:lnTo>
                  <a:lnTo>
                    <a:pt x="5696" y="894"/>
                  </a:lnTo>
                  <a:lnTo>
                    <a:pt x="5900" y="997"/>
                  </a:lnTo>
                  <a:lnTo>
                    <a:pt x="6079" y="1124"/>
                  </a:lnTo>
                  <a:lnTo>
                    <a:pt x="6258" y="1252"/>
                  </a:lnTo>
                  <a:lnTo>
                    <a:pt x="6411" y="1405"/>
                  </a:lnTo>
                  <a:lnTo>
                    <a:pt x="6564" y="1558"/>
                  </a:lnTo>
                  <a:lnTo>
                    <a:pt x="6692" y="1737"/>
                  </a:lnTo>
                  <a:lnTo>
                    <a:pt x="6820" y="1916"/>
                  </a:lnTo>
                  <a:lnTo>
                    <a:pt x="6922" y="2120"/>
                  </a:lnTo>
                  <a:lnTo>
                    <a:pt x="6998" y="2325"/>
                  </a:lnTo>
                  <a:lnTo>
                    <a:pt x="7075" y="2529"/>
                  </a:lnTo>
                  <a:lnTo>
                    <a:pt x="7101" y="2733"/>
                  </a:lnTo>
                  <a:lnTo>
                    <a:pt x="7152" y="2963"/>
                  </a:lnTo>
                  <a:lnTo>
                    <a:pt x="7152" y="3193"/>
                  </a:lnTo>
                  <a:lnTo>
                    <a:pt x="7152" y="3397"/>
                  </a:lnTo>
                  <a:lnTo>
                    <a:pt x="7126" y="3576"/>
                  </a:lnTo>
                  <a:lnTo>
                    <a:pt x="6998" y="4266"/>
                  </a:lnTo>
                  <a:lnTo>
                    <a:pt x="6871" y="4930"/>
                  </a:lnTo>
                  <a:lnTo>
                    <a:pt x="6692" y="5594"/>
                  </a:lnTo>
                  <a:lnTo>
                    <a:pt x="6513" y="6232"/>
                  </a:lnTo>
                  <a:lnTo>
                    <a:pt x="6309" y="6896"/>
                  </a:lnTo>
                  <a:lnTo>
                    <a:pt x="6104" y="7535"/>
                  </a:lnTo>
                  <a:lnTo>
                    <a:pt x="5849" y="8174"/>
                  </a:lnTo>
                  <a:lnTo>
                    <a:pt x="5568" y="8812"/>
                  </a:lnTo>
                  <a:lnTo>
                    <a:pt x="6564" y="8812"/>
                  </a:lnTo>
                  <a:lnTo>
                    <a:pt x="6845" y="8174"/>
                  </a:lnTo>
                  <a:lnTo>
                    <a:pt x="7075" y="7535"/>
                  </a:lnTo>
                  <a:lnTo>
                    <a:pt x="7305" y="6896"/>
                  </a:lnTo>
                  <a:lnTo>
                    <a:pt x="7509" y="6232"/>
                  </a:lnTo>
                  <a:lnTo>
                    <a:pt x="7688" y="5594"/>
                  </a:lnTo>
                  <a:lnTo>
                    <a:pt x="7841" y="4930"/>
                  </a:lnTo>
                  <a:lnTo>
                    <a:pt x="7995" y="4266"/>
                  </a:lnTo>
                  <a:lnTo>
                    <a:pt x="8097" y="3576"/>
                  </a:lnTo>
                  <a:lnTo>
                    <a:pt x="8122" y="3397"/>
                  </a:lnTo>
                  <a:lnTo>
                    <a:pt x="8148" y="3193"/>
                  </a:lnTo>
                  <a:lnTo>
                    <a:pt x="8122" y="2963"/>
                  </a:lnTo>
                  <a:lnTo>
                    <a:pt x="8097" y="2733"/>
                  </a:lnTo>
                  <a:lnTo>
                    <a:pt x="8046" y="2529"/>
                  </a:lnTo>
                  <a:lnTo>
                    <a:pt x="7969" y="2325"/>
                  </a:lnTo>
                  <a:lnTo>
                    <a:pt x="7892" y="2120"/>
                  </a:lnTo>
                  <a:lnTo>
                    <a:pt x="7790" y="1916"/>
                  </a:lnTo>
                  <a:lnTo>
                    <a:pt x="7688" y="1737"/>
                  </a:lnTo>
                  <a:lnTo>
                    <a:pt x="7535" y="1558"/>
                  </a:lnTo>
                  <a:lnTo>
                    <a:pt x="7407" y="1405"/>
                  </a:lnTo>
                  <a:lnTo>
                    <a:pt x="7228" y="1252"/>
                  </a:lnTo>
                  <a:lnTo>
                    <a:pt x="7075" y="1124"/>
                  </a:lnTo>
                  <a:lnTo>
                    <a:pt x="6871" y="997"/>
                  </a:lnTo>
                  <a:lnTo>
                    <a:pt x="6692" y="894"/>
                  </a:lnTo>
                  <a:lnTo>
                    <a:pt x="6488" y="818"/>
                  </a:lnTo>
                  <a:lnTo>
                    <a:pt x="6258" y="741"/>
                  </a:lnTo>
                  <a:lnTo>
                    <a:pt x="6028" y="690"/>
                  </a:lnTo>
                  <a:lnTo>
                    <a:pt x="3627" y="256"/>
                  </a:lnTo>
                  <a:lnTo>
                    <a:pt x="2708" y="128"/>
                  </a:lnTo>
                  <a:lnTo>
                    <a:pt x="1814" y="52"/>
                  </a:lnTo>
                  <a:lnTo>
                    <a:pt x="894" y="1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2" name="Google Shape;3740;p72">
              <a:extLst>
                <a:ext uri="{FF2B5EF4-FFF2-40B4-BE49-F238E27FC236}">
                  <a16:creationId xmlns:a16="http://schemas.microsoft.com/office/drawing/2014/main" id="{82108541-0915-4302-8ED8-661C75852DE2}"/>
                </a:ext>
              </a:extLst>
            </p:cNvPr>
            <p:cNvSpPr/>
            <p:nvPr/>
          </p:nvSpPr>
          <p:spPr>
            <a:xfrm>
              <a:off x="5565275" y="2641350"/>
              <a:ext cx="155825" cy="191575"/>
            </a:xfrm>
            <a:custGeom>
              <a:avLst/>
              <a:gdLst/>
              <a:ahLst/>
              <a:cxnLst/>
              <a:rect l="l" t="t" r="r" b="b"/>
              <a:pathLst>
                <a:path w="6233" h="7663" extrusionOk="0">
                  <a:moveTo>
                    <a:pt x="2989" y="0"/>
                  </a:moveTo>
                  <a:lnTo>
                    <a:pt x="2836" y="51"/>
                  </a:lnTo>
                  <a:lnTo>
                    <a:pt x="2733" y="77"/>
                  </a:lnTo>
                  <a:lnTo>
                    <a:pt x="2606" y="153"/>
                  </a:lnTo>
                  <a:lnTo>
                    <a:pt x="2504" y="230"/>
                  </a:lnTo>
                  <a:lnTo>
                    <a:pt x="2401" y="358"/>
                  </a:lnTo>
                  <a:lnTo>
                    <a:pt x="2325" y="460"/>
                  </a:lnTo>
                  <a:lnTo>
                    <a:pt x="2274" y="587"/>
                  </a:lnTo>
                  <a:lnTo>
                    <a:pt x="26" y="6896"/>
                  </a:lnTo>
                  <a:lnTo>
                    <a:pt x="1" y="7049"/>
                  </a:lnTo>
                  <a:lnTo>
                    <a:pt x="1" y="7177"/>
                  </a:lnTo>
                  <a:lnTo>
                    <a:pt x="26" y="7305"/>
                  </a:lnTo>
                  <a:lnTo>
                    <a:pt x="103" y="7432"/>
                  </a:lnTo>
                  <a:lnTo>
                    <a:pt x="179" y="7509"/>
                  </a:lnTo>
                  <a:lnTo>
                    <a:pt x="281" y="7586"/>
                  </a:lnTo>
                  <a:lnTo>
                    <a:pt x="409" y="7637"/>
                  </a:lnTo>
                  <a:lnTo>
                    <a:pt x="562" y="7662"/>
                  </a:lnTo>
                  <a:lnTo>
                    <a:pt x="741" y="7637"/>
                  </a:lnTo>
                  <a:lnTo>
                    <a:pt x="869" y="7560"/>
                  </a:lnTo>
                  <a:lnTo>
                    <a:pt x="997" y="7432"/>
                  </a:lnTo>
                  <a:lnTo>
                    <a:pt x="1099" y="7279"/>
                  </a:lnTo>
                  <a:lnTo>
                    <a:pt x="3117" y="1584"/>
                  </a:lnTo>
                  <a:lnTo>
                    <a:pt x="5134" y="7279"/>
                  </a:lnTo>
                  <a:lnTo>
                    <a:pt x="5211" y="7432"/>
                  </a:lnTo>
                  <a:lnTo>
                    <a:pt x="5339" y="7560"/>
                  </a:lnTo>
                  <a:lnTo>
                    <a:pt x="5492" y="7637"/>
                  </a:lnTo>
                  <a:lnTo>
                    <a:pt x="5671" y="7662"/>
                  </a:lnTo>
                  <a:lnTo>
                    <a:pt x="5798" y="7637"/>
                  </a:lnTo>
                  <a:lnTo>
                    <a:pt x="5926" y="7586"/>
                  </a:lnTo>
                  <a:lnTo>
                    <a:pt x="6054" y="7509"/>
                  </a:lnTo>
                  <a:lnTo>
                    <a:pt x="6130" y="7432"/>
                  </a:lnTo>
                  <a:lnTo>
                    <a:pt x="6181" y="7305"/>
                  </a:lnTo>
                  <a:lnTo>
                    <a:pt x="6232" y="7177"/>
                  </a:lnTo>
                  <a:lnTo>
                    <a:pt x="6232" y="7049"/>
                  </a:lnTo>
                  <a:lnTo>
                    <a:pt x="6207" y="6896"/>
                  </a:lnTo>
                  <a:lnTo>
                    <a:pt x="3959" y="587"/>
                  </a:lnTo>
                  <a:lnTo>
                    <a:pt x="3908" y="460"/>
                  </a:lnTo>
                  <a:lnTo>
                    <a:pt x="3832" y="358"/>
                  </a:lnTo>
                  <a:lnTo>
                    <a:pt x="3730" y="230"/>
                  </a:lnTo>
                  <a:lnTo>
                    <a:pt x="3627" y="153"/>
                  </a:lnTo>
                  <a:lnTo>
                    <a:pt x="3500" y="77"/>
                  </a:lnTo>
                  <a:lnTo>
                    <a:pt x="3372" y="51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rgbClr val="FF858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3" name="Google Shape;3741;p72">
              <a:extLst>
                <a:ext uri="{FF2B5EF4-FFF2-40B4-BE49-F238E27FC236}">
                  <a16:creationId xmlns:a16="http://schemas.microsoft.com/office/drawing/2014/main" id="{2EBC1685-8FF2-401D-A57C-B51C47D1AD8C}"/>
                </a:ext>
              </a:extLst>
            </p:cNvPr>
            <p:cNvSpPr/>
            <p:nvPr/>
          </p:nvSpPr>
          <p:spPr>
            <a:xfrm>
              <a:off x="5571025" y="2680925"/>
              <a:ext cx="72175" cy="152000"/>
            </a:xfrm>
            <a:custGeom>
              <a:avLst/>
              <a:gdLst/>
              <a:ahLst/>
              <a:cxnLst/>
              <a:rect l="l" t="t" r="r" b="b"/>
              <a:pathLst>
                <a:path w="2887" h="6080" extrusionOk="0">
                  <a:moveTo>
                    <a:pt x="2733" y="1"/>
                  </a:moveTo>
                  <a:lnTo>
                    <a:pt x="2606" y="52"/>
                  </a:lnTo>
                  <a:lnTo>
                    <a:pt x="2478" y="103"/>
                  </a:lnTo>
                  <a:lnTo>
                    <a:pt x="2350" y="179"/>
                  </a:lnTo>
                  <a:lnTo>
                    <a:pt x="2248" y="256"/>
                  </a:lnTo>
                  <a:lnTo>
                    <a:pt x="2146" y="358"/>
                  </a:lnTo>
                  <a:lnTo>
                    <a:pt x="2069" y="486"/>
                  </a:lnTo>
                  <a:lnTo>
                    <a:pt x="2018" y="614"/>
                  </a:lnTo>
                  <a:lnTo>
                    <a:pt x="205" y="5696"/>
                  </a:lnTo>
                  <a:lnTo>
                    <a:pt x="128" y="5849"/>
                  </a:lnTo>
                  <a:lnTo>
                    <a:pt x="0" y="5977"/>
                  </a:lnTo>
                  <a:lnTo>
                    <a:pt x="154" y="6054"/>
                  </a:lnTo>
                  <a:lnTo>
                    <a:pt x="332" y="6079"/>
                  </a:lnTo>
                  <a:lnTo>
                    <a:pt x="511" y="6054"/>
                  </a:lnTo>
                  <a:lnTo>
                    <a:pt x="639" y="5977"/>
                  </a:lnTo>
                  <a:lnTo>
                    <a:pt x="767" y="5849"/>
                  </a:lnTo>
                  <a:lnTo>
                    <a:pt x="869" y="5696"/>
                  </a:lnTo>
                  <a:lnTo>
                    <a:pt x="2887" y="1"/>
                  </a:lnTo>
                  <a:close/>
                </a:path>
              </a:pathLst>
            </a:custGeom>
            <a:solidFill>
              <a:srgbClr val="FF858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4" name="Google Shape;3742;p72">
              <a:extLst>
                <a:ext uri="{FF2B5EF4-FFF2-40B4-BE49-F238E27FC236}">
                  <a16:creationId xmlns:a16="http://schemas.microsoft.com/office/drawing/2014/main" id="{C8999321-DB8D-4DD0-82B3-3B9B5CA77C9E}"/>
                </a:ext>
              </a:extLst>
            </p:cNvPr>
            <p:cNvSpPr/>
            <p:nvPr/>
          </p:nvSpPr>
          <p:spPr>
            <a:xfrm>
              <a:off x="5634875" y="2641350"/>
              <a:ext cx="86225" cy="191575"/>
            </a:xfrm>
            <a:custGeom>
              <a:avLst/>
              <a:gdLst/>
              <a:ahLst/>
              <a:cxnLst/>
              <a:rect l="l" t="t" r="r" b="b"/>
              <a:pathLst>
                <a:path w="3449" h="7663" extrusionOk="0">
                  <a:moveTo>
                    <a:pt x="333" y="0"/>
                  </a:moveTo>
                  <a:lnTo>
                    <a:pt x="154" y="26"/>
                  </a:lnTo>
                  <a:lnTo>
                    <a:pt x="0" y="51"/>
                  </a:lnTo>
                  <a:lnTo>
                    <a:pt x="179" y="153"/>
                  </a:lnTo>
                  <a:lnTo>
                    <a:pt x="281" y="230"/>
                  </a:lnTo>
                  <a:lnTo>
                    <a:pt x="384" y="358"/>
                  </a:lnTo>
                  <a:lnTo>
                    <a:pt x="460" y="460"/>
                  </a:lnTo>
                  <a:lnTo>
                    <a:pt x="511" y="587"/>
                  </a:lnTo>
                  <a:lnTo>
                    <a:pt x="2759" y="6896"/>
                  </a:lnTo>
                  <a:lnTo>
                    <a:pt x="2784" y="6998"/>
                  </a:lnTo>
                  <a:lnTo>
                    <a:pt x="2784" y="7100"/>
                  </a:lnTo>
                  <a:lnTo>
                    <a:pt x="2759" y="7279"/>
                  </a:lnTo>
                  <a:lnTo>
                    <a:pt x="2682" y="7432"/>
                  </a:lnTo>
                  <a:lnTo>
                    <a:pt x="2555" y="7560"/>
                  </a:lnTo>
                  <a:lnTo>
                    <a:pt x="2708" y="7637"/>
                  </a:lnTo>
                  <a:lnTo>
                    <a:pt x="2887" y="7662"/>
                  </a:lnTo>
                  <a:lnTo>
                    <a:pt x="3014" y="7637"/>
                  </a:lnTo>
                  <a:lnTo>
                    <a:pt x="3142" y="7586"/>
                  </a:lnTo>
                  <a:lnTo>
                    <a:pt x="3270" y="7509"/>
                  </a:lnTo>
                  <a:lnTo>
                    <a:pt x="3346" y="7432"/>
                  </a:lnTo>
                  <a:lnTo>
                    <a:pt x="3397" y="7305"/>
                  </a:lnTo>
                  <a:lnTo>
                    <a:pt x="3448" y="7177"/>
                  </a:lnTo>
                  <a:lnTo>
                    <a:pt x="3448" y="7049"/>
                  </a:lnTo>
                  <a:lnTo>
                    <a:pt x="3423" y="6896"/>
                  </a:lnTo>
                  <a:lnTo>
                    <a:pt x="1175" y="587"/>
                  </a:lnTo>
                  <a:lnTo>
                    <a:pt x="1124" y="460"/>
                  </a:lnTo>
                  <a:lnTo>
                    <a:pt x="1048" y="358"/>
                  </a:lnTo>
                  <a:lnTo>
                    <a:pt x="946" y="230"/>
                  </a:lnTo>
                  <a:lnTo>
                    <a:pt x="843" y="153"/>
                  </a:lnTo>
                  <a:lnTo>
                    <a:pt x="716" y="77"/>
                  </a:lnTo>
                  <a:lnTo>
                    <a:pt x="588" y="51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FF858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5" name="Google Shape;3743;p72">
              <a:extLst>
                <a:ext uri="{FF2B5EF4-FFF2-40B4-BE49-F238E27FC236}">
                  <a16:creationId xmlns:a16="http://schemas.microsoft.com/office/drawing/2014/main" id="{A0D5FA33-8F03-40FA-8F3E-EE4317DA5878}"/>
                </a:ext>
              </a:extLst>
            </p:cNvPr>
            <p:cNvSpPr/>
            <p:nvPr/>
          </p:nvSpPr>
          <p:spPr>
            <a:xfrm>
              <a:off x="5445875" y="2634950"/>
              <a:ext cx="394625" cy="415700"/>
            </a:xfrm>
            <a:custGeom>
              <a:avLst/>
              <a:gdLst/>
              <a:ahLst/>
              <a:cxnLst/>
              <a:rect l="l" t="t" r="r" b="b"/>
              <a:pathLst>
                <a:path w="15785" h="16628" extrusionOk="0">
                  <a:moveTo>
                    <a:pt x="7893" y="2555"/>
                  </a:moveTo>
                  <a:lnTo>
                    <a:pt x="9118" y="6028"/>
                  </a:lnTo>
                  <a:lnTo>
                    <a:pt x="9118" y="6028"/>
                  </a:lnTo>
                  <a:lnTo>
                    <a:pt x="8506" y="6003"/>
                  </a:lnTo>
                  <a:lnTo>
                    <a:pt x="7893" y="5977"/>
                  </a:lnTo>
                  <a:lnTo>
                    <a:pt x="7280" y="6003"/>
                  </a:lnTo>
                  <a:lnTo>
                    <a:pt x="6667" y="6028"/>
                  </a:lnTo>
                  <a:lnTo>
                    <a:pt x="6667" y="6028"/>
                  </a:lnTo>
                  <a:lnTo>
                    <a:pt x="7893" y="2555"/>
                  </a:lnTo>
                  <a:close/>
                  <a:moveTo>
                    <a:pt x="13563" y="9757"/>
                  </a:moveTo>
                  <a:lnTo>
                    <a:pt x="13588" y="9783"/>
                  </a:lnTo>
                  <a:lnTo>
                    <a:pt x="13639" y="9808"/>
                  </a:lnTo>
                  <a:lnTo>
                    <a:pt x="13767" y="9987"/>
                  </a:lnTo>
                  <a:lnTo>
                    <a:pt x="13946" y="10166"/>
                  </a:lnTo>
                  <a:lnTo>
                    <a:pt x="14099" y="10293"/>
                  </a:lnTo>
                  <a:lnTo>
                    <a:pt x="14278" y="10421"/>
                  </a:lnTo>
                  <a:lnTo>
                    <a:pt x="14482" y="10523"/>
                  </a:lnTo>
                  <a:lnTo>
                    <a:pt x="14686" y="10625"/>
                  </a:lnTo>
                  <a:lnTo>
                    <a:pt x="14891" y="10677"/>
                  </a:lnTo>
                  <a:lnTo>
                    <a:pt x="15095" y="10728"/>
                  </a:lnTo>
                  <a:lnTo>
                    <a:pt x="14967" y="11315"/>
                  </a:lnTo>
                  <a:lnTo>
                    <a:pt x="14814" y="11903"/>
                  </a:lnTo>
                  <a:lnTo>
                    <a:pt x="14584" y="11800"/>
                  </a:lnTo>
                  <a:lnTo>
                    <a:pt x="14380" y="11673"/>
                  </a:lnTo>
                  <a:lnTo>
                    <a:pt x="14201" y="11494"/>
                  </a:lnTo>
                  <a:lnTo>
                    <a:pt x="14022" y="11290"/>
                  </a:lnTo>
                  <a:lnTo>
                    <a:pt x="13920" y="11187"/>
                  </a:lnTo>
                  <a:lnTo>
                    <a:pt x="13818" y="11111"/>
                  </a:lnTo>
                  <a:lnTo>
                    <a:pt x="13690" y="11060"/>
                  </a:lnTo>
                  <a:lnTo>
                    <a:pt x="13409" y="11060"/>
                  </a:lnTo>
                  <a:lnTo>
                    <a:pt x="13282" y="11111"/>
                  </a:lnTo>
                  <a:lnTo>
                    <a:pt x="13179" y="11187"/>
                  </a:lnTo>
                  <a:lnTo>
                    <a:pt x="13077" y="11290"/>
                  </a:lnTo>
                  <a:lnTo>
                    <a:pt x="12950" y="11468"/>
                  </a:lnTo>
                  <a:lnTo>
                    <a:pt x="12796" y="11596"/>
                  </a:lnTo>
                  <a:lnTo>
                    <a:pt x="12643" y="11724"/>
                  </a:lnTo>
                  <a:lnTo>
                    <a:pt x="12464" y="11826"/>
                  </a:lnTo>
                  <a:lnTo>
                    <a:pt x="12286" y="11928"/>
                  </a:lnTo>
                  <a:lnTo>
                    <a:pt x="12081" y="11979"/>
                  </a:lnTo>
                  <a:lnTo>
                    <a:pt x="11877" y="12005"/>
                  </a:lnTo>
                  <a:lnTo>
                    <a:pt x="11673" y="12030"/>
                  </a:lnTo>
                  <a:lnTo>
                    <a:pt x="11468" y="12005"/>
                  </a:lnTo>
                  <a:lnTo>
                    <a:pt x="11264" y="11979"/>
                  </a:lnTo>
                  <a:lnTo>
                    <a:pt x="11060" y="11928"/>
                  </a:lnTo>
                  <a:lnTo>
                    <a:pt x="10881" y="11826"/>
                  </a:lnTo>
                  <a:lnTo>
                    <a:pt x="10702" y="11724"/>
                  </a:lnTo>
                  <a:lnTo>
                    <a:pt x="10523" y="11596"/>
                  </a:lnTo>
                  <a:lnTo>
                    <a:pt x="10370" y="11468"/>
                  </a:lnTo>
                  <a:lnTo>
                    <a:pt x="10242" y="11290"/>
                  </a:lnTo>
                  <a:lnTo>
                    <a:pt x="10166" y="11187"/>
                  </a:lnTo>
                  <a:lnTo>
                    <a:pt x="10038" y="11111"/>
                  </a:lnTo>
                  <a:lnTo>
                    <a:pt x="9910" y="11060"/>
                  </a:lnTo>
                  <a:lnTo>
                    <a:pt x="9629" y="11060"/>
                  </a:lnTo>
                  <a:lnTo>
                    <a:pt x="9527" y="11111"/>
                  </a:lnTo>
                  <a:lnTo>
                    <a:pt x="9399" y="11187"/>
                  </a:lnTo>
                  <a:lnTo>
                    <a:pt x="9297" y="11290"/>
                  </a:lnTo>
                  <a:lnTo>
                    <a:pt x="9170" y="11468"/>
                  </a:lnTo>
                  <a:lnTo>
                    <a:pt x="9016" y="11596"/>
                  </a:lnTo>
                  <a:lnTo>
                    <a:pt x="8863" y="11724"/>
                  </a:lnTo>
                  <a:lnTo>
                    <a:pt x="8684" y="11826"/>
                  </a:lnTo>
                  <a:lnTo>
                    <a:pt x="8506" y="11928"/>
                  </a:lnTo>
                  <a:lnTo>
                    <a:pt x="8301" y="11979"/>
                  </a:lnTo>
                  <a:lnTo>
                    <a:pt x="8097" y="12005"/>
                  </a:lnTo>
                  <a:lnTo>
                    <a:pt x="7893" y="12030"/>
                  </a:lnTo>
                  <a:lnTo>
                    <a:pt x="7688" y="12005"/>
                  </a:lnTo>
                  <a:lnTo>
                    <a:pt x="7484" y="11979"/>
                  </a:lnTo>
                  <a:lnTo>
                    <a:pt x="7280" y="11928"/>
                  </a:lnTo>
                  <a:lnTo>
                    <a:pt x="7101" y="11826"/>
                  </a:lnTo>
                  <a:lnTo>
                    <a:pt x="6922" y="11724"/>
                  </a:lnTo>
                  <a:lnTo>
                    <a:pt x="6743" y="11596"/>
                  </a:lnTo>
                  <a:lnTo>
                    <a:pt x="6590" y="11468"/>
                  </a:lnTo>
                  <a:lnTo>
                    <a:pt x="6462" y="11290"/>
                  </a:lnTo>
                  <a:lnTo>
                    <a:pt x="6386" y="11187"/>
                  </a:lnTo>
                  <a:lnTo>
                    <a:pt x="6258" y="11111"/>
                  </a:lnTo>
                  <a:lnTo>
                    <a:pt x="6130" y="11060"/>
                  </a:lnTo>
                  <a:lnTo>
                    <a:pt x="5875" y="11060"/>
                  </a:lnTo>
                  <a:lnTo>
                    <a:pt x="5747" y="11111"/>
                  </a:lnTo>
                  <a:lnTo>
                    <a:pt x="5619" y="11187"/>
                  </a:lnTo>
                  <a:lnTo>
                    <a:pt x="5543" y="11290"/>
                  </a:lnTo>
                  <a:lnTo>
                    <a:pt x="5338" y="11519"/>
                  </a:lnTo>
                  <a:lnTo>
                    <a:pt x="5109" y="11724"/>
                  </a:lnTo>
                  <a:lnTo>
                    <a:pt x="4853" y="11877"/>
                  </a:lnTo>
                  <a:lnTo>
                    <a:pt x="4547" y="11979"/>
                  </a:lnTo>
                  <a:lnTo>
                    <a:pt x="4470" y="12005"/>
                  </a:lnTo>
                  <a:lnTo>
                    <a:pt x="4419" y="12081"/>
                  </a:lnTo>
                  <a:lnTo>
                    <a:pt x="4368" y="12183"/>
                  </a:lnTo>
                  <a:lnTo>
                    <a:pt x="4393" y="12260"/>
                  </a:lnTo>
                  <a:lnTo>
                    <a:pt x="4419" y="12362"/>
                  </a:lnTo>
                  <a:lnTo>
                    <a:pt x="4496" y="12413"/>
                  </a:lnTo>
                  <a:lnTo>
                    <a:pt x="4598" y="12439"/>
                  </a:lnTo>
                  <a:lnTo>
                    <a:pt x="4674" y="12439"/>
                  </a:lnTo>
                  <a:lnTo>
                    <a:pt x="4879" y="12388"/>
                  </a:lnTo>
                  <a:lnTo>
                    <a:pt x="5057" y="12311"/>
                  </a:lnTo>
                  <a:lnTo>
                    <a:pt x="5211" y="12235"/>
                  </a:lnTo>
                  <a:lnTo>
                    <a:pt x="5390" y="12107"/>
                  </a:lnTo>
                  <a:lnTo>
                    <a:pt x="5543" y="12005"/>
                  </a:lnTo>
                  <a:lnTo>
                    <a:pt x="5670" y="11877"/>
                  </a:lnTo>
                  <a:lnTo>
                    <a:pt x="5798" y="11724"/>
                  </a:lnTo>
                  <a:lnTo>
                    <a:pt x="5926" y="11570"/>
                  </a:lnTo>
                  <a:lnTo>
                    <a:pt x="5977" y="11545"/>
                  </a:lnTo>
                  <a:lnTo>
                    <a:pt x="6028" y="11545"/>
                  </a:lnTo>
                  <a:lnTo>
                    <a:pt x="6079" y="11570"/>
                  </a:lnTo>
                  <a:lnTo>
                    <a:pt x="6232" y="11800"/>
                  </a:lnTo>
                  <a:lnTo>
                    <a:pt x="6437" y="11979"/>
                  </a:lnTo>
                  <a:lnTo>
                    <a:pt x="6641" y="12132"/>
                  </a:lnTo>
                  <a:lnTo>
                    <a:pt x="6871" y="12260"/>
                  </a:lnTo>
                  <a:lnTo>
                    <a:pt x="7101" y="12362"/>
                  </a:lnTo>
                  <a:lnTo>
                    <a:pt x="7356" y="12439"/>
                  </a:lnTo>
                  <a:lnTo>
                    <a:pt x="7612" y="12490"/>
                  </a:lnTo>
                  <a:lnTo>
                    <a:pt x="7893" y="12515"/>
                  </a:lnTo>
                  <a:lnTo>
                    <a:pt x="8148" y="12490"/>
                  </a:lnTo>
                  <a:lnTo>
                    <a:pt x="8429" y="12439"/>
                  </a:lnTo>
                  <a:lnTo>
                    <a:pt x="8659" y="12362"/>
                  </a:lnTo>
                  <a:lnTo>
                    <a:pt x="8914" y="12260"/>
                  </a:lnTo>
                  <a:lnTo>
                    <a:pt x="9144" y="12132"/>
                  </a:lnTo>
                  <a:lnTo>
                    <a:pt x="9348" y="11979"/>
                  </a:lnTo>
                  <a:lnTo>
                    <a:pt x="9527" y="11800"/>
                  </a:lnTo>
                  <a:lnTo>
                    <a:pt x="9706" y="11570"/>
                  </a:lnTo>
                  <a:lnTo>
                    <a:pt x="9731" y="11545"/>
                  </a:lnTo>
                  <a:lnTo>
                    <a:pt x="9808" y="11545"/>
                  </a:lnTo>
                  <a:lnTo>
                    <a:pt x="9859" y="11570"/>
                  </a:lnTo>
                  <a:lnTo>
                    <a:pt x="10012" y="11800"/>
                  </a:lnTo>
                  <a:lnTo>
                    <a:pt x="10217" y="11979"/>
                  </a:lnTo>
                  <a:lnTo>
                    <a:pt x="10421" y="12132"/>
                  </a:lnTo>
                  <a:lnTo>
                    <a:pt x="10651" y="12260"/>
                  </a:lnTo>
                  <a:lnTo>
                    <a:pt x="10881" y="12362"/>
                  </a:lnTo>
                  <a:lnTo>
                    <a:pt x="11136" y="12439"/>
                  </a:lnTo>
                  <a:lnTo>
                    <a:pt x="11392" y="12490"/>
                  </a:lnTo>
                  <a:lnTo>
                    <a:pt x="11673" y="12515"/>
                  </a:lnTo>
                  <a:lnTo>
                    <a:pt x="11928" y="12490"/>
                  </a:lnTo>
                  <a:lnTo>
                    <a:pt x="12183" y="12439"/>
                  </a:lnTo>
                  <a:lnTo>
                    <a:pt x="12439" y="12362"/>
                  </a:lnTo>
                  <a:lnTo>
                    <a:pt x="12694" y="12260"/>
                  </a:lnTo>
                  <a:lnTo>
                    <a:pt x="12924" y="12132"/>
                  </a:lnTo>
                  <a:lnTo>
                    <a:pt x="13128" y="11979"/>
                  </a:lnTo>
                  <a:lnTo>
                    <a:pt x="13307" y="11800"/>
                  </a:lnTo>
                  <a:lnTo>
                    <a:pt x="13486" y="11570"/>
                  </a:lnTo>
                  <a:lnTo>
                    <a:pt x="13511" y="11545"/>
                  </a:lnTo>
                  <a:lnTo>
                    <a:pt x="13588" y="11545"/>
                  </a:lnTo>
                  <a:lnTo>
                    <a:pt x="13639" y="11570"/>
                  </a:lnTo>
                  <a:lnTo>
                    <a:pt x="13844" y="11851"/>
                  </a:lnTo>
                  <a:lnTo>
                    <a:pt x="14099" y="12056"/>
                  </a:lnTo>
                  <a:lnTo>
                    <a:pt x="14380" y="12235"/>
                  </a:lnTo>
                  <a:lnTo>
                    <a:pt x="14686" y="12388"/>
                  </a:lnTo>
                  <a:lnTo>
                    <a:pt x="14354" y="13409"/>
                  </a:lnTo>
                  <a:lnTo>
                    <a:pt x="14176" y="13256"/>
                  </a:lnTo>
                  <a:lnTo>
                    <a:pt x="14022" y="13077"/>
                  </a:lnTo>
                  <a:lnTo>
                    <a:pt x="13920" y="12975"/>
                  </a:lnTo>
                  <a:lnTo>
                    <a:pt x="13818" y="12899"/>
                  </a:lnTo>
                  <a:lnTo>
                    <a:pt x="13690" y="12848"/>
                  </a:lnTo>
                  <a:lnTo>
                    <a:pt x="13563" y="12822"/>
                  </a:lnTo>
                  <a:lnTo>
                    <a:pt x="13409" y="12848"/>
                  </a:lnTo>
                  <a:lnTo>
                    <a:pt x="13282" y="12899"/>
                  </a:lnTo>
                  <a:lnTo>
                    <a:pt x="13179" y="12975"/>
                  </a:lnTo>
                  <a:lnTo>
                    <a:pt x="13077" y="13077"/>
                  </a:lnTo>
                  <a:lnTo>
                    <a:pt x="12950" y="13231"/>
                  </a:lnTo>
                  <a:lnTo>
                    <a:pt x="12796" y="13384"/>
                  </a:lnTo>
                  <a:lnTo>
                    <a:pt x="12643" y="13512"/>
                  </a:lnTo>
                  <a:lnTo>
                    <a:pt x="12464" y="13614"/>
                  </a:lnTo>
                  <a:lnTo>
                    <a:pt x="12286" y="13690"/>
                  </a:lnTo>
                  <a:lnTo>
                    <a:pt x="12081" y="13767"/>
                  </a:lnTo>
                  <a:lnTo>
                    <a:pt x="11877" y="13793"/>
                  </a:lnTo>
                  <a:lnTo>
                    <a:pt x="11468" y="13793"/>
                  </a:lnTo>
                  <a:lnTo>
                    <a:pt x="11264" y="13767"/>
                  </a:lnTo>
                  <a:lnTo>
                    <a:pt x="11060" y="13690"/>
                  </a:lnTo>
                  <a:lnTo>
                    <a:pt x="10881" y="13614"/>
                  </a:lnTo>
                  <a:lnTo>
                    <a:pt x="10702" y="13512"/>
                  </a:lnTo>
                  <a:lnTo>
                    <a:pt x="10523" y="13384"/>
                  </a:lnTo>
                  <a:lnTo>
                    <a:pt x="10370" y="13231"/>
                  </a:lnTo>
                  <a:lnTo>
                    <a:pt x="10242" y="13077"/>
                  </a:lnTo>
                  <a:lnTo>
                    <a:pt x="10166" y="12975"/>
                  </a:lnTo>
                  <a:lnTo>
                    <a:pt x="10038" y="12899"/>
                  </a:lnTo>
                  <a:lnTo>
                    <a:pt x="9910" y="12848"/>
                  </a:lnTo>
                  <a:lnTo>
                    <a:pt x="9783" y="12822"/>
                  </a:lnTo>
                  <a:lnTo>
                    <a:pt x="9629" y="12848"/>
                  </a:lnTo>
                  <a:lnTo>
                    <a:pt x="9527" y="12899"/>
                  </a:lnTo>
                  <a:lnTo>
                    <a:pt x="9399" y="12975"/>
                  </a:lnTo>
                  <a:lnTo>
                    <a:pt x="9297" y="13077"/>
                  </a:lnTo>
                  <a:lnTo>
                    <a:pt x="9170" y="13231"/>
                  </a:lnTo>
                  <a:lnTo>
                    <a:pt x="9016" y="13384"/>
                  </a:lnTo>
                  <a:lnTo>
                    <a:pt x="8863" y="13512"/>
                  </a:lnTo>
                  <a:lnTo>
                    <a:pt x="8684" y="13614"/>
                  </a:lnTo>
                  <a:lnTo>
                    <a:pt x="8506" y="13690"/>
                  </a:lnTo>
                  <a:lnTo>
                    <a:pt x="8301" y="13767"/>
                  </a:lnTo>
                  <a:lnTo>
                    <a:pt x="8097" y="13793"/>
                  </a:lnTo>
                  <a:lnTo>
                    <a:pt x="7688" y="13793"/>
                  </a:lnTo>
                  <a:lnTo>
                    <a:pt x="7484" y="13767"/>
                  </a:lnTo>
                  <a:lnTo>
                    <a:pt x="7280" y="13690"/>
                  </a:lnTo>
                  <a:lnTo>
                    <a:pt x="7101" y="13614"/>
                  </a:lnTo>
                  <a:lnTo>
                    <a:pt x="6922" y="13512"/>
                  </a:lnTo>
                  <a:lnTo>
                    <a:pt x="6743" y="13384"/>
                  </a:lnTo>
                  <a:lnTo>
                    <a:pt x="6590" y="13231"/>
                  </a:lnTo>
                  <a:lnTo>
                    <a:pt x="6462" y="13077"/>
                  </a:lnTo>
                  <a:lnTo>
                    <a:pt x="6386" y="12975"/>
                  </a:lnTo>
                  <a:lnTo>
                    <a:pt x="6258" y="12899"/>
                  </a:lnTo>
                  <a:lnTo>
                    <a:pt x="6130" y="12848"/>
                  </a:lnTo>
                  <a:lnTo>
                    <a:pt x="6003" y="12822"/>
                  </a:lnTo>
                  <a:lnTo>
                    <a:pt x="5875" y="12848"/>
                  </a:lnTo>
                  <a:lnTo>
                    <a:pt x="5747" y="12899"/>
                  </a:lnTo>
                  <a:lnTo>
                    <a:pt x="5619" y="12975"/>
                  </a:lnTo>
                  <a:lnTo>
                    <a:pt x="5543" y="13077"/>
                  </a:lnTo>
                  <a:lnTo>
                    <a:pt x="5390" y="13231"/>
                  </a:lnTo>
                  <a:lnTo>
                    <a:pt x="5262" y="13384"/>
                  </a:lnTo>
                  <a:lnTo>
                    <a:pt x="5083" y="13512"/>
                  </a:lnTo>
                  <a:lnTo>
                    <a:pt x="4904" y="13614"/>
                  </a:lnTo>
                  <a:lnTo>
                    <a:pt x="4725" y="13690"/>
                  </a:lnTo>
                  <a:lnTo>
                    <a:pt x="4521" y="13767"/>
                  </a:lnTo>
                  <a:lnTo>
                    <a:pt x="4317" y="13793"/>
                  </a:lnTo>
                  <a:lnTo>
                    <a:pt x="3908" y="13793"/>
                  </a:lnTo>
                  <a:lnTo>
                    <a:pt x="3704" y="13767"/>
                  </a:lnTo>
                  <a:lnTo>
                    <a:pt x="3500" y="13690"/>
                  </a:lnTo>
                  <a:lnTo>
                    <a:pt x="3321" y="13614"/>
                  </a:lnTo>
                  <a:lnTo>
                    <a:pt x="3142" y="13512"/>
                  </a:lnTo>
                  <a:lnTo>
                    <a:pt x="2963" y="13384"/>
                  </a:lnTo>
                  <a:lnTo>
                    <a:pt x="2835" y="13231"/>
                  </a:lnTo>
                  <a:lnTo>
                    <a:pt x="2682" y="13077"/>
                  </a:lnTo>
                  <a:lnTo>
                    <a:pt x="2606" y="12975"/>
                  </a:lnTo>
                  <a:lnTo>
                    <a:pt x="2478" y="12899"/>
                  </a:lnTo>
                  <a:lnTo>
                    <a:pt x="2350" y="12848"/>
                  </a:lnTo>
                  <a:lnTo>
                    <a:pt x="2222" y="12822"/>
                  </a:lnTo>
                  <a:lnTo>
                    <a:pt x="2095" y="12848"/>
                  </a:lnTo>
                  <a:lnTo>
                    <a:pt x="1967" y="12899"/>
                  </a:lnTo>
                  <a:lnTo>
                    <a:pt x="1839" y="12975"/>
                  </a:lnTo>
                  <a:lnTo>
                    <a:pt x="1763" y="13077"/>
                  </a:lnTo>
                  <a:lnTo>
                    <a:pt x="1609" y="13256"/>
                  </a:lnTo>
                  <a:lnTo>
                    <a:pt x="1431" y="13409"/>
                  </a:lnTo>
                  <a:lnTo>
                    <a:pt x="1099" y="12388"/>
                  </a:lnTo>
                  <a:lnTo>
                    <a:pt x="1405" y="12235"/>
                  </a:lnTo>
                  <a:lnTo>
                    <a:pt x="1686" y="12056"/>
                  </a:lnTo>
                  <a:lnTo>
                    <a:pt x="1942" y="11851"/>
                  </a:lnTo>
                  <a:lnTo>
                    <a:pt x="2146" y="11570"/>
                  </a:lnTo>
                  <a:lnTo>
                    <a:pt x="2197" y="11545"/>
                  </a:lnTo>
                  <a:lnTo>
                    <a:pt x="2248" y="11545"/>
                  </a:lnTo>
                  <a:lnTo>
                    <a:pt x="2299" y="11570"/>
                  </a:lnTo>
                  <a:lnTo>
                    <a:pt x="2529" y="11851"/>
                  </a:lnTo>
                  <a:lnTo>
                    <a:pt x="2810" y="12107"/>
                  </a:lnTo>
                  <a:lnTo>
                    <a:pt x="3116" y="12286"/>
                  </a:lnTo>
                  <a:lnTo>
                    <a:pt x="3474" y="12413"/>
                  </a:lnTo>
                  <a:lnTo>
                    <a:pt x="3551" y="12439"/>
                  </a:lnTo>
                  <a:lnTo>
                    <a:pt x="3653" y="12413"/>
                  </a:lnTo>
                  <a:lnTo>
                    <a:pt x="3729" y="12337"/>
                  </a:lnTo>
                  <a:lnTo>
                    <a:pt x="3755" y="12260"/>
                  </a:lnTo>
                  <a:lnTo>
                    <a:pt x="3780" y="12158"/>
                  </a:lnTo>
                  <a:lnTo>
                    <a:pt x="3755" y="12081"/>
                  </a:lnTo>
                  <a:lnTo>
                    <a:pt x="3678" y="12005"/>
                  </a:lnTo>
                  <a:lnTo>
                    <a:pt x="3602" y="11954"/>
                  </a:lnTo>
                  <a:lnTo>
                    <a:pt x="3346" y="11851"/>
                  </a:lnTo>
                  <a:lnTo>
                    <a:pt x="3091" y="11698"/>
                  </a:lnTo>
                  <a:lnTo>
                    <a:pt x="2887" y="11519"/>
                  </a:lnTo>
                  <a:lnTo>
                    <a:pt x="2682" y="11290"/>
                  </a:lnTo>
                  <a:lnTo>
                    <a:pt x="2606" y="11187"/>
                  </a:lnTo>
                  <a:lnTo>
                    <a:pt x="2478" y="11111"/>
                  </a:lnTo>
                  <a:lnTo>
                    <a:pt x="2350" y="11060"/>
                  </a:lnTo>
                  <a:lnTo>
                    <a:pt x="2095" y="11060"/>
                  </a:lnTo>
                  <a:lnTo>
                    <a:pt x="1967" y="11111"/>
                  </a:lnTo>
                  <a:lnTo>
                    <a:pt x="1839" y="11187"/>
                  </a:lnTo>
                  <a:lnTo>
                    <a:pt x="1763" y="11290"/>
                  </a:lnTo>
                  <a:lnTo>
                    <a:pt x="1584" y="11494"/>
                  </a:lnTo>
                  <a:lnTo>
                    <a:pt x="1405" y="11673"/>
                  </a:lnTo>
                  <a:lnTo>
                    <a:pt x="1201" y="11800"/>
                  </a:lnTo>
                  <a:lnTo>
                    <a:pt x="971" y="11903"/>
                  </a:lnTo>
                  <a:lnTo>
                    <a:pt x="818" y="11315"/>
                  </a:lnTo>
                  <a:lnTo>
                    <a:pt x="664" y="10728"/>
                  </a:lnTo>
                  <a:lnTo>
                    <a:pt x="894" y="10677"/>
                  </a:lnTo>
                  <a:lnTo>
                    <a:pt x="1099" y="10625"/>
                  </a:lnTo>
                  <a:lnTo>
                    <a:pt x="1303" y="10523"/>
                  </a:lnTo>
                  <a:lnTo>
                    <a:pt x="1482" y="10421"/>
                  </a:lnTo>
                  <a:lnTo>
                    <a:pt x="1686" y="10293"/>
                  </a:lnTo>
                  <a:lnTo>
                    <a:pt x="1839" y="10166"/>
                  </a:lnTo>
                  <a:lnTo>
                    <a:pt x="1993" y="9987"/>
                  </a:lnTo>
                  <a:lnTo>
                    <a:pt x="2146" y="9808"/>
                  </a:lnTo>
                  <a:lnTo>
                    <a:pt x="2197" y="9783"/>
                  </a:lnTo>
                  <a:lnTo>
                    <a:pt x="2222" y="9757"/>
                  </a:lnTo>
                  <a:lnTo>
                    <a:pt x="2248" y="9783"/>
                  </a:lnTo>
                  <a:lnTo>
                    <a:pt x="2299" y="9808"/>
                  </a:lnTo>
                  <a:lnTo>
                    <a:pt x="2452" y="10013"/>
                  </a:lnTo>
                  <a:lnTo>
                    <a:pt x="2657" y="10191"/>
                  </a:lnTo>
                  <a:lnTo>
                    <a:pt x="2861" y="10345"/>
                  </a:lnTo>
                  <a:lnTo>
                    <a:pt x="3091" y="10498"/>
                  </a:lnTo>
                  <a:lnTo>
                    <a:pt x="3321" y="10600"/>
                  </a:lnTo>
                  <a:lnTo>
                    <a:pt x="3576" y="10677"/>
                  </a:lnTo>
                  <a:lnTo>
                    <a:pt x="3832" y="10728"/>
                  </a:lnTo>
                  <a:lnTo>
                    <a:pt x="4368" y="10728"/>
                  </a:lnTo>
                  <a:lnTo>
                    <a:pt x="4649" y="10677"/>
                  </a:lnTo>
                  <a:lnTo>
                    <a:pt x="4879" y="10600"/>
                  </a:lnTo>
                  <a:lnTo>
                    <a:pt x="5134" y="10498"/>
                  </a:lnTo>
                  <a:lnTo>
                    <a:pt x="5364" y="10345"/>
                  </a:lnTo>
                  <a:lnTo>
                    <a:pt x="5568" y="10191"/>
                  </a:lnTo>
                  <a:lnTo>
                    <a:pt x="5747" y="10013"/>
                  </a:lnTo>
                  <a:lnTo>
                    <a:pt x="5926" y="9808"/>
                  </a:lnTo>
                  <a:lnTo>
                    <a:pt x="5977" y="9783"/>
                  </a:lnTo>
                  <a:lnTo>
                    <a:pt x="6003" y="9757"/>
                  </a:lnTo>
                  <a:lnTo>
                    <a:pt x="6028" y="9783"/>
                  </a:lnTo>
                  <a:lnTo>
                    <a:pt x="6079" y="9808"/>
                  </a:lnTo>
                  <a:lnTo>
                    <a:pt x="6232" y="10013"/>
                  </a:lnTo>
                  <a:lnTo>
                    <a:pt x="6437" y="10191"/>
                  </a:lnTo>
                  <a:lnTo>
                    <a:pt x="6641" y="10345"/>
                  </a:lnTo>
                  <a:lnTo>
                    <a:pt x="6871" y="10498"/>
                  </a:lnTo>
                  <a:lnTo>
                    <a:pt x="7101" y="10600"/>
                  </a:lnTo>
                  <a:lnTo>
                    <a:pt x="7356" y="10677"/>
                  </a:lnTo>
                  <a:lnTo>
                    <a:pt x="7612" y="10728"/>
                  </a:lnTo>
                  <a:lnTo>
                    <a:pt x="8148" y="10728"/>
                  </a:lnTo>
                  <a:lnTo>
                    <a:pt x="8429" y="10677"/>
                  </a:lnTo>
                  <a:lnTo>
                    <a:pt x="8659" y="10600"/>
                  </a:lnTo>
                  <a:lnTo>
                    <a:pt x="8914" y="10498"/>
                  </a:lnTo>
                  <a:lnTo>
                    <a:pt x="9144" y="10345"/>
                  </a:lnTo>
                  <a:lnTo>
                    <a:pt x="9348" y="10191"/>
                  </a:lnTo>
                  <a:lnTo>
                    <a:pt x="9527" y="10013"/>
                  </a:lnTo>
                  <a:lnTo>
                    <a:pt x="9706" y="9808"/>
                  </a:lnTo>
                  <a:lnTo>
                    <a:pt x="9731" y="9783"/>
                  </a:lnTo>
                  <a:lnTo>
                    <a:pt x="9783" y="9757"/>
                  </a:lnTo>
                  <a:lnTo>
                    <a:pt x="9808" y="9783"/>
                  </a:lnTo>
                  <a:lnTo>
                    <a:pt x="9859" y="9808"/>
                  </a:lnTo>
                  <a:lnTo>
                    <a:pt x="10012" y="10013"/>
                  </a:lnTo>
                  <a:lnTo>
                    <a:pt x="10217" y="10191"/>
                  </a:lnTo>
                  <a:lnTo>
                    <a:pt x="10421" y="10345"/>
                  </a:lnTo>
                  <a:lnTo>
                    <a:pt x="10651" y="10498"/>
                  </a:lnTo>
                  <a:lnTo>
                    <a:pt x="10881" y="10600"/>
                  </a:lnTo>
                  <a:lnTo>
                    <a:pt x="11136" y="10677"/>
                  </a:lnTo>
                  <a:lnTo>
                    <a:pt x="11392" y="10728"/>
                  </a:lnTo>
                  <a:lnTo>
                    <a:pt x="11928" y="10728"/>
                  </a:lnTo>
                  <a:lnTo>
                    <a:pt x="12183" y="10677"/>
                  </a:lnTo>
                  <a:lnTo>
                    <a:pt x="12439" y="10600"/>
                  </a:lnTo>
                  <a:lnTo>
                    <a:pt x="12694" y="10498"/>
                  </a:lnTo>
                  <a:lnTo>
                    <a:pt x="12924" y="10345"/>
                  </a:lnTo>
                  <a:lnTo>
                    <a:pt x="13128" y="10191"/>
                  </a:lnTo>
                  <a:lnTo>
                    <a:pt x="13307" y="10013"/>
                  </a:lnTo>
                  <a:lnTo>
                    <a:pt x="13486" y="9808"/>
                  </a:lnTo>
                  <a:lnTo>
                    <a:pt x="13511" y="9783"/>
                  </a:lnTo>
                  <a:lnTo>
                    <a:pt x="13563" y="9757"/>
                  </a:lnTo>
                  <a:close/>
                  <a:moveTo>
                    <a:pt x="13563" y="13307"/>
                  </a:moveTo>
                  <a:lnTo>
                    <a:pt x="13588" y="13333"/>
                  </a:lnTo>
                  <a:lnTo>
                    <a:pt x="13639" y="13358"/>
                  </a:lnTo>
                  <a:lnTo>
                    <a:pt x="13741" y="13512"/>
                  </a:lnTo>
                  <a:lnTo>
                    <a:pt x="13869" y="13639"/>
                  </a:lnTo>
                  <a:lnTo>
                    <a:pt x="14022" y="13767"/>
                  </a:lnTo>
                  <a:lnTo>
                    <a:pt x="14176" y="13895"/>
                  </a:lnTo>
                  <a:lnTo>
                    <a:pt x="13818" y="14789"/>
                  </a:lnTo>
                  <a:lnTo>
                    <a:pt x="1967" y="14789"/>
                  </a:lnTo>
                  <a:lnTo>
                    <a:pt x="1609" y="13895"/>
                  </a:lnTo>
                  <a:lnTo>
                    <a:pt x="1763" y="13767"/>
                  </a:lnTo>
                  <a:lnTo>
                    <a:pt x="1890" y="13639"/>
                  </a:lnTo>
                  <a:lnTo>
                    <a:pt x="2018" y="13512"/>
                  </a:lnTo>
                  <a:lnTo>
                    <a:pt x="2146" y="13358"/>
                  </a:lnTo>
                  <a:lnTo>
                    <a:pt x="2197" y="13333"/>
                  </a:lnTo>
                  <a:lnTo>
                    <a:pt x="2222" y="13307"/>
                  </a:lnTo>
                  <a:lnTo>
                    <a:pt x="2248" y="13333"/>
                  </a:lnTo>
                  <a:lnTo>
                    <a:pt x="2299" y="13358"/>
                  </a:lnTo>
                  <a:lnTo>
                    <a:pt x="2452" y="13563"/>
                  </a:lnTo>
                  <a:lnTo>
                    <a:pt x="2657" y="13741"/>
                  </a:lnTo>
                  <a:lnTo>
                    <a:pt x="2861" y="13920"/>
                  </a:lnTo>
                  <a:lnTo>
                    <a:pt x="3091" y="14048"/>
                  </a:lnTo>
                  <a:lnTo>
                    <a:pt x="3321" y="14150"/>
                  </a:lnTo>
                  <a:lnTo>
                    <a:pt x="3576" y="14227"/>
                  </a:lnTo>
                  <a:lnTo>
                    <a:pt x="3832" y="14278"/>
                  </a:lnTo>
                  <a:lnTo>
                    <a:pt x="4112" y="14303"/>
                  </a:lnTo>
                  <a:lnTo>
                    <a:pt x="4368" y="14278"/>
                  </a:lnTo>
                  <a:lnTo>
                    <a:pt x="4649" y="14227"/>
                  </a:lnTo>
                  <a:lnTo>
                    <a:pt x="4879" y="14150"/>
                  </a:lnTo>
                  <a:lnTo>
                    <a:pt x="5134" y="14048"/>
                  </a:lnTo>
                  <a:lnTo>
                    <a:pt x="5364" y="13920"/>
                  </a:lnTo>
                  <a:lnTo>
                    <a:pt x="5568" y="13741"/>
                  </a:lnTo>
                  <a:lnTo>
                    <a:pt x="5747" y="13563"/>
                  </a:lnTo>
                  <a:lnTo>
                    <a:pt x="5926" y="13358"/>
                  </a:lnTo>
                  <a:lnTo>
                    <a:pt x="5977" y="13333"/>
                  </a:lnTo>
                  <a:lnTo>
                    <a:pt x="6003" y="13307"/>
                  </a:lnTo>
                  <a:lnTo>
                    <a:pt x="6028" y="13333"/>
                  </a:lnTo>
                  <a:lnTo>
                    <a:pt x="6079" y="13358"/>
                  </a:lnTo>
                  <a:lnTo>
                    <a:pt x="6232" y="13563"/>
                  </a:lnTo>
                  <a:lnTo>
                    <a:pt x="6437" y="13741"/>
                  </a:lnTo>
                  <a:lnTo>
                    <a:pt x="6641" y="13920"/>
                  </a:lnTo>
                  <a:lnTo>
                    <a:pt x="6871" y="14048"/>
                  </a:lnTo>
                  <a:lnTo>
                    <a:pt x="7101" y="14150"/>
                  </a:lnTo>
                  <a:lnTo>
                    <a:pt x="7356" y="14227"/>
                  </a:lnTo>
                  <a:lnTo>
                    <a:pt x="7612" y="14278"/>
                  </a:lnTo>
                  <a:lnTo>
                    <a:pt x="7893" y="14303"/>
                  </a:lnTo>
                  <a:lnTo>
                    <a:pt x="8148" y="14278"/>
                  </a:lnTo>
                  <a:lnTo>
                    <a:pt x="8429" y="14227"/>
                  </a:lnTo>
                  <a:lnTo>
                    <a:pt x="8659" y="14150"/>
                  </a:lnTo>
                  <a:lnTo>
                    <a:pt x="8914" y="14048"/>
                  </a:lnTo>
                  <a:lnTo>
                    <a:pt x="9144" y="13920"/>
                  </a:lnTo>
                  <a:lnTo>
                    <a:pt x="9348" y="13741"/>
                  </a:lnTo>
                  <a:lnTo>
                    <a:pt x="9527" y="13563"/>
                  </a:lnTo>
                  <a:lnTo>
                    <a:pt x="9706" y="13358"/>
                  </a:lnTo>
                  <a:lnTo>
                    <a:pt x="9731" y="13333"/>
                  </a:lnTo>
                  <a:lnTo>
                    <a:pt x="9783" y="13307"/>
                  </a:lnTo>
                  <a:lnTo>
                    <a:pt x="9808" y="13333"/>
                  </a:lnTo>
                  <a:lnTo>
                    <a:pt x="9859" y="13358"/>
                  </a:lnTo>
                  <a:lnTo>
                    <a:pt x="10012" y="13563"/>
                  </a:lnTo>
                  <a:lnTo>
                    <a:pt x="10217" y="13741"/>
                  </a:lnTo>
                  <a:lnTo>
                    <a:pt x="10421" y="13920"/>
                  </a:lnTo>
                  <a:lnTo>
                    <a:pt x="10651" y="14048"/>
                  </a:lnTo>
                  <a:lnTo>
                    <a:pt x="10881" y="14150"/>
                  </a:lnTo>
                  <a:lnTo>
                    <a:pt x="11136" y="14227"/>
                  </a:lnTo>
                  <a:lnTo>
                    <a:pt x="11392" y="14278"/>
                  </a:lnTo>
                  <a:lnTo>
                    <a:pt x="11673" y="14303"/>
                  </a:lnTo>
                  <a:lnTo>
                    <a:pt x="11928" y="14278"/>
                  </a:lnTo>
                  <a:lnTo>
                    <a:pt x="12183" y="14227"/>
                  </a:lnTo>
                  <a:lnTo>
                    <a:pt x="12439" y="14150"/>
                  </a:lnTo>
                  <a:lnTo>
                    <a:pt x="12694" y="14048"/>
                  </a:lnTo>
                  <a:lnTo>
                    <a:pt x="12924" y="13920"/>
                  </a:lnTo>
                  <a:lnTo>
                    <a:pt x="13128" y="13741"/>
                  </a:lnTo>
                  <a:lnTo>
                    <a:pt x="13307" y="13563"/>
                  </a:lnTo>
                  <a:lnTo>
                    <a:pt x="13486" y="13358"/>
                  </a:lnTo>
                  <a:lnTo>
                    <a:pt x="13511" y="13333"/>
                  </a:lnTo>
                  <a:lnTo>
                    <a:pt x="13563" y="13307"/>
                  </a:lnTo>
                  <a:close/>
                  <a:moveTo>
                    <a:pt x="13563" y="15274"/>
                  </a:moveTo>
                  <a:lnTo>
                    <a:pt x="13409" y="15453"/>
                  </a:lnTo>
                  <a:lnTo>
                    <a:pt x="13231" y="15631"/>
                  </a:lnTo>
                  <a:lnTo>
                    <a:pt x="13052" y="15785"/>
                  </a:lnTo>
                  <a:lnTo>
                    <a:pt x="12847" y="15912"/>
                  </a:lnTo>
                  <a:lnTo>
                    <a:pt x="12618" y="15989"/>
                  </a:lnTo>
                  <a:lnTo>
                    <a:pt x="12388" y="16066"/>
                  </a:lnTo>
                  <a:lnTo>
                    <a:pt x="12158" y="16117"/>
                  </a:lnTo>
                  <a:lnTo>
                    <a:pt x="3627" y="16117"/>
                  </a:lnTo>
                  <a:lnTo>
                    <a:pt x="3372" y="16066"/>
                  </a:lnTo>
                  <a:lnTo>
                    <a:pt x="3142" y="15989"/>
                  </a:lnTo>
                  <a:lnTo>
                    <a:pt x="2938" y="15912"/>
                  </a:lnTo>
                  <a:lnTo>
                    <a:pt x="2733" y="15785"/>
                  </a:lnTo>
                  <a:lnTo>
                    <a:pt x="2529" y="15631"/>
                  </a:lnTo>
                  <a:lnTo>
                    <a:pt x="2376" y="15453"/>
                  </a:lnTo>
                  <a:lnTo>
                    <a:pt x="2222" y="15274"/>
                  </a:lnTo>
                  <a:close/>
                  <a:moveTo>
                    <a:pt x="7893" y="1"/>
                  </a:moveTo>
                  <a:lnTo>
                    <a:pt x="7714" y="26"/>
                  </a:lnTo>
                  <a:lnTo>
                    <a:pt x="7560" y="52"/>
                  </a:lnTo>
                  <a:lnTo>
                    <a:pt x="7407" y="128"/>
                  </a:lnTo>
                  <a:lnTo>
                    <a:pt x="7254" y="205"/>
                  </a:lnTo>
                  <a:lnTo>
                    <a:pt x="7101" y="333"/>
                  </a:lnTo>
                  <a:lnTo>
                    <a:pt x="6999" y="460"/>
                  </a:lnTo>
                  <a:lnTo>
                    <a:pt x="6896" y="614"/>
                  </a:lnTo>
                  <a:lnTo>
                    <a:pt x="6820" y="767"/>
                  </a:lnTo>
                  <a:lnTo>
                    <a:pt x="6105" y="2733"/>
                  </a:lnTo>
                  <a:lnTo>
                    <a:pt x="6105" y="2836"/>
                  </a:lnTo>
                  <a:lnTo>
                    <a:pt x="6130" y="2938"/>
                  </a:lnTo>
                  <a:lnTo>
                    <a:pt x="6181" y="3014"/>
                  </a:lnTo>
                  <a:lnTo>
                    <a:pt x="6258" y="3065"/>
                  </a:lnTo>
                  <a:lnTo>
                    <a:pt x="6360" y="3065"/>
                  </a:lnTo>
                  <a:lnTo>
                    <a:pt x="6437" y="3040"/>
                  </a:lnTo>
                  <a:lnTo>
                    <a:pt x="6513" y="2989"/>
                  </a:lnTo>
                  <a:lnTo>
                    <a:pt x="6564" y="2912"/>
                  </a:lnTo>
                  <a:lnTo>
                    <a:pt x="7280" y="920"/>
                  </a:lnTo>
                  <a:lnTo>
                    <a:pt x="7356" y="767"/>
                  </a:lnTo>
                  <a:lnTo>
                    <a:pt x="7509" y="639"/>
                  </a:lnTo>
                  <a:lnTo>
                    <a:pt x="7586" y="562"/>
                  </a:lnTo>
                  <a:lnTo>
                    <a:pt x="7688" y="537"/>
                  </a:lnTo>
                  <a:lnTo>
                    <a:pt x="7790" y="511"/>
                  </a:lnTo>
                  <a:lnTo>
                    <a:pt x="7893" y="486"/>
                  </a:lnTo>
                  <a:lnTo>
                    <a:pt x="8071" y="537"/>
                  </a:lnTo>
                  <a:lnTo>
                    <a:pt x="8250" y="614"/>
                  </a:lnTo>
                  <a:lnTo>
                    <a:pt x="8327" y="665"/>
                  </a:lnTo>
                  <a:lnTo>
                    <a:pt x="8403" y="741"/>
                  </a:lnTo>
                  <a:lnTo>
                    <a:pt x="8454" y="843"/>
                  </a:lnTo>
                  <a:lnTo>
                    <a:pt x="8506" y="920"/>
                  </a:lnTo>
                  <a:lnTo>
                    <a:pt x="10753" y="7254"/>
                  </a:lnTo>
                  <a:lnTo>
                    <a:pt x="10753" y="7305"/>
                  </a:lnTo>
                  <a:lnTo>
                    <a:pt x="10753" y="7382"/>
                  </a:lnTo>
                  <a:lnTo>
                    <a:pt x="10753" y="7458"/>
                  </a:lnTo>
                  <a:lnTo>
                    <a:pt x="10702" y="7510"/>
                  </a:lnTo>
                  <a:lnTo>
                    <a:pt x="10676" y="7586"/>
                  </a:lnTo>
                  <a:lnTo>
                    <a:pt x="10600" y="7637"/>
                  </a:lnTo>
                  <a:lnTo>
                    <a:pt x="10523" y="7663"/>
                  </a:lnTo>
                  <a:lnTo>
                    <a:pt x="10344" y="7663"/>
                  </a:lnTo>
                  <a:lnTo>
                    <a:pt x="10268" y="7612"/>
                  </a:lnTo>
                  <a:lnTo>
                    <a:pt x="10191" y="7535"/>
                  </a:lnTo>
                  <a:lnTo>
                    <a:pt x="10140" y="7458"/>
                  </a:lnTo>
                  <a:lnTo>
                    <a:pt x="8148" y="1840"/>
                  </a:lnTo>
                  <a:lnTo>
                    <a:pt x="8225" y="1635"/>
                  </a:lnTo>
                  <a:lnTo>
                    <a:pt x="8225" y="1533"/>
                  </a:lnTo>
                  <a:lnTo>
                    <a:pt x="8199" y="1431"/>
                  </a:lnTo>
                  <a:lnTo>
                    <a:pt x="8148" y="1354"/>
                  </a:lnTo>
                  <a:lnTo>
                    <a:pt x="8071" y="1329"/>
                  </a:lnTo>
                  <a:lnTo>
                    <a:pt x="7969" y="1303"/>
                  </a:lnTo>
                  <a:lnTo>
                    <a:pt x="7893" y="1329"/>
                  </a:lnTo>
                  <a:lnTo>
                    <a:pt x="7816" y="1380"/>
                  </a:lnTo>
                  <a:lnTo>
                    <a:pt x="7765" y="1456"/>
                  </a:lnTo>
                  <a:lnTo>
                    <a:pt x="5645" y="7458"/>
                  </a:lnTo>
                  <a:lnTo>
                    <a:pt x="5594" y="7535"/>
                  </a:lnTo>
                  <a:lnTo>
                    <a:pt x="5517" y="7612"/>
                  </a:lnTo>
                  <a:lnTo>
                    <a:pt x="5441" y="7663"/>
                  </a:lnTo>
                  <a:lnTo>
                    <a:pt x="5262" y="7663"/>
                  </a:lnTo>
                  <a:lnTo>
                    <a:pt x="5211" y="7637"/>
                  </a:lnTo>
                  <a:lnTo>
                    <a:pt x="5134" y="7612"/>
                  </a:lnTo>
                  <a:lnTo>
                    <a:pt x="5083" y="7561"/>
                  </a:lnTo>
                  <a:lnTo>
                    <a:pt x="5057" y="7484"/>
                  </a:lnTo>
                  <a:lnTo>
                    <a:pt x="5032" y="7407"/>
                  </a:lnTo>
                  <a:lnTo>
                    <a:pt x="5006" y="7331"/>
                  </a:lnTo>
                  <a:lnTo>
                    <a:pt x="5032" y="7254"/>
                  </a:lnTo>
                  <a:lnTo>
                    <a:pt x="6207" y="3959"/>
                  </a:lnTo>
                  <a:lnTo>
                    <a:pt x="6207" y="3857"/>
                  </a:lnTo>
                  <a:lnTo>
                    <a:pt x="6181" y="3781"/>
                  </a:lnTo>
                  <a:lnTo>
                    <a:pt x="6130" y="3704"/>
                  </a:lnTo>
                  <a:lnTo>
                    <a:pt x="6054" y="3653"/>
                  </a:lnTo>
                  <a:lnTo>
                    <a:pt x="5951" y="3627"/>
                  </a:lnTo>
                  <a:lnTo>
                    <a:pt x="5875" y="3653"/>
                  </a:lnTo>
                  <a:lnTo>
                    <a:pt x="5798" y="3704"/>
                  </a:lnTo>
                  <a:lnTo>
                    <a:pt x="5747" y="3806"/>
                  </a:lnTo>
                  <a:lnTo>
                    <a:pt x="4879" y="6233"/>
                  </a:lnTo>
                  <a:lnTo>
                    <a:pt x="2299" y="6692"/>
                  </a:lnTo>
                  <a:lnTo>
                    <a:pt x="2018" y="6743"/>
                  </a:lnTo>
                  <a:lnTo>
                    <a:pt x="1763" y="6820"/>
                  </a:lnTo>
                  <a:lnTo>
                    <a:pt x="1533" y="6922"/>
                  </a:lnTo>
                  <a:lnTo>
                    <a:pt x="1303" y="7075"/>
                  </a:lnTo>
                  <a:lnTo>
                    <a:pt x="1073" y="7229"/>
                  </a:lnTo>
                  <a:lnTo>
                    <a:pt x="869" y="7382"/>
                  </a:lnTo>
                  <a:lnTo>
                    <a:pt x="690" y="7586"/>
                  </a:lnTo>
                  <a:lnTo>
                    <a:pt x="511" y="7790"/>
                  </a:lnTo>
                  <a:lnTo>
                    <a:pt x="358" y="8020"/>
                  </a:lnTo>
                  <a:lnTo>
                    <a:pt x="230" y="8276"/>
                  </a:lnTo>
                  <a:lnTo>
                    <a:pt x="128" y="8531"/>
                  </a:lnTo>
                  <a:lnTo>
                    <a:pt x="77" y="8787"/>
                  </a:lnTo>
                  <a:lnTo>
                    <a:pt x="26" y="9042"/>
                  </a:lnTo>
                  <a:lnTo>
                    <a:pt x="0" y="9323"/>
                  </a:lnTo>
                  <a:lnTo>
                    <a:pt x="0" y="9578"/>
                  </a:lnTo>
                  <a:lnTo>
                    <a:pt x="26" y="9859"/>
                  </a:lnTo>
                  <a:lnTo>
                    <a:pt x="154" y="10523"/>
                  </a:lnTo>
                  <a:lnTo>
                    <a:pt x="281" y="11187"/>
                  </a:lnTo>
                  <a:lnTo>
                    <a:pt x="435" y="11877"/>
                  </a:lnTo>
                  <a:lnTo>
                    <a:pt x="639" y="12541"/>
                  </a:lnTo>
                  <a:lnTo>
                    <a:pt x="843" y="13205"/>
                  </a:lnTo>
                  <a:lnTo>
                    <a:pt x="1073" y="13844"/>
                  </a:lnTo>
                  <a:lnTo>
                    <a:pt x="1303" y="14508"/>
                  </a:lnTo>
                  <a:lnTo>
                    <a:pt x="1584" y="15121"/>
                  </a:lnTo>
                  <a:lnTo>
                    <a:pt x="1763" y="15453"/>
                  </a:lnTo>
                  <a:lnTo>
                    <a:pt x="1967" y="15734"/>
                  </a:lnTo>
                  <a:lnTo>
                    <a:pt x="2222" y="15989"/>
                  </a:lnTo>
                  <a:lnTo>
                    <a:pt x="2503" y="16219"/>
                  </a:lnTo>
                  <a:lnTo>
                    <a:pt x="2810" y="16372"/>
                  </a:lnTo>
                  <a:lnTo>
                    <a:pt x="3142" y="16500"/>
                  </a:lnTo>
                  <a:lnTo>
                    <a:pt x="3500" y="16576"/>
                  </a:lnTo>
                  <a:lnTo>
                    <a:pt x="3857" y="16628"/>
                  </a:lnTo>
                  <a:lnTo>
                    <a:pt x="11928" y="16628"/>
                  </a:lnTo>
                  <a:lnTo>
                    <a:pt x="12286" y="16576"/>
                  </a:lnTo>
                  <a:lnTo>
                    <a:pt x="12643" y="16500"/>
                  </a:lnTo>
                  <a:lnTo>
                    <a:pt x="12975" y="16372"/>
                  </a:lnTo>
                  <a:lnTo>
                    <a:pt x="13282" y="16219"/>
                  </a:lnTo>
                  <a:lnTo>
                    <a:pt x="13563" y="15989"/>
                  </a:lnTo>
                  <a:lnTo>
                    <a:pt x="13818" y="15734"/>
                  </a:lnTo>
                  <a:lnTo>
                    <a:pt x="14022" y="15453"/>
                  </a:lnTo>
                  <a:lnTo>
                    <a:pt x="14201" y="15121"/>
                  </a:lnTo>
                  <a:lnTo>
                    <a:pt x="14431" y="14584"/>
                  </a:lnTo>
                  <a:lnTo>
                    <a:pt x="14661" y="14022"/>
                  </a:lnTo>
                  <a:lnTo>
                    <a:pt x="14865" y="13461"/>
                  </a:lnTo>
                  <a:lnTo>
                    <a:pt x="15044" y="12873"/>
                  </a:lnTo>
                  <a:lnTo>
                    <a:pt x="15223" y="12311"/>
                  </a:lnTo>
                  <a:lnTo>
                    <a:pt x="15376" y="11724"/>
                  </a:lnTo>
                  <a:lnTo>
                    <a:pt x="15504" y="11136"/>
                  </a:lnTo>
                  <a:lnTo>
                    <a:pt x="15631" y="10549"/>
                  </a:lnTo>
                  <a:lnTo>
                    <a:pt x="15759" y="9859"/>
                  </a:lnTo>
                  <a:lnTo>
                    <a:pt x="15785" y="9578"/>
                  </a:lnTo>
                  <a:lnTo>
                    <a:pt x="15785" y="9323"/>
                  </a:lnTo>
                  <a:lnTo>
                    <a:pt x="15759" y="9042"/>
                  </a:lnTo>
                  <a:lnTo>
                    <a:pt x="15708" y="8787"/>
                  </a:lnTo>
                  <a:lnTo>
                    <a:pt x="15631" y="8531"/>
                  </a:lnTo>
                  <a:lnTo>
                    <a:pt x="15529" y="8276"/>
                  </a:lnTo>
                  <a:lnTo>
                    <a:pt x="15427" y="8020"/>
                  </a:lnTo>
                  <a:lnTo>
                    <a:pt x="15274" y="7790"/>
                  </a:lnTo>
                  <a:lnTo>
                    <a:pt x="15095" y="7586"/>
                  </a:lnTo>
                  <a:lnTo>
                    <a:pt x="14916" y="7382"/>
                  </a:lnTo>
                  <a:lnTo>
                    <a:pt x="14712" y="7229"/>
                  </a:lnTo>
                  <a:lnTo>
                    <a:pt x="14482" y="7075"/>
                  </a:lnTo>
                  <a:lnTo>
                    <a:pt x="14252" y="6922"/>
                  </a:lnTo>
                  <a:lnTo>
                    <a:pt x="13997" y="6820"/>
                  </a:lnTo>
                  <a:lnTo>
                    <a:pt x="13741" y="6743"/>
                  </a:lnTo>
                  <a:lnTo>
                    <a:pt x="13486" y="6692"/>
                  </a:lnTo>
                  <a:lnTo>
                    <a:pt x="13384" y="6692"/>
                  </a:lnTo>
                  <a:lnTo>
                    <a:pt x="13307" y="6718"/>
                  </a:lnTo>
                  <a:lnTo>
                    <a:pt x="13231" y="6794"/>
                  </a:lnTo>
                  <a:lnTo>
                    <a:pt x="13205" y="6871"/>
                  </a:lnTo>
                  <a:lnTo>
                    <a:pt x="13205" y="6973"/>
                  </a:lnTo>
                  <a:lnTo>
                    <a:pt x="13231" y="7050"/>
                  </a:lnTo>
                  <a:lnTo>
                    <a:pt x="13307" y="7126"/>
                  </a:lnTo>
                  <a:lnTo>
                    <a:pt x="13409" y="7152"/>
                  </a:lnTo>
                  <a:lnTo>
                    <a:pt x="13614" y="7203"/>
                  </a:lnTo>
                  <a:lnTo>
                    <a:pt x="13844" y="7280"/>
                  </a:lnTo>
                  <a:lnTo>
                    <a:pt x="14022" y="7356"/>
                  </a:lnTo>
                  <a:lnTo>
                    <a:pt x="14227" y="7484"/>
                  </a:lnTo>
                  <a:lnTo>
                    <a:pt x="14405" y="7612"/>
                  </a:lnTo>
                  <a:lnTo>
                    <a:pt x="14584" y="7739"/>
                  </a:lnTo>
                  <a:lnTo>
                    <a:pt x="14737" y="7918"/>
                  </a:lnTo>
                  <a:lnTo>
                    <a:pt x="14865" y="8097"/>
                  </a:lnTo>
                  <a:lnTo>
                    <a:pt x="14993" y="8276"/>
                  </a:lnTo>
                  <a:lnTo>
                    <a:pt x="15095" y="8480"/>
                  </a:lnTo>
                  <a:lnTo>
                    <a:pt x="15172" y="8684"/>
                  </a:lnTo>
                  <a:lnTo>
                    <a:pt x="15248" y="8889"/>
                  </a:lnTo>
                  <a:lnTo>
                    <a:pt x="15274" y="9119"/>
                  </a:lnTo>
                  <a:lnTo>
                    <a:pt x="15299" y="9323"/>
                  </a:lnTo>
                  <a:lnTo>
                    <a:pt x="15299" y="9553"/>
                  </a:lnTo>
                  <a:lnTo>
                    <a:pt x="15274" y="9783"/>
                  </a:lnTo>
                  <a:lnTo>
                    <a:pt x="15197" y="10242"/>
                  </a:lnTo>
                  <a:lnTo>
                    <a:pt x="15018" y="10217"/>
                  </a:lnTo>
                  <a:lnTo>
                    <a:pt x="14865" y="10166"/>
                  </a:lnTo>
                  <a:lnTo>
                    <a:pt x="14686" y="10089"/>
                  </a:lnTo>
                  <a:lnTo>
                    <a:pt x="14559" y="10013"/>
                  </a:lnTo>
                  <a:lnTo>
                    <a:pt x="14405" y="9910"/>
                  </a:lnTo>
                  <a:lnTo>
                    <a:pt x="14278" y="9808"/>
                  </a:lnTo>
                  <a:lnTo>
                    <a:pt x="14150" y="9655"/>
                  </a:lnTo>
                  <a:lnTo>
                    <a:pt x="14022" y="9527"/>
                  </a:lnTo>
                  <a:lnTo>
                    <a:pt x="13920" y="9425"/>
                  </a:lnTo>
                  <a:lnTo>
                    <a:pt x="13818" y="9348"/>
                  </a:lnTo>
                  <a:lnTo>
                    <a:pt x="13690" y="9297"/>
                  </a:lnTo>
                  <a:lnTo>
                    <a:pt x="13563" y="9272"/>
                  </a:lnTo>
                  <a:lnTo>
                    <a:pt x="13409" y="9297"/>
                  </a:lnTo>
                  <a:lnTo>
                    <a:pt x="13282" y="9348"/>
                  </a:lnTo>
                  <a:lnTo>
                    <a:pt x="13179" y="9425"/>
                  </a:lnTo>
                  <a:lnTo>
                    <a:pt x="13077" y="9527"/>
                  </a:lnTo>
                  <a:lnTo>
                    <a:pt x="12950" y="9680"/>
                  </a:lnTo>
                  <a:lnTo>
                    <a:pt x="12796" y="9834"/>
                  </a:lnTo>
                  <a:lnTo>
                    <a:pt x="12643" y="9961"/>
                  </a:lnTo>
                  <a:lnTo>
                    <a:pt x="12464" y="10064"/>
                  </a:lnTo>
                  <a:lnTo>
                    <a:pt x="12286" y="10140"/>
                  </a:lnTo>
                  <a:lnTo>
                    <a:pt x="12081" y="10191"/>
                  </a:lnTo>
                  <a:lnTo>
                    <a:pt x="11877" y="10242"/>
                  </a:lnTo>
                  <a:lnTo>
                    <a:pt x="11468" y="10242"/>
                  </a:lnTo>
                  <a:lnTo>
                    <a:pt x="11264" y="10191"/>
                  </a:lnTo>
                  <a:lnTo>
                    <a:pt x="11060" y="10140"/>
                  </a:lnTo>
                  <a:lnTo>
                    <a:pt x="10881" y="10064"/>
                  </a:lnTo>
                  <a:lnTo>
                    <a:pt x="10702" y="9961"/>
                  </a:lnTo>
                  <a:lnTo>
                    <a:pt x="10523" y="9834"/>
                  </a:lnTo>
                  <a:lnTo>
                    <a:pt x="10370" y="9680"/>
                  </a:lnTo>
                  <a:lnTo>
                    <a:pt x="10242" y="9527"/>
                  </a:lnTo>
                  <a:lnTo>
                    <a:pt x="10166" y="9425"/>
                  </a:lnTo>
                  <a:lnTo>
                    <a:pt x="10038" y="9348"/>
                  </a:lnTo>
                  <a:lnTo>
                    <a:pt x="9910" y="9297"/>
                  </a:lnTo>
                  <a:lnTo>
                    <a:pt x="9783" y="9272"/>
                  </a:lnTo>
                  <a:lnTo>
                    <a:pt x="9629" y="9297"/>
                  </a:lnTo>
                  <a:lnTo>
                    <a:pt x="9527" y="9348"/>
                  </a:lnTo>
                  <a:lnTo>
                    <a:pt x="9399" y="9425"/>
                  </a:lnTo>
                  <a:lnTo>
                    <a:pt x="9297" y="9527"/>
                  </a:lnTo>
                  <a:lnTo>
                    <a:pt x="9170" y="9680"/>
                  </a:lnTo>
                  <a:lnTo>
                    <a:pt x="9016" y="9834"/>
                  </a:lnTo>
                  <a:lnTo>
                    <a:pt x="8863" y="9961"/>
                  </a:lnTo>
                  <a:lnTo>
                    <a:pt x="8684" y="10064"/>
                  </a:lnTo>
                  <a:lnTo>
                    <a:pt x="8506" y="10140"/>
                  </a:lnTo>
                  <a:lnTo>
                    <a:pt x="8301" y="10191"/>
                  </a:lnTo>
                  <a:lnTo>
                    <a:pt x="8097" y="10242"/>
                  </a:lnTo>
                  <a:lnTo>
                    <a:pt x="7688" y="10242"/>
                  </a:lnTo>
                  <a:lnTo>
                    <a:pt x="7484" y="10191"/>
                  </a:lnTo>
                  <a:lnTo>
                    <a:pt x="7280" y="10140"/>
                  </a:lnTo>
                  <a:lnTo>
                    <a:pt x="7101" y="10064"/>
                  </a:lnTo>
                  <a:lnTo>
                    <a:pt x="6922" y="9961"/>
                  </a:lnTo>
                  <a:lnTo>
                    <a:pt x="6743" y="9834"/>
                  </a:lnTo>
                  <a:lnTo>
                    <a:pt x="6590" y="9680"/>
                  </a:lnTo>
                  <a:lnTo>
                    <a:pt x="6462" y="9527"/>
                  </a:lnTo>
                  <a:lnTo>
                    <a:pt x="6386" y="9425"/>
                  </a:lnTo>
                  <a:lnTo>
                    <a:pt x="6258" y="9348"/>
                  </a:lnTo>
                  <a:lnTo>
                    <a:pt x="6130" y="9297"/>
                  </a:lnTo>
                  <a:lnTo>
                    <a:pt x="6003" y="9272"/>
                  </a:lnTo>
                  <a:lnTo>
                    <a:pt x="5875" y="9297"/>
                  </a:lnTo>
                  <a:lnTo>
                    <a:pt x="5747" y="9348"/>
                  </a:lnTo>
                  <a:lnTo>
                    <a:pt x="5619" y="9425"/>
                  </a:lnTo>
                  <a:lnTo>
                    <a:pt x="5543" y="9527"/>
                  </a:lnTo>
                  <a:lnTo>
                    <a:pt x="5390" y="9680"/>
                  </a:lnTo>
                  <a:lnTo>
                    <a:pt x="5262" y="9834"/>
                  </a:lnTo>
                  <a:lnTo>
                    <a:pt x="5083" y="9961"/>
                  </a:lnTo>
                  <a:lnTo>
                    <a:pt x="4904" y="10064"/>
                  </a:lnTo>
                  <a:lnTo>
                    <a:pt x="4725" y="10140"/>
                  </a:lnTo>
                  <a:lnTo>
                    <a:pt x="4521" y="10191"/>
                  </a:lnTo>
                  <a:lnTo>
                    <a:pt x="4317" y="10242"/>
                  </a:lnTo>
                  <a:lnTo>
                    <a:pt x="3908" y="10242"/>
                  </a:lnTo>
                  <a:lnTo>
                    <a:pt x="3704" y="10191"/>
                  </a:lnTo>
                  <a:lnTo>
                    <a:pt x="3500" y="10140"/>
                  </a:lnTo>
                  <a:lnTo>
                    <a:pt x="3321" y="10064"/>
                  </a:lnTo>
                  <a:lnTo>
                    <a:pt x="3142" y="9961"/>
                  </a:lnTo>
                  <a:lnTo>
                    <a:pt x="2963" y="9834"/>
                  </a:lnTo>
                  <a:lnTo>
                    <a:pt x="2835" y="9680"/>
                  </a:lnTo>
                  <a:lnTo>
                    <a:pt x="2682" y="9527"/>
                  </a:lnTo>
                  <a:lnTo>
                    <a:pt x="2606" y="9425"/>
                  </a:lnTo>
                  <a:lnTo>
                    <a:pt x="2478" y="9348"/>
                  </a:lnTo>
                  <a:lnTo>
                    <a:pt x="2350" y="9297"/>
                  </a:lnTo>
                  <a:lnTo>
                    <a:pt x="2222" y="9272"/>
                  </a:lnTo>
                  <a:lnTo>
                    <a:pt x="2095" y="9297"/>
                  </a:lnTo>
                  <a:lnTo>
                    <a:pt x="1967" y="9348"/>
                  </a:lnTo>
                  <a:lnTo>
                    <a:pt x="1839" y="9425"/>
                  </a:lnTo>
                  <a:lnTo>
                    <a:pt x="1763" y="9527"/>
                  </a:lnTo>
                  <a:lnTo>
                    <a:pt x="1635" y="9655"/>
                  </a:lnTo>
                  <a:lnTo>
                    <a:pt x="1507" y="9808"/>
                  </a:lnTo>
                  <a:lnTo>
                    <a:pt x="1380" y="9910"/>
                  </a:lnTo>
                  <a:lnTo>
                    <a:pt x="1226" y="10013"/>
                  </a:lnTo>
                  <a:lnTo>
                    <a:pt x="1073" y="10089"/>
                  </a:lnTo>
                  <a:lnTo>
                    <a:pt x="920" y="10166"/>
                  </a:lnTo>
                  <a:lnTo>
                    <a:pt x="767" y="10217"/>
                  </a:lnTo>
                  <a:lnTo>
                    <a:pt x="588" y="10242"/>
                  </a:lnTo>
                  <a:lnTo>
                    <a:pt x="511" y="9783"/>
                  </a:lnTo>
                  <a:lnTo>
                    <a:pt x="486" y="9553"/>
                  </a:lnTo>
                  <a:lnTo>
                    <a:pt x="486" y="9323"/>
                  </a:lnTo>
                  <a:lnTo>
                    <a:pt x="486" y="9119"/>
                  </a:lnTo>
                  <a:lnTo>
                    <a:pt x="537" y="8889"/>
                  </a:lnTo>
                  <a:lnTo>
                    <a:pt x="588" y="8684"/>
                  </a:lnTo>
                  <a:lnTo>
                    <a:pt x="690" y="8480"/>
                  </a:lnTo>
                  <a:lnTo>
                    <a:pt x="792" y="8276"/>
                  </a:lnTo>
                  <a:lnTo>
                    <a:pt x="894" y="8097"/>
                  </a:lnTo>
                  <a:lnTo>
                    <a:pt x="1048" y="7918"/>
                  </a:lnTo>
                  <a:lnTo>
                    <a:pt x="1201" y="7739"/>
                  </a:lnTo>
                  <a:lnTo>
                    <a:pt x="1380" y="7612"/>
                  </a:lnTo>
                  <a:lnTo>
                    <a:pt x="1558" y="7484"/>
                  </a:lnTo>
                  <a:lnTo>
                    <a:pt x="1737" y="7356"/>
                  </a:lnTo>
                  <a:lnTo>
                    <a:pt x="1942" y="7280"/>
                  </a:lnTo>
                  <a:lnTo>
                    <a:pt x="2171" y="7203"/>
                  </a:lnTo>
                  <a:lnTo>
                    <a:pt x="2376" y="7152"/>
                  </a:lnTo>
                  <a:lnTo>
                    <a:pt x="4700" y="6743"/>
                  </a:lnTo>
                  <a:lnTo>
                    <a:pt x="4700" y="6743"/>
                  </a:lnTo>
                  <a:lnTo>
                    <a:pt x="4572" y="7075"/>
                  </a:lnTo>
                  <a:lnTo>
                    <a:pt x="4521" y="7254"/>
                  </a:lnTo>
                  <a:lnTo>
                    <a:pt x="4521" y="7458"/>
                  </a:lnTo>
                  <a:lnTo>
                    <a:pt x="4572" y="7637"/>
                  </a:lnTo>
                  <a:lnTo>
                    <a:pt x="4674" y="7816"/>
                  </a:lnTo>
                  <a:lnTo>
                    <a:pt x="4802" y="7944"/>
                  </a:lnTo>
                  <a:lnTo>
                    <a:pt x="4955" y="8071"/>
                  </a:lnTo>
                  <a:lnTo>
                    <a:pt x="5134" y="8123"/>
                  </a:lnTo>
                  <a:lnTo>
                    <a:pt x="5338" y="8148"/>
                  </a:lnTo>
                  <a:lnTo>
                    <a:pt x="5466" y="8148"/>
                  </a:lnTo>
                  <a:lnTo>
                    <a:pt x="5568" y="8123"/>
                  </a:lnTo>
                  <a:lnTo>
                    <a:pt x="5696" y="8071"/>
                  </a:lnTo>
                  <a:lnTo>
                    <a:pt x="5798" y="8020"/>
                  </a:lnTo>
                  <a:lnTo>
                    <a:pt x="5900" y="7944"/>
                  </a:lnTo>
                  <a:lnTo>
                    <a:pt x="5977" y="7842"/>
                  </a:lnTo>
                  <a:lnTo>
                    <a:pt x="6054" y="7739"/>
                  </a:lnTo>
                  <a:lnTo>
                    <a:pt x="6105" y="7612"/>
                  </a:lnTo>
                  <a:lnTo>
                    <a:pt x="6488" y="6513"/>
                  </a:lnTo>
                  <a:lnTo>
                    <a:pt x="7177" y="6488"/>
                  </a:lnTo>
                  <a:lnTo>
                    <a:pt x="7893" y="6462"/>
                  </a:lnTo>
                  <a:lnTo>
                    <a:pt x="8582" y="6488"/>
                  </a:lnTo>
                  <a:lnTo>
                    <a:pt x="9297" y="6513"/>
                  </a:lnTo>
                  <a:lnTo>
                    <a:pt x="9680" y="7612"/>
                  </a:lnTo>
                  <a:lnTo>
                    <a:pt x="9731" y="7739"/>
                  </a:lnTo>
                  <a:lnTo>
                    <a:pt x="9808" y="7842"/>
                  </a:lnTo>
                  <a:lnTo>
                    <a:pt x="9885" y="7944"/>
                  </a:lnTo>
                  <a:lnTo>
                    <a:pt x="9987" y="8020"/>
                  </a:lnTo>
                  <a:lnTo>
                    <a:pt x="10089" y="8071"/>
                  </a:lnTo>
                  <a:lnTo>
                    <a:pt x="10191" y="8123"/>
                  </a:lnTo>
                  <a:lnTo>
                    <a:pt x="10319" y="8148"/>
                  </a:lnTo>
                  <a:lnTo>
                    <a:pt x="10625" y="8148"/>
                  </a:lnTo>
                  <a:lnTo>
                    <a:pt x="10804" y="8071"/>
                  </a:lnTo>
                  <a:lnTo>
                    <a:pt x="10957" y="7969"/>
                  </a:lnTo>
                  <a:lnTo>
                    <a:pt x="11085" y="7816"/>
                  </a:lnTo>
                  <a:lnTo>
                    <a:pt x="11187" y="7663"/>
                  </a:lnTo>
                  <a:lnTo>
                    <a:pt x="11238" y="7484"/>
                  </a:lnTo>
                  <a:lnTo>
                    <a:pt x="11238" y="7280"/>
                  </a:lnTo>
                  <a:lnTo>
                    <a:pt x="11213" y="7075"/>
                  </a:lnTo>
                  <a:lnTo>
                    <a:pt x="11085" y="6743"/>
                  </a:lnTo>
                  <a:lnTo>
                    <a:pt x="12260" y="6948"/>
                  </a:lnTo>
                  <a:lnTo>
                    <a:pt x="12311" y="6973"/>
                  </a:lnTo>
                  <a:lnTo>
                    <a:pt x="12388" y="6948"/>
                  </a:lnTo>
                  <a:lnTo>
                    <a:pt x="12464" y="6897"/>
                  </a:lnTo>
                  <a:lnTo>
                    <a:pt x="12515" y="6845"/>
                  </a:lnTo>
                  <a:lnTo>
                    <a:pt x="12541" y="6769"/>
                  </a:lnTo>
                  <a:lnTo>
                    <a:pt x="12541" y="6667"/>
                  </a:lnTo>
                  <a:lnTo>
                    <a:pt x="12490" y="6590"/>
                  </a:lnTo>
                  <a:lnTo>
                    <a:pt x="12439" y="6513"/>
                  </a:lnTo>
                  <a:lnTo>
                    <a:pt x="12337" y="6488"/>
                  </a:lnTo>
                  <a:lnTo>
                    <a:pt x="10906" y="6233"/>
                  </a:lnTo>
                  <a:lnTo>
                    <a:pt x="8965" y="767"/>
                  </a:lnTo>
                  <a:lnTo>
                    <a:pt x="8889" y="614"/>
                  </a:lnTo>
                  <a:lnTo>
                    <a:pt x="8812" y="460"/>
                  </a:lnTo>
                  <a:lnTo>
                    <a:pt x="8684" y="333"/>
                  </a:lnTo>
                  <a:lnTo>
                    <a:pt x="8557" y="230"/>
                  </a:lnTo>
                  <a:lnTo>
                    <a:pt x="8403" y="128"/>
                  </a:lnTo>
                  <a:lnTo>
                    <a:pt x="8250" y="77"/>
                  </a:lnTo>
                  <a:lnTo>
                    <a:pt x="8071" y="26"/>
                  </a:lnTo>
                  <a:lnTo>
                    <a:pt x="78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5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" name="Google Shape;5724;p35"/>
          <p:cNvSpPr/>
          <p:nvPr/>
        </p:nvSpPr>
        <p:spPr>
          <a:xfrm>
            <a:off x="2125046" y="6052611"/>
            <a:ext cx="6910464" cy="1895098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endParaRPr sz="12000">
              <a:solidFill>
                <a:srgbClr val="EE6137"/>
              </a:solidFill>
              <a:latin typeface="Barrio"/>
              <a:ea typeface="Barrio"/>
              <a:cs typeface="Barrio"/>
              <a:sym typeface="Barrio"/>
            </a:endParaRPr>
          </a:p>
        </p:txBody>
      </p:sp>
      <p:sp>
        <p:nvSpPr>
          <p:cNvPr id="5726" name="Google Shape;5726;p35"/>
          <p:cNvSpPr/>
          <p:nvPr/>
        </p:nvSpPr>
        <p:spPr>
          <a:xfrm>
            <a:off x="10588751" y="6052611"/>
            <a:ext cx="5893878" cy="1895098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endParaRPr sz="12000">
              <a:solidFill>
                <a:srgbClr val="EE6137"/>
              </a:solidFill>
              <a:latin typeface="Barrio"/>
              <a:ea typeface="Barrio"/>
              <a:cs typeface="Barrio"/>
              <a:sym typeface="Barrio"/>
            </a:endParaRPr>
          </a:p>
        </p:txBody>
      </p:sp>
      <p:sp>
        <p:nvSpPr>
          <p:cNvPr id="5727" name="Google Shape;5727;p35"/>
          <p:cNvSpPr/>
          <p:nvPr/>
        </p:nvSpPr>
        <p:spPr>
          <a:xfrm>
            <a:off x="1103575" y="1020099"/>
            <a:ext cx="16080874" cy="1356206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endParaRPr sz="12000">
              <a:solidFill>
                <a:srgbClr val="EE6137"/>
              </a:solidFill>
              <a:latin typeface="Barrio"/>
              <a:ea typeface="Barrio"/>
              <a:cs typeface="Barrio"/>
              <a:sym typeface="Barrio"/>
            </a:endParaRPr>
          </a:p>
        </p:txBody>
      </p:sp>
      <p:grpSp>
        <p:nvGrpSpPr>
          <p:cNvPr id="5732" name="Google Shape;5732;p35"/>
          <p:cNvGrpSpPr/>
          <p:nvPr/>
        </p:nvGrpSpPr>
        <p:grpSpPr>
          <a:xfrm>
            <a:off x="4478458" y="3839421"/>
            <a:ext cx="2157912" cy="2021378"/>
            <a:chOff x="1605627" y="1461323"/>
            <a:chExt cx="296955" cy="278166"/>
          </a:xfrm>
        </p:grpSpPr>
        <p:sp>
          <p:nvSpPr>
            <p:cNvPr id="5733" name="Google Shape;5733;p35"/>
            <p:cNvSpPr/>
            <p:nvPr/>
          </p:nvSpPr>
          <p:spPr>
            <a:xfrm>
              <a:off x="1637220" y="1461323"/>
              <a:ext cx="265362" cy="151986"/>
            </a:xfrm>
            <a:custGeom>
              <a:avLst/>
              <a:gdLst/>
              <a:ahLst/>
              <a:cxnLst/>
              <a:rect l="l" t="t" r="r" b="b"/>
              <a:pathLst>
                <a:path w="164821" h="94401" extrusionOk="0">
                  <a:moveTo>
                    <a:pt x="85757" y="0"/>
                  </a:moveTo>
                  <a:cubicBezTo>
                    <a:pt x="65538" y="0"/>
                    <a:pt x="48273" y="12741"/>
                    <a:pt x="41557" y="30650"/>
                  </a:cubicBezTo>
                  <a:cubicBezTo>
                    <a:pt x="17600" y="30935"/>
                    <a:pt x="1" y="57631"/>
                    <a:pt x="16576" y="82993"/>
                  </a:cubicBezTo>
                  <a:cubicBezTo>
                    <a:pt x="21243" y="90138"/>
                    <a:pt x="29245" y="94401"/>
                    <a:pt x="37794" y="94401"/>
                  </a:cubicBezTo>
                  <a:lnTo>
                    <a:pt x="135267" y="94401"/>
                  </a:lnTo>
                  <a:cubicBezTo>
                    <a:pt x="141173" y="94401"/>
                    <a:pt x="148699" y="90376"/>
                    <a:pt x="151937" y="85446"/>
                  </a:cubicBezTo>
                  <a:cubicBezTo>
                    <a:pt x="164821" y="65704"/>
                    <a:pt x="151413" y="44938"/>
                    <a:pt x="132862" y="44295"/>
                  </a:cubicBezTo>
                  <a:cubicBezTo>
                    <a:pt x="131362" y="19600"/>
                    <a:pt x="110857" y="0"/>
                    <a:pt x="85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34" name="Google Shape;5734;p35"/>
            <p:cNvSpPr/>
            <p:nvPr/>
          </p:nvSpPr>
          <p:spPr>
            <a:xfrm>
              <a:off x="1720536" y="1461323"/>
              <a:ext cx="169931" cy="151947"/>
            </a:xfrm>
            <a:custGeom>
              <a:avLst/>
              <a:gdLst/>
              <a:ahLst/>
              <a:cxnLst/>
              <a:rect l="l" t="t" r="r" b="b"/>
              <a:pathLst>
                <a:path w="105547" h="94377" extrusionOk="0">
                  <a:moveTo>
                    <a:pt x="34008" y="0"/>
                  </a:moveTo>
                  <a:cubicBezTo>
                    <a:pt x="20648" y="0"/>
                    <a:pt x="8574" y="5549"/>
                    <a:pt x="1" y="14480"/>
                  </a:cubicBezTo>
                  <a:cubicBezTo>
                    <a:pt x="3168" y="13813"/>
                    <a:pt x="6478" y="13456"/>
                    <a:pt x="9860" y="13456"/>
                  </a:cubicBezTo>
                  <a:cubicBezTo>
                    <a:pt x="34960" y="13456"/>
                    <a:pt x="55465" y="33031"/>
                    <a:pt x="56965" y="57750"/>
                  </a:cubicBezTo>
                  <a:cubicBezTo>
                    <a:pt x="70396" y="58203"/>
                    <a:pt x="81137" y="69253"/>
                    <a:pt x="81137" y="82779"/>
                  </a:cubicBezTo>
                  <a:cubicBezTo>
                    <a:pt x="81137" y="86970"/>
                    <a:pt x="80113" y="90924"/>
                    <a:pt x="78303" y="94377"/>
                  </a:cubicBezTo>
                  <a:lnTo>
                    <a:pt x="79922" y="94377"/>
                  </a:lnTo>
                  <a:cubicBezTo>
                    <a:pt x="93449" y="94377"/>
                    <a:pt x="105023" y="83351"/>
                    <a:pt x="105285" y="69824"/>
                  </a:cubicBezTo>
                  <a:cubicBezTo>
                    <a:pt x="105547" y="56059"/>
                    <a:pt x="94711" y="44771"/>
                    <a:pt x="81113" y="44295"/>
                  </a:cubicBezTo>
                  <a:cubicBezTo>
                    <a:pt x="79613" y="19576"/>
                    <a:pt x="59108" y="0"/>
                    <a:pt x="34008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35" name="Google Shape;5735;p35"/>
            <p:cNvSpPr/>
            <p:nvPr/>
          </p:nvSpPr>
          <p:spPr>
            <a:xfrm>
              <a:off x="1823177" y="1510587"/>
              <a:ext cx="12461" cy="17681"/>
            </a:xfrm>
            <a:custGeom>
              <a:avLst/>
              <a:gdLst/>
              <a:ahLst/>
              <a:cxnLst/>
              <a:rect l="l" t="t" r="r" b="b"/>
              <a:pathLst>
                <a:path w="7740" h="10982" extrusionOk="0">
                  <a:moveTo>
                    <a:pt x="2962" y="0"/>
                  </a:moveTo>
                  <a:cubicBezTo>
                    <a:pt x="2617" y="0"/>
                    <a:pt x="2266" y="70"/>
                    <a:pt x="1929" y="217"/>
                  </a:cubicBezTo>
                  <a:cubicBezTo>
                    <a:pt x="595" y="789"/>
                    <a:pt x="0" y="2313"/>
                    <a:pt x="572" y="3646"/>
                  </a:cubicBezTo>
                  <a:cubicBezTo>
                    <a:pt x="1310" y="5361"/>
                    <a:pt x="1905" y="7147"/>
                    <a:pt x="2334" y="8981"/>
                  </a:cubicBezTo>
                  <a:cubicBezTo>
                    <a:pt x="2620" y="10172"/>
                    <a:pt x="3691" y="10981"/>
                    <a:pt x="4882" y="10981"/>
                  </a:cubicBezTo>
                  <a:cubicBezTo>
                    <a:pt x="5073" y="10981"/>
                    <a:pt x="5287" y="10957"/>
                    <a:pt x="5477" y="10910"/>
                  </a:cubicBezTo>
                  <a:cubicBezTo>
                    <a:pt x="6882" y="10553"/>
                    <a:pt x="7740" y="9148"/>
                    <a:pt x="7406" y="7766"/>
                  </a:cubicBezTo>
                  <a:cubicBezTo>
                    <a:pt x="6906" y="5647"/>
                    <a:pt x="6216" y="3575"/>
                    <a:pt x="5335" y="1575"/>
                  </a:cubicBezTo>
                  <a:cubicBezTo>
                    <a:pt x="4910" y="584"/>
                    <a:pt x="3959" y="0"/>
                    <a:pt x="29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36" name="Google Shape;5736;p35"/>
            <p:cNvSpPr/>
            <p:nvPr/>
          </p:nvSpPr>
          <p:spPr>
            <a:xfrm>
              <a:off x="1771110" y="1476007"/>
              <a:ext cx="50190" cy="26035"/>
            </a:xfrm>
            <a:custGeom>
              <a:avLst/>
              <a:gdLst/>
              <a:ahLst/>
              <a:cxnLst/>
              <a:rect l="l" t="t" r="r" b="b"/>
              <a:pathLst>
                <a:path w="31174" h="16171" extrusionOk="0">
                  <a:moveTo>
                    <a:pt x="2596" y="0"/>
                  </a:moveTo>
                  <a:cubicBezTo>
                    <a:pt x="1167" y="0"/>
                    <a:pt x="0" y="1167"/>
                    <a:pt x="0" y="2596"/>
                  </a:cubicBezTo>
                  <a:cubicBezTo>
                    <a:pt x="0" y="4025"/>
                    <a:pt x="1167" y="5192"/>
                    <a:pt x="2596" y="5192"/>
                  </a:cubicBezTo>
                  <a:cubicBezTo>
                    <a:pt x="11669" y="5192"/>
                    <a:pt x="20123" y="8812"/>
                    <a:pt x="26410" y="15384"/>
                  </a:cubicBezTo>
                  <a:cubicBezTo>
                    <a:pt x="26934" y="15908"/>
                    <a:pt x="27601" y="16170"/>
                    <a:pt x="28292" y="16170"/>
                  </a:cubicBezTo>
                  <a:cubicBezTo>
                    <a:pt x="28935" y="16170"/>
                    <a:pt x="29601" y="15932"/>
                    <a:pt x="30102" y="15456"/>
                  </a:cubicBezTo>
                  <a:cubicBezTo>
                    <a:pt x="31126" y="14456"/>
                    <a:pt x="31173" y="12812"/>
                    <a:pt x="30173" y="11765"/>
                  </a:cubicBezTo>
                  <a:cubicBezTo>
                    <a:pt x="22886" y="4168"/>
                    <a:pt x="13098" y="0"/>
                    <a:pt x="25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37" name="Google Shape;5737;p35"/>
            <p:cNvSpPr/>
            <p:nvPr/>
          </p:nvSpPr>
          <p:spPr>
            <a:xfrm>
              <a:off x="1605627" y="1504648"/>
              <a:ext cx="189676" cy="108622"/>
            </a:xfrm>
            <a:custGeom>
              <a:avLst/>
              <a:gdLst/>
              <a:ahLst/>
              <a:cxnLst/>
              <a:rect l="l" t="t" r="r" b="b"/>
              <a:pathLst>
                <a:path w="117811" h="67467" extrusionOk="0">
                  <a:moveTo>
                    <a:pt x="56512" y="1"/>
                  </a:moveTo>
                  <a:cubicBezTo>
                    <a:pt x="38556" y="1"/>
                    <a:pt x="23910" y="14003"/>
                    <a:pt x="22839" y="31674"/>
                  </a:cubicBezTo>
                  <a:cubicBezTo>
                    <a:pt x="9598" y="32126"/>
                    <a:pt x="1" y="46939"/>
                    <a:pt x="9169" y="61037"/>
                  </a:cubicBezTo>
                  <a:cubicBezTo>
                    <a:pt x="11479" y="64585"/>
                    <a:pt x="16909" y="67467"/>
                    <a:pt x="21148" y="67467"/>
                  </a:cubicBezTo>
                  <a:lnTo>
                    <a:pt x="90782" y="67467"/>
                  </a:lnTo>
                  <a:cubicBezTo>
                    <a:pt x="96187" y="67467"/>
                    <a:pt x="103046" y="63823"/>
                    <a:pt x="105999" y="59298"/>
                  </a:cubicBezTo>
                  <a:cubicBezTo>
                    <a:pt x="117811" y="41176"/>
                    <a:pt x="105213" y="22100"/>
                    <a:pt x="88114" y="21910"/>
                  </a:cubicBezTo>
                  <a:cubicBezTo>
                    <a:pt x="83304" y="9098"/>
                    <a:pt x="70968" y="1"/>
                    <a:pt x="56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38" name="Google Shape;5738;p35"/>
            <p:cNvSpPr/>
            <p:nvPr/>
          </p:nvSpPr>
          <p:spPr>
            <a:xfrm>
              <a:off x="1661952" y="1504839"/>
              <a:ext cx="121772" cy="108622"/>
            </a:xfrm>
            <a:custGeom>
              <a:avLst/>
              <a:gdLst/>
              <a:ahLst/>
              <a:cxnLst/>
              <a:rect l="l" t="t" r="r" b="b"/>
              <a:pathLst>
                <a:path w="75635" h="67467" extrusionOk="0">
                  <a:moveTo>
                    <a:pt x="21505" y="1"/>
                  </a:moveTo>
                  <a:cubicBezTo>
                    <a:pt x="13336" y="1"/>
                    <a:pt x="5835" y="2906"/>
                    <a:pt x="0" y="7740"/>
                  </a:cubicBezTo>
                  <a:cubicBezTo>
                    <a:pt x="1643" y="7502"/>
                    <a:pt x="3334" y="7383"/>
                    <a:pt x="5049" y="7383"/>
                  </a:cubicBezTo>
                  <a:cubicBezTo>
                    <a:pt x="19504" y="7383"/>
                    <a:pt x="31840" y="16480"/>
                    <a:pt x="36651" y="29269"/>
                  </a:cubicBezTo>
                  <a:cubicBezTo>
                    <a:pt x="49106" y="29435"/>
                    <a:pt x="59155" y="39556"/>
                    <a:pt x="59155" y="52059"/>
                  </a:cubicBezTo>
                  <a:cubicBezTo>
                    <a:pt x="59155" y="58013"/>
                    <a:pt x="56893" y="63418"/>
                    <a:pt x="53154" y="67467"/>
                  </a:cubicBezTo>
                  <a:cubicBezTo>
                    <a:pt x="65585" y="67300"/>
                    <a:pt x="75635" y="57155"/>
                    <a:pt x="75635" y="44676"/>
                  </a:cubicBezTo>
                  <a:cubicBezTo>
                    <a:pt x="75635" y="32198"/>
                    <a:pt x="65585" y="22053"/>
                    <a:pt x="53107" y="21910"/>
                  </a:cubicBezTo>
                  <a:cubicBezTo>
                    <a:pt x="48320" y="9098"/>
                    <a:pt x="35984" y="1"/>
                    <a:pt x="21505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39" name="Google Shape;5739;p35"/>
            <p:cNvSpPr/>
            <p:nvPr/>
          </p:nvSpPr>
          <p:spPr>
            <a:xfrm>
              <a:off x="1650372" y="1632804"/>
              <a:ext cx="22930" cy="30540"/>
            </a:xfrm>
            <a:custGeom>
              <a:avLst/>
              <a:gdLst/>
              <a:ahLst/>
              <a:cxnLst/>
              <a:rect l="l" t="t" r="r" b="b"/>
              <a:pathLst>
                <a:path w="14242" h="18969" extrusionOk="0">
                  <a:moveTo>
                    <a:pt x="7109" y="0"/>
                  </a:moveTo>
                  <a:cubicBezTo>
                    <a:pt x="6371" y="0"/>
                    <a:pt x="5632" y="345"/>
                    <a:pt x="5168" y="1036"/>
                  </a:cubicBezTo>
                  <a:cubicBezTo>
                    <a:pt x="3072" y="4227"/>
                    <a:pt x="0" y="9276"/>
                    <a:pt x="0" y="11848"/>
                  </a:cubicBezTo>
                  <a:cubicBezTo>
                    <a:pt x="0" y="15801"/>
                    <a:pt x="3191" y="18968"/>
                    <a:pt x="7121" y="18968"/>
                  </a:cubicBezTo>
                  <a:cubicBezTo>
                    <a:pt x="11050" y="18968"/>
                    <a:pt x="14241" y="15777"/>
                    <a:pt x="14241" y="11848"/>
                  </a:cubicBezTo>
                  <a:cubicBezTo>
                    <a:pt x="14241" y="9276"/>
                    <a:pt x="11169" y="4227"/>
                    <a:pt x="9050" y="1036"/>
                  </a:cubicBezTo>
                  <a:cubicBezTo>
                    <a:pt x="8585" y="345"/>
                    <a:pt x="7847" y="0"/>
                    <a:pt x="7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40" name="Google Shape;5740;p35"/>
            <p:cNvSpPr/>
            <p:nvPr/>
          </p:nvSpPr>
          <p:spPr>
            <a:xfrm>
              <a:off x="1657350" y="1632804"/>
              <a:ext cx="15952" cy="30540"/>
            </a:xfrm>
            <a:custGeom>
              <a:avLst/>
              <a:gdLst/>
              <a:ahLst/>
              <a:cxnLst/>
              <a:rect l="l" t="t" r="r" b="b"/>
              <a:pathLst>
                <a:path w="9908" h="18969" extrusionOk="0">
                  <a:moveTo>
                    <a:pt x="2787" y="0"/>
                  </a:moveTo>
                  <a:cubicBezTo>
                    <a:pt x="2043" y="0"/>
                    <a:pt x="1298" y="345"/>
                    <a:pt x="834" y="1036"/>
                  </a:cubicBezTo>
                  <a:cubicBezTo>
                    <a:pt x="572" y="1441"/>
                    <a:pt x="286" y="1870"/>
                    <a:pt x="0" y="2322"/>
                  </a:cubicBezTo>
                  <a:cubicBezTo>
                    <a:pt x="2001" y="5442"/>
                    <a:pt x="4335" y="9609"/>
                    <a:pt x="4335" y="11872"/>
                  </a:cubicBezTo>
                  <a:cubicBezTo>
                    <a:pt x="4335" y="14801"/>
                    <a:pt x="2549" y="17325"/>
                    <a:pt x="0" y="18421"/>
                  </a:cubicBezTo>
                  <a:cubicBezTo>
                    <a:pt x="858" y="18778"/>
                    <a:pt x="1787" y="18968"/>
                    <a:pt x="2787" y="18968"/>
                  </a:cubicBezTo>
                  <a:cubicBezTo>
                    <a:pt x="6716" y="18968"/>
                    <a:pt x="9907" y="15777"/>
                    <a:pt x="9907" y="11848"/>
                  </a:cubicBezTo>
                  <a:cubicBezTo>
                    <a:pt x="9907" y="9276"/>
                    <a:pt x="6835" y="4227"/>
                    <a:pt x="4740" y="1036"/>
                  </a:cubicBezTo>
                  <a:cubicBezTo>
                    <a:pt x="4275" y="345"/>
                    <a:pt x="3531" y="0"/>
                    <a:pt x="2787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41" name="Google Shape;5741;p35"/>
            <p:cNvSpPr/>
            <p:nvPr/>
          </p:nvSpPr>
          <p:spPr>
            <a:xfrm>
              <a:off x="1702057" y="1632804"/>
              <a:ext cx="22930" cy="30540"/>
            </a:xfrm>
            <a:custGeom>
              <a:avLst/>
              <a:gdLst/>
              <a:ahLst/>
              <a:cxnLst/>
              <a:rect l="l" t="t" r="r" b="b"/>
              <a:pathLst>
                <a:path w="14242" h="18969" extrusionOk="0">
                  <a:moveTo>
                    <a:pt x="7121" y="0"/>
                  </a:moveTo>
                  <a:cubicBezTo>
                    <a:pt x="6376" y="0"/>
                    <a:pt x="5632" y="345"/>
                    <a:pt x="5168" y="1036"/>
                  </a:cubicBezTo>
                  <a:cubicBezTo>
                    <a:pt x="3072" y="4227"/>
                    <a:pt x="0" y="9276"/>
                    <a:pt x="0" y="11848"/>
                  </a:cubicBezTo>
                  <a:cubicBezTo>
                    <a:pt x="0" y="15801"/>
                    <a:pt x="3191" y="18968"/>
                    <a:pt x="7121" y="18968"/>
                  </a:cubicBezTo>
                  <a:cubicBezTo>
                    <a:pt x="11050" y="18968"/>
                    <a:pt x="14241" y="15777"/>
                    <a:pt x="14241" y="11848"/>
                  </a:cubicBezTo>
                  <a:cubicBezTo>
                    <a:pt x="14241" y="9276"/>
                    <a:pt x="11169" y="4227"/>
                    <a:pt x="9073" y="1036"/>
                  </a:cubicBezTo>
                  <a:cubicBezTo>
                    <a:pt x="8609" y="345"/>
                    <a:pt x="7865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42" name="Google Shape;5742;p35"/>
            <p:cNvSpPr/>
            <p:nvPr/>
          </p:nvSpPr>
          <p:spPr>
            <a:xfrm>
              <a:off x="1709073" y="1632804"/>
              <a:ext cx="15913" cy="30540"/>
            </a:xfrm>
            <a:custGeom>
              <a:avLst/>
              <a:gdLst/>
              <a:ahLst/>
              <a:cxnLst/>
              <a:rect l="l" t="t" r="r" b="b"/>
              <a:pathLst>
                <a:path w="9884" h="18969" extrusionOk="0">
                  <a:moveTo>
                    <a:pt x="2766" y="0"/>
                  </a:moveTo>
                  <a:cubicBezTo>
                    <a:pt x="2024" y="0"/>
                    <a:pt x="1286" y="345"/>
                    <a:pt x="834" y="1036"/>
                  </a:cubicBezTo>
                  <a:cubicBezTo>
                    <a:pt x="572" y="1441"/>
                    <a:pt x="286" y="1870"/>
                    <a:pt x="0" y="2322"/>
                  </a:cubicBezTo>
                  <a:cubicBezTo>
                    <a:pt x="2001" y="5442"/>
                    <a:pt x="4334" y="9609"/>
                    <a:pt x="4334" y="11872"/>
                  </a:cubicBezTo>
                  <a:cubicBezTo>
                    <a:pt x="4334" y="14801"/>
                    <a:pt x="2548" y="17325"/>
                    <a:pt x="0" y="18421"/>
                  </a:cubicBezTo>
                  <a:cubicBezTo>
                    <a:pt x="858" y="18778"/>
                    <a:pt x="1786" y="18968"/>
                    <a:pt x="2763" y="18968"/>
                  </a:cubicBezTo>
                  <a:cubicBezTo>
                    <a:pt x="6692" y="18968"/>
                    <a:pt x="9883" y="15777"/>
                    <a:pt x="9883" y="11848"/>
                  </a:cubicBezTo>
                  <a:cubicBezTo>
                    <a:pt x="9883" y="9276"/>
                    <a:pt x="6811" y="4227"/>
                    <a:pt x="4715" y="1036"/>
                  </a:cubicBezTo>
                  <a:cubicBezTo>
                    <a:pt x="4251" y="345"/>
                    <a:pt x="3507" y="0"/>
                    <a:pt x="2766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43" name="Google Shape;5743;p35"/>
            <p:cNvSpPr/>
            <p:nvPr/>
          </p:nvSpPr>
          <p:spPr>
            <a:xfrm>
              <a:off x="1753778" y="1632804"/>
              <a:ext cx="22930" cy="30540"/>
            </a:xfrm>
            <a:custGeom>
              <a:avLst/>
              <a:gdLst/>
              <a:ahLst/>
              <a:cxnLst/>
              <a:rect l="l" t="t" r="r" b="b"/>
              <a:pathLst>
                <a:path w="14242" h="18969" extrusionOk="0">
                  <a:moveTo>
                    <a:pt x="7118" y="0"/>
                  </a:moveTo>
                  <a:cubicBezTo>
                    <a:pt x="6377" y="0"/>
                    <a:pt x="5633" y="345"/>
                    <a:pt x="5169" y="1036"/>
                  </a:cubicBezTo>
                  <a:cubicBezTo>
                    <a:pt x="3073" y="4227"/>
                    <a:pt x="1" y="9276"/>
                    <a:pt x="1" y="11848"/>
                  </a:cubicBezTo>
                  <a:cubicBezTo>
                    <a:pt x="1" y="15801"/>
                    <a:pt x="3192" y="18968"/>
                    <a:pt x="7121" y="18968"/>
                  </a:cubicBezTo>
                  <a:cubicBezTo>
                    <a:pt x="11051" y="18968"/>
                    <a:pt x="14242" y="15777"/>
                    <a:pt x="14242" y="11848"/>
                  </a:cubicBezTo>
                  <a:cubicBezTo>
                    <a:pt x="14242" y="9276"/>
                    <a:pt x="11170" y="4227"/>
                    <a:pt x="9050" y="1036"/>
                  </a:cubicBezTo>
                  <a:cubicBezTo>
                    <a:pt x="8598" y="345"/>
                    <a:pt x="7860" y="0"/>
                    <a:pt x="7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44" name="Google Shape;5744;p35"/>
            <p:cNvSpPr/>
            <p:nvPr/>
          </p:nvSpPr>
          <p:spPr>
            <a:xfrm>
              <a:off x="1760757" y="1632804"/>
              <a:ext cx="15950" cy="30540"/>
            </a:xfrm>
            <a:custGeom>
              <a:avLst/>
              <a:gdLst/>
              <a:ahLst/>
              <a:cxnLst/>
              <a:rect l="l" t="t" r="r" b="b"/>
              <a:pathLst>
                <a:path w="9907" h="18969" extrusionOk="0">
                  <a:moveTo>
                    <a:pt x="2783" y="0"/>
                  </a:moveTo>
                  <a:cubicBezTo>
                    <a:pt x="2042" y="0"/>
                    <a:pt x="1298" y="345"/>
                    <a:pt x="834" y="1036"/>
                  </a:cubicBezTo>
                  <a:cubicBezTo>
                    <a:pt x="572" y="1441"/>
                    <a:pt x="286" y="1870"/>
                    <a:pt x="0" y="2322"/>
                  </a:cubicBezTo>
                  <a:cubicBezTo>
                    <a:pt x="2001" y="5442"/>
                    <a:pt x="4334" y="9609"/>
                    <a:pt x="4334" y="11872"/>
                  </a:cubicBezTo>
                  <a:cubicBezTo>
                    <a:pt x="4334" y="14801"/>
                    <a:pt x="2548" y="17325"/>
                    <a:pt x="0" y="18421"/>
                  </a:cubicBezTo>
                  <a:cubicBezTo>
                    <a:pt x="857" y="18778"/>
                    <a:pt x="1786" y="18968"/>
                    <a:pt x="2786" y="18968"/>
                  </a:cubicBezTo>
                  <a:cubicBezTo>
                    <a:pt x="6716" y="18968"/>
                    <a:pt x="9907" y="15777"/>
                    <a:pt x="9907" y="11848"/>
                  </a:cubicBezTo>
                  <a:cubicBezTo>
                    <a:pt x="9907" y="9276"/>
                    <a:pt x="6835" y="4227"/>
                    <a:pt x="4715" y="1036"/>
                  </a:cubicBezTo>
                  <a:cubicBezTo>
                    <a:pt x="4263" y="345"/>
                    <a:pt x="3525" y="0"/>
                    <a:pt x="2783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45" name="Google Shape;5745;p35"/>
            <p:cNvSpPr/>
            <p:nvPr/>
          </p:nvSpPr>
          <p:spPr>
            <a:xfrm>
              <a:off x="1805462" y="1632804"/>
              <a:ext cx="22930" cy="30540"/>
            </a:xfrm>
            <a:custGeom>
              <a:avLst/>
              <a:gdLst/>
              <a:ahLst/>
              <a:cxnLst/>
              <a:rect l="l" t="t" r="r" b="b"/>
              <a:pathLst>
                <a:path w="14242" h="18969" extrusionOk="0">
                  <a:moveTo>
                    <a:pt x="7121" y="0"/>
                  </a:moveTo>
                  <a:cubicBezTo>
                    <a:pt x="6377" y="0"/>
                    <a:pt x="5633" y="345"/>
                    <a:pt x="5169" y="1036"/>
                  </a:cubicBezTo>
                  <a:cubicBezTo>
                    <a:pt x="3073" y="4227"/>
                    <a:pt x="1" y="9276"/>
                    <a:pt x="1" y="11848"/>
                  </a:cubicBezTo>
                  <a:cubicBezTo>
                    <a:pt x="1" y="15801"/>
                    <a:pt x="3192" y="18968"/>
                    <a:pt x="7121" y="18968"/>
                  </a:cubicBezTo>
                  <a:cubicBezTo>
                    <a:pt x="11051" y="18968"/>
                    <a:pt x="14242" y="15777"/>
                    <a:pt x="14242" y="11848"/>
                  </a:cubicBezTo>
                  <a:cubicBezTo>
                    <a:pt x="14242" y="9276"/>
                    <a:pt x="11170" y="4227"/>
                    <a:pt x="9074" y="1036"/>
                  </a:cubicBezTo>
                  <a:cubicBezTo>
                    <a:pt x="8610" y="345"/>
                    <a:pt x="7866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46" name="Google Shape;5746;p35"/>
            <p:cNvSpPr/>
            <p:nvPr/>
          </p:nvSpPr>
          <p:spPr>
            <a:xfrm>
              <a:off x="1812441" y="1632804"/>
              <a:ext cx="15950" cy="30540"/>
            </a:xfrm>
            <a:custGeom>
              <a:avLst/>
              <a:gdLst/>
              <a:ahLst/>
              <a:cxnLst/>
              <a:rect l="l" t="t" r="r" b="b"/>
              <a:pathLst>
                <a:path w="9907" h="18969" extrusionOk="0">
                  <a:moveTo>
                    <a:pt x="2786" y="0"/>
                  </a:moveTo>
                  <a:cubicBezTo>
                    <a:pt x="2042" y="0"/>
                    <a:pt x="1298" y="345"/>
                    <a:pt x="834" y="1036"/>
                  </a:cubicBezTo>
                  <a:cubicBezTo>
                    <a:pt x="572" y="1441"/>
                    <a:pt x="310" y="1870"/>
                    <a:pt x="24" y="2322"/>
                  </a:cubicBezTo>
                  <a:cubicBezTo>
                    <a:pt x="2000" y="5442"/>
                    <a:pt x="4358" y="9609"/>
                    <a:pt x="4358" y="11872"/>
                  </a:cubicBezTo>
                  <a:cubicBezTo>
                    <a:pt x="4358" y="14801"/>
                    <a:pt x="2572" y="17325"/>
                    <a:pt x="0" y="18421"/>
                  </a:cubicBezTo>
                  <a:cubicBezTo>
                    <a:pt x="857" y="18778"/>
                    <a:pt x="1810" y="18968"/>
                    <a:pt x="2786" y="18968"/>
                  </a:cubicBezTo>
                  <a:cubicBezTo>
                    <a:pt x="6716" y="18968"/>
                    <a:pt x="9907" y="15777"/>
                    <a:pt x="9907" y="11848"/>
                  </a:cubicBezTo>
                  <a:cubicBezTo>
                    <a:pt x="9907" y="9276"/>
                    <a:pt x="6835" y="4227"/>
                    <a:pt x="4739" y="1036"/>
                  </a:cubicBezTo>
                  <a:cubicBezTo>
                    <a:pt x="4275" y="345"/>
                    <a:pt x="3531" y="0"/>
                    <a:pt x="2786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47" name="Google Shape;5747;p35"/>
            <p:cNvSpPr/>
            <p:nvPr/>
          </p:nvSpPr>
          <p:spPr>
            <a:xfrm>
              <a:off x="1650372" y="1708949"/>
              <a:ext cx="22930" cy="30540"/>
            </a:xfrm>
            <a:custGeom>
              <a:avLst/>
              <a:gdLst/>
              <a:ahLst/>
              <a:cxnLst/>
              <a:rect l="l" t="t" r="r" b="b"/>
              <a:pathLst>
                <a:path w="14242" h="18969" extrusionOk="0">
                  <a:moveTo>
                    <a:pt x="7109" y="0"/>
                  </a:moveTo>
                  <a:cubicBezTo>
                    <a:pt x="6371" y="0"/>
                    <a:pt x="5632" y="346"/>
                    <a:pt x="5168" y="1036"/>
                  </a:cubicBezTo>
                  <a:cubicBezTo>
                    <a:pt x="3072" y="4204"/>
                    <a:pt x="0" y="9276"/>
                    <a:pt x="0" y="11848"/>
                  </a:cubicBezTo>
                  <a:cubicBezTo>
                    <a:pt x="0" y="15777"/>
                    <a:pt x="3191" y="18969"/>
                    <a:pt x="7121" y="18969"/>
                  </a:cubicBezTo>
                  <a:cubicBezTo>
                    <a:pt x="11050" y="18969"/>
                    <a:pt x="14241" y="15777"/>
                    <a:pt x="14241" y="11848"/>
                  </a:cubicBezTo>
                  <a:cubicBezTo>
                    <a:pt x="14241" y="9276"/>
                    <a:pt x="11169" y="4204"/>
                    <a:pt x="9050" y="1036"/>
                  </a:cubicBezTo>
                  <a:cubicBezTo>
                    <a:pt x="8585" y="346"/>
                    <a:pt x="7847" y="0"/>
                    <a:pt x="7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48" name="Google Shape;5748;p35"/>
            <p:cNvSpPr/>
            <p:nvPr/>
          </p:nvSpPr>
          <p:spPr>
            <a:xfrm>
              <a:off x="1657350" y="1708934"/>
              <a:ext cx="15952" cy="30555"/>
            </a:xfrm>
            <a:custGeom>
              <a:avLst/>
              <a:gdLst/>
              <a:ahLst/>
              <a:cxnLst/>
              <a:rect l="l" t="t" r="r" b="b"/>
              <a:pathLst>
                <a:path w="9908" h="18978" extrusionOk="0">
                  <a:moveTo>
                    <a:pt x="2796" y="1"/>
                  </a:moveTo>
                  <a:cubicBezTo>
                    <a:pt x="2049" y="1"/>
                    <a:pt x="1300" y="352"/>
                    <a:pt x="834" y="1045"/>
                  </a:cubicBezTo>
                  <a:cubicBezTo>
                    <a:pt x="572" y="1450"/>
                    <a:pt x="286" y="1879"/>
                    <a:pt x="0" y="2331"/>
                  </a:cubicBezTo>
                  <a:cubicBezTo>
                    <a:pt x="2001" y="5451"/>
                    <a:pt x="4335" y="9619"/>
                    <a:pt x="4335" y="11857"/>
                  </a:cubicBezTo>
                  <a:cubicBezTo>
                    <a:pt x="4335" y="14810"/>
                    <a:pt x="2549" y="17334"/>
                    <a:pt x="0" y="18430"/>
                  </a:cubicBezTo>
                  <a:cubicBezTo>
                    <a:pt x="858" y="18787"/>
                    <a:pt x="1787" y="18978"/>
                    <a:pt x="2787" y="18978"/>
                  </a:cubicBezTo>
                  <a:cubicBezTo>
                    <a:pt x="6716" y="18978"/>
                    <a:pt x="9907" y="15786"/>
                    <a:pt x="9907" y="11857"/>
                  </a:cubicBezTo>
                  <a:cubicBezTo>
                    <a:pt x="9907" y="9285"/>
                    <a:pt x="6835" y="4213"/>
                    <a:pt x="4740" y="1045"/>
                  </a:cubicBezTo>
                  <a:cubicBezTo>
                    <a:pt x="4277" y="346"/>
                    <a:pt x="3537" y="1"/>
                    <a:pt x="2796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49" name="Google Shape;5749;p35"/>
            <p:cNvSpPr/>
            <p:nvPr/>
          </p:nvSpPr>
          <p:spPr>
            <a:xfrm>
              <a:off x="1702057" y="1708949"/>
              <a:ext cx="22930" cy="30540"/>
            </a:xfrm>
            <a:custGeom>
              <a:avLst/>
              <a:gdLst/>
              <a:ahLst/>
              <a:cxnLst/>
              <a:rect l="l" t="t" r="r" b="b"/>
              <a:pathLst>
                <a:path w="14242" h="18969" extrusionOk="0">
                  <a:moveTo>
                    <a:pt x="7121" y="0"/>
                  </a:moveTo>
                  <a:cubicBezTo>
                    <a:pt x="6376" y="0"/>
                    <a:pt x="5632" y="346"/>
                    <a:pt x="5168" y="1036"/>
                  </a:cubicBezTo>
                  <a:cubicBezTo>
                    <a:pt x="3072" y="4204"/>
                    <a:pt x="0" y="9276"/>
                    <a:pt x="0" y="11848"/>
                  </a:cubicBezTo>
                  <a:cubicBezTo>
                    <a:pt x="0" y="15777"/>
                    <a:pt x="3191" y="18969"/>
                    <a:pt x="7121" y="18969"/>
                  </a:cubicBezTo>
                  <a:cubicBezTo>
                    <a:pt x="11050" y="18969"/>
                    <a:pt x="14241" y="15777"/>
                    <a:pt x="14241" y="11848"/>
                  </a:cubicBezTo>
                  <a:cubicBezTo>
                    <a:pt x="14241" y="9276"/>
                    <a:pt x="11169" y="4204"/>
                    <a:pt x="9073" y="1036"/>
                  </a:cubicBezTo>
                  <a:cubicBezTo>
                    <a:pt x="8609" y="346"/>
                    <a:pt x="7865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50" name="Google Shape;5750;p35"/>
            <p:cNvSpPr/>
            <p:nvPr/>
          </p:nvSpPr>
          <p:spPr>
            <a:xfrm>
              <a:off x="1709073" y="1708934"/>
              <a:ext cx="15913" cy="30555"/>
            </a:xfrm>
            <a:custGeom>
              <a:avLst/>
              <a:gdLst/>
              <a:ahLst/>
              <a:cxnLst/>
              <a:rect l="l" t="t" r="r" b="b"/>
              <a:pathLst>
                <a:path w="9884" h="18978" extrusionOk="0">
                  <a:moveTo>
                    <a:pt x="2775" y="1"/>
                  </a:moveTo>
                  <a:cubicBezTo>
                    <a:pt x="2031" y="1"/>
                    <a:pt x="1288" y="352"/>
                    <a:pt x="834" y="1045"/>
                  </a:cubicBezTo>
                  <a:cubicBezTo>
                    <a:pt x="572" y="1450"/>
                    <a:pt x="286" y="1879"/>
                    <a:pt x="0" y="2331"/>
                  </a:cubicBezTo>
                  <a:cubicBezTo>
                    <a:pt x="2001" y="5451"/>
                    <a:pt x="4334" y="9619"/>
                    <a:pt x="4334" y="11857"/>
                  </a:cubicBezTo>
                  <a:cubicBezTo>
                    <a:pt x="4334" y="14810"/>
                    <a:pt x="2548" y="17334"/>
                    <a:pt x="0" y="18430"/>
                  </a:cubicBezTo>
                  <a:cubicBezTo>
                    <a:pt x="858" y="18787"/>
                    <a:pt x="1786" y="18978"/>
                    <a:pt x="2763" y="18978"/>
                  </a:cubicBezTo>
                  <a:cubicBezTo>
                    <a:pt x="6692" y="18978"/>
                    <a:pt x="9883" y="15786"/>
                    <a:pt x="9883" y="11857"/>
                  </a:cubicBezTo>
                  <a:cubicBezTo>
                    <a:pt x="9883" y="9285"/>
                    <a:pt x="6811" y="4213"/>
                    <a:pt x="4715" y="1045"/>
                  </a:cubicBezTo>
                  <a:cubicBezTo>
                    <a:pt x="4253" y="346"/>
                    <a:pt x="3513" y="1"/>
                    <a:pt x="2775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51" name="Google Shape;5751;p35"/>
            <p:cNvSpPr/>
            <p:nvPr/>
          </p:nvSpPr>
          <p:spPr>
            <a:xfrm>
              <a:off x="1753778" y="1708949"/>
              <a:ext cx="22930" cy="30540"/>
            </a:xfrm>
            <a:custGeom>
              <a:avLst/>
              <a:gdLst/>
              <a:ahLst/>
              <a:cxnLst/>
              <a:rect l="l" t="t" r="r" b="b"/>
              <a:pathLst>
                <a:path w="14242" h="18969" extrusionOk="0">
                  <a:moveTo>
                    <a:pt x="7118" y="0"/>
                  </a:moveTo>
                  <a:cubicBezTo>
                    <a:pt x="6377" y="0"/>
                    <a:pt x="5633" y="346"/>
                    <a:pt x="5169" y="1036"/>
                  </a:cubicBezTo>
                  <a:cubicBezTo>
                    <a:pt x="3073" y="4204"/>
                    <a:pt x="1" y="9276"/>
                    <a:pt x="1" y="11848"/>
                  </a:cubicBezTo>
                  <a:cubicBezTo>
                    <a:pt x="1" y="15777"/>
                    <a:pt x="3192" y="18969"/>
                    <a:pt x="7121" y="18969"/>
                  </a:cubicBezTo>
                  <a:cubicBezTo>
                    <a:pt x="11051" y="18969"/>
                    <a:pt x="14242" y="15777"/>
                    <a:pt x="14242" y="11848"/>
                  </a:cubicBezTo>
                  <a:cubicBezTo>
                    <a:pt x="14242" y="9276"/>
                    <a:pt x="11170" y="4204"/>
                    <a:pt x="9050" y="1036"/>
                  </a:cubicBezTo>
                  <a:cubicBezTo>
                    <a:pt x="8598" y="346"/>
                    <a:pt x="7860" y="0"/>
                    <a:pt x="7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52" name="Google Shape;5752;p35"/>
            <p:cNvSpPr/>
            <p:nvPr/>
          </p:nvSpPr>
          <p:spPr>
            <a:xfrm>
              <a:off x="1760757" y="1708934"/>
              <a:ext cx="15950" cy="30555"/>
            </a:xfrm>
            <a:custGeom>
              <a:avLst/>
              <a:gdLst/>
              <a:ahLst/>
              <a:cxnLst/>
              <a:rect l="l" t="t" r="r" b="b"/>
              <a:pathLst>
                <a:path w="9907" h="18978" extrusionOk="0">
                  <a:moveTo>
                    <a:pt x="2793" y="1"/>
                  </a:moveTo>
                  <a:cubicBezTo>
                    <a:pt x="2049" y="1"/>
                    <a:pt x="1300" y="352"/>
                    <a:pt x="834" y="1045"/>
                  </a:cubicBezTo>
                  <a:cubicBezTo>
                    <a:pt x="572" y="1450"/>
                    <a:pt x="286" y="1879"/>
                    <a:pt x="0" y="2331"/>
                  </a:cubicBezTo>
                  <a:cubicBezTo>
                    <a:pt x="2001" y="5451"/>
                    <a:pt x="4334" y="9619"/>
                    <a:pt x="4334" y="11857"/>
                  </a:cubicBezTo>
                  <a:cubicBezTo>
                    <a:pt x="4334" y="14810"/>
                    <a:pt x="2548" y="17334"/>
                    <a:pt x="0" y="18430"/>
                  </a:cubicBezTo>
                  <a:cubicBezTo>
                    <a:pt x="857" y="18787"/>
                    <a:pt x="1786" y="18978"/>
                    <a:pt x="2786" y="18978"/>
                  </a:cubicBezTo>
                  <a:cubicBezTo>
                    <a:pt x="6716" y="18978"/>
                    <a:pt x="9907" y="15786"/>
                    <a:pt x="9907" y="11857"/>
                  </a:cubicBezTo>
                  <a:cubicBezTo>
                    <a:pt x="9907" y="9285"/>
                    <a:pt x="6835" y="4213"/>
                    <a:pt x="4715" y="1045"/>
                  </a:cubicBezTo>
                  <a:cubicBezTo>
                    <a:pt x="4265" y="346"/>
                    <a:pt x="3531" y="1"/>
                    <a:pt x="2793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53" name="Google Shape;5753;p35"/>
            <p:cNvSpPr/>
            <p:nvPr/>
          </p:nvSpPr>
          <p:spPr>
            <a:xfrm>
              <a:off x="1805462" y="1708949"/>
              <a:ext cx="22930" cy="30540"/>
            </a:xfrm>
            <a:custGeom>
              <a:avLst/>
              <a:gdLst/>
              <a:ahLst/>
              <a:cxnLst/>
              <a:rect l="l" t="t" r="r" b="b"/>
              <a:pathLst>
                <a:path w="14242" h="18969" extrusionOk="0">
                  <a:moveTo>
                    <a:pt x="7121" y="0"/>
                  </a:moveTo>
                  <a:cubicBezTo>
                    <a:pt x="6377" y="0"/>
                    <a:pt x="5633" y="346"/>
                    <a:pt x="5169" y="1036"/>
                  </a:cubicBezTo>
                  <a:cubicBezTo>
                    <a:pt x="3073" y="4204"/>
                    <a:pt x="1" y="9276"/>
                    <a:pt x="1" y="11848"/>
                  </a:cubicBezTo>
                  <a:cubicBezTo>
                    <a:pt x="1" y="15777"/>
                    <a:pt x="3192" y="18969"/>
                    <a:pt x="7121" y="18969"/>
                  </a:cubicBezTo>
                  <a:cubicBezTo>
                    <a:pt x="11051" y="18969"/>
                    <a:pt x="14242" y="15777"/>
                    <a:pt x="14242" y="11848"/>
                  </a:cubicBezTo>
                  <a:cubicBezTo>
                    <a:pt x="14242" y="9276"/>
                    <a:pt x="11170" y="4204"/>
                    <a:pt x="9074" y="1036"/>
                  </a:cubicBezTo>
                  <a:cubicBezTo>
                    <a:pt x="8610" y="346"/>
                    <a:pt x="7866" y="0"/>
                    <a:pt x="7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54" name="Google Shape;5754;p35"/>
            <p:cNvSpPr/>
            <p:nvPr/>
          </p:nvSpPr>
          <p:spPr>
            <a:xfrm>
              <a:off x="1812441" y="1708934"/>
              <a:ext cx="15950" cy="30555"/>
            </a:xfrm>
            <a:custGeom>
              <a:avLst/>
              <a:gdLst/>
              <a:ahLst/>
              <a:cxnLst/>
              <a:rect l="l" t="t" r="r" b="b"/>
              <a:pathLst>
                <a:path w="9907" h="18978" extrusionOk="0">
                  <a:moveTo>
                    <a:pt x="2796" y="1"/>
                  </a:moveTo>
                  <a:cubicBezTo>
                    <a:pt x="2049" y="1"/>
                    <a:pt x="1300" y="352"/>
                    <a:pt x="834" y="1045"/>
                  </a:cubicBezTo>
                  <a:cubicBezTo>
                    <a:pt x="572" y="1450"/>
                    <a:pt x="310" y="1879"/>
                    <a:pt x="24" y="2331"/>
                  </a:cubicBezTo>
                  <a:cubicBezTo>
                    <a:pt x="2000" y="5451"/>
                    <a:pt x="4358" y="9619"/>
                    <a:pt x="4358" y="11857"/>
                  </a:cubicBezTo>
                  <a:cubicBezTo>
                    <a:pt x="4358" y="14810"/>
                    <a:pt x="2572" y="17334"/>
                    <a:pt x="0" y="18430"/>
                  </a:cubicBezTo>
                  <a:cubicBezTo>
                    <a:pt x="857" y="18787"/>
                    <a:pt x="1810" y="18978"/>
                    <a:pt x="2786" y="18978"/>
                  </a:cubicBezTo>
                  <a:cubicBezTo>
                    <a:pt x="6716" y="18978"/>
                    <a:pt x="9907" y="15786"/>
                    <a:pt x="9907" y="11857"/>
                  </a:cubicBezTo>
                  <a:cubicBezTo>
                    <a:pt x="9907" y="9285"/>
                    <a:pt x="6835" y="4213"/>
                    <a:pt x="4739" y="1045"/>
                  </a:cubicBezTo>
                  <a:cubicBezTo>
                    <a:pt x="4277" y="346"/>
                    <a:pt x="3537" y="1"/>
                    <a:pt x="2796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55" name="Google Shape;5755;p35"/>
            <p:cNvSpPr/>
            <p:nvPr/>
          </p:nvSpPr>
          <p:spPr>
            <a:xfrm>
              <a:off x="1676215" y="1670425"/>
              <a:ext cx="22930" cy="30569"/>
            </a:xfrm>
            <a:custGeom>
              <a:avLst/>
              <a:gdLst/>
              <a:ahLst/>
              <a:cxnLst/>
              <a:rect l="l" t="t" r="r" b="b"/>
              <a:pathLst>
                <a:path w="14242" h="18987" extrusionOk="0">
                  <a:moveTo>
                    <a:pt x="7121" y="1"/>
                  </a:moveTo>
                  <a:cubicBezTo>
                    <a:pt x="6377" y="1"/>
                    <a:pt x="5632" y="352"/>
                    <a:pt x="5168" y="1055"/>
                  </a:cubicBezTo>
                  <a:cubicBezTo>
                    <a:pt x="3072" y="4222"/>
                    <a:pt x="0" y="9295"/>
                    <a:pt x="0" y="11866"/>
                  </a:cubicBezTo>
                  <a:cubicBezTo>
                    <a:pt x="0" y="15796"/>
                    <a:pt x="3191" y="18987"/>
                    <a:pt x="7121" y="18987"/>
                  </a:cubicBezTo>
                  <a:cubicBezTo>
                    <a:pt x="11050" y="18987"/>
                    <a:pt x="14241" y="15796"/>
                    <a:pt x="14241" y="11866"/>
                  </a:cubicBezTo>
                  <a:cubicBezTo>
                    <a:pt x="14241" y="9295"/>
                    <a:pt x="11169" y="4222"/>
                    <a:pt x="9074" y="1055"/>
                  </a:cubicBezTo>
                  <a:cubicBezTo>
                    <a:pt x="8609" y="352"/>
                    <a:pt x="7865" y="1"/>
                    <a:pt x="7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56" name="Google Shape;5756;p35"/>
            <p:cNvSpPr/>
            <p:nvPr/>
          </p:nvSpPr>
          <p:spPr>
            <a:xfrm>
              <a:off x="1683192" y="1670425"/>
              <a:ext cx="15952" cy="30569"/>
            </a:xfrm>
            <a:custGeom>
              <a:avLst/>
              <a:gdLst/>
              <a:ahLst/>
              <a:cxnLst/>
              <a:rect l="l" t="t" r="r" b="b"/>
              <a:pathLst>
                <a:path w="9908" h="18987" extrusionOk="0">
                  <a:moveTo>
                    <a:pt x="2787" y="1"/>
                  </a:moveTo>
                  <a:cubicBezTo>
                    <a:pt x="2043" y="1"/>
                    <a:pt x="1298" y="352"/>
                    <a:pt x="834" y="1055"/>
                  </a:cubicBezTo>
                  <a:cubicBezTo>
                    <a:pt x="572" y="1460"/>
                    <a:pt x="310" y="1888"/>
                    <a:pt x="24" y="2317"/>
                  </a:cubicBezTo>
                  <a:cubicBezTo>
                    <a:pt x="2001" y="5460"/>
                    <a:pt x="4358" y="9604"/>
                    <a:pt x="4358" y="11866"/>
                  </a:cubicBezTo>
                  <a:cubicBezTo>
                    <a:pt x="4358" y="14819"/>
                    <a:pt x="2572" y="17344"/>
                    <a:pt x="0" y="18415"/>
                  </a:cubicBezTo>
                  <a:cubicBezTo>
                    <a:pt x="858" y="18773"/>
                    <a:pt x="1810" y="18987"/>
                    <a:pt x="2787" y="18987"/>
                  </a:cubicBezTo>
                  <a:cubicBezTo>
                    <a:pt x="6716" y="18987"/>
                    <a:pt x="9907" y="15796"/>
                    <a:pt x="9907" y="11866"/>
                  </a:cubicBezTo>
                  <a:cubicBezTo>
                    <a:pt x="9907" y="9295"/>
                    <a:pt x="6835" y="4222"/>
                    <a:pt x="4740" y="1055"/>
                  </a:cubicBezTo>
                  <a:cubicBezTo>
                    <a:pt x="4275" y="352"/>
                    <a:pt x="3531" y="1"/>
                    <a:pt x="2787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57" name="Google Shape;5757;p35"/>
            <p:cNvSpPr/>
            <p:nvPr/>
          </p:nvSpPr>
          <p:spPr>
            <a:xfrm>
              <a:off x="1727936" y="1670425"/>
              <a:ext cx="22893" cy="30569"/>
            </a:xfrm>
            <a:custGeom>
              <a:avLst/>
              <a:gdLst/>
              <a:ahLst/>
              <a:cxnLst/>
              <a:rect l="l" t="t" r="r" b="b"/>
              <a:pathLst>
                <a:path w="14219" h="18987" extrusionOk="0">
                  <a:moveTo>
                    <a:pt x="7110" y="1"/>
                  </a:moveTo>
                  <a:cubicBezTo>
                    <a:pt x="6371" y="1"/>
                    <a:pt x="5633" y="352"/>
                    <a:pt x="5169" y="1055"/>
                  </a:cubicBezTo>
                  <a:cubicBezTo>
                    <a:pt x="3049" y="4222"/>
                    <a:pt x="1" y="9295"/>
                    <a:pt x="1" y="11866"/>
                  </a:cubicBezTo>
                  <a:cubicBezTo>
                    <a:pt x="1" y="15796"/>
                    <a:pt x="3168" y="18987"/>
                    <a:pt x="7098" y="18987"/>
                  </a:cubicBezTo>
                  <a:cubicBezTo>
                    <a:pt x="11051" y="18987"/>
                    <a:pt x="14218" y="15796"/>
                    <a:pt x="14218" y="11866"/>
                  </a:cubicBezTo>
                  <a:cubicBezTo>
                    <a:pt x="14218" y="9295"/>
                    <a:pt x="11170" y="4222"/>
                    <a:pt x="9050" y="1055"/>
                  </a:cubicBezTo>
                  <a:cubicBezTo>
                    <a:pt x="8586" y="352"/>
                    <a:pt x="7848" y="1"/>
                    <a:pt x="7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58" name="Google Shape;5758;p35"/>
            <p:cNvSpPr/>
            <p:nvPr/>
          </p:nvSpPr>
          <p:spPr>
            <a:xfrm>
              <a:off x="1734915" y="1670425"/>
              <a:ext cx="15913" cy="30569"/>
            </a:xfrm>
            <a:custGeom>
              <a:avLst/>
              <a:gdLst/>
              <a:ahLst/>
              <a:cxnLst/>
              <a:rect l="l" t="t" r="r" b="b"/>
              <a:pathLst>
                <a:path w="9884" h="18987" extrusionOk="0">
                  <a:moveTo>
                    <a:pt x="2775" y="1"/>
                  </a:moveTo>
                  <a:cubicBezTo>
                    <a:pt x="2036" y="1"/>
                    <a:pt x="1298" y="352"/>
                    <a:pt x="834" y="1055"/>
                  </a:cubicBezTo>
                  <a:cubicBezTo>
                    <a:pt x="572" y="1460"/>
                    <a:pt x="286" y="1888"/>
                    <a:pt x="0" y="2317"/>
                  </a:cubicBezTo>
                  <a:cubicBezTo>
                    <a:pt x="2001" y="5460"/>
                    <a:pt x="4334" y="9604"/>
                    <a:pt x="4334" y="11866"/>
                  </a:cubicBezTo>
                  <a:cubicBezTo>
                    <a:pt x="4334" y="14819"/>
                    <a:pt x="2548" y="17344"/>
                    <a:pt x="0" y="18415"/>
                  </a:cubicBezTo>
                  <a:cubicBezTo>
                    <a:pt x="857" y="18773"/>
                    <a:pt x="1786" y="18987"/>
                    <a:pt x="2786" y="18987"/>
                  </a:cubicBezTo>
                  <a:cubicBezTo>
                    <a:pt x="6716" y="18987"/>
                    <a:pt x="9883" y="15796"/>
                    <a:pt x="9883" y="11866"/>
                  </a:cubicBezTo>
                  <a:cubicBezTo>
                    <a:pt x="9883" y="9295"/>
                    <a:pt x="6835" y="4222"/>
                    <a:pt x="4715" y="1055"/>
                  </a:cubicBezTo>
                  <a:cubicBezTo>
                    <a:pt x="4251" y="352"/>
                    <a:pt x="3513" y="1"/>
                    <a:pt x="2775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59" name="Google Shape;5759;p35"/>
            <p:cNvSpPr/>
            <p:nvPr/>
          </p:nvSpPr>
          <p:spPr>
            <a:xfrm>
              <a:off x="1779620" y="1670425"/>
              <a:ext cx="22930" cy="30569"/>
            </a:xfrm>
            <a:custGeom>
              <a:avLst/>
              <a:gdLst/>
              <a:ahLst/>
              <a:cxnLst/>
              <a:rect l="l" t="t" r="r" b="b"/>
              <a:pathLst>
                <a:path w="14242" h="18987" extrusionOk="0">
                  <a:moveTo>
                    <a:pt x="7121" y="1"/>
                  </a:moveTo>
                  <a:cubicBezTo>
                    <a:pt x="6377" y="1"/>
                    <a:pt x="5633" y="352"/>
                    <a:pt x="5169" y="1055"/>
                  </a:cubicBezTo>
                  <a:cubicBezTo>
                    <a:pt x="3073" y="4222"/>
                    <a:pt x="1" y="9295"/>
                    <a:pt x="1" y="11866"/>
                  </a:cubicBezTo>
                  <a:cubicBezTo>
                    <a:pt x="1" y="15796"/>
                    <a:pt x="3192" y="18987"/>
                    <a:pt x="7121" y="18987"/>
                  </a:cubicBezTo>
                  <a:cubicBezTo>
                    <a:pt x="11051" y="18987"/>
                    <a:pt x="14242" y="15796"/>
                    <a:pt x="14242" y="11866"/>
                  </a:cubicBezTo>
                  <a:cubicBezTo>
                    <a:pt x="14242" y="9295"/>
                    <a:pt x="11170" y="4222"/>
                    <a:pt x="9074" y="1055"/>
                  </a:cubicBezTo>
                  <a:cubicBezTo>
                    <a:pt x="8610" y="352"/>
                    <a:pt x="7866" y="1"/>
                    <a:pt x="7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60" name="Google Shape;5760;p35"/>
            <p:cNvSpPr/>
            <p:nvPr/>
          </p:nvSpPr>
          <p:spPr>
            <a:xfrm>
              <a:off x="1786599" y="1670425"/>
              <a:ext cx="15950" cy="30569"/>
            </a:xfrm>
            <a:custGeom>
              <a:avLst/>
              <a:gdLst/>
              <a:ahLst/>
              <a:cxnLst/>
              <a:rect l="l" t="t" r="r" b="b"/>
              <a:pathLst>
                <a:path w="9907" h="18987" extrusionOk="0">
                  <a:moveTo>
                    <a:pt x="2786" y="1"/>
                  </a:moveTo>
                  <a:cubicBezTo>
                    <a:pt x="2042" y="1"/>
                    <a:pt x="1298" y="352"/>
                    <a:pt x="834" y="1055"/>
                  </a:cubicBezTo>
                  <a:cubicBezTo>
                    <a:pt x="572" y="1460"/>
                    <a:pt x="286" y="1888"/>
                    <a:pt x="0" y="2317"/>
                  </a:cubicBezTo>
                  <a:cubicBezTo>
                    <a:pt x="2001" y="5460"/>
                    <a:pt x="4334" y="9604"/>
                    <a:pt x="4334" y="11866"/>
                  </a:cubicBezTo>
                  <a:cubicBezTo>
                    <a:pt x="4334" y="14819"/>
                    <a:pt x="2548" y="17344"/>
                    <a:pt x="0" y="18415"/>
                  </a:cubicBezTo>
                  <a:cubicBezTo>
                    <a:pt x="857" y="18773"/>
                    <a:pt x="1810" y="18987"/>
                    <a:pt x="2786" y="18987"/>
                  </a:cubicBezTo>
                  <a:cubicBezTo>
                    <a:pt x="6716" y="18987"/>
                    <a:pt x="9907" y="15796"/>
                    <a:pt x="9907" y="11866"/>
                  </a:cubicBezTo>
                  <a:cubicBezTo>
                    <a:pt x="9907" y="9295"/>
                    <a:pt x="6835" y="4222"/>
                    <a:pt x="4739" y="1055"/>
                  </a:cubicBezTo>
                  <a:cubicBezTo>
                    <a:pt x="4275" y="352"/>
                    <a:pt x="3531" y="1"/>
                    <a:pt x="2786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61" name="Google Shape;5761;p35"/>
            <p:cNvSpPr/>
            <p:nvPr/>
          </p:nvSpPr>
          <p:spPr>
            <a:xfrm>
              <a:off x="1831304" y="1670425"/>
              <a:ext cx="22930" cy="30569"/>
            </a:xfrm>
            <a:custGeom>
              <a:avLst/>
              <a:gdLst/>
              <a:ahLst/>
              <a:cxnLst/>
              <a:rect l="l" t="t" r="r" b="b"/>
              <a:pathLst>
                <a:path w="14242" h="18987" extrusionOk="0">
                  <a:moveTo>
                    <a:pt x="7124" y="1"/>
                  </a:moveTo>
                  <a:cubicBezTo>
                    <a:pt x="6383" y="1"/>
                    <a:pt x="5645" y="352"/>
                    <a:pt x="5192" y="1055"/>
                  </a:cubicBezTo>
                  <a:cubicBezTo>
                    <a:pt x="3073" y="4222"/>
                    <a:pt x="1" y="9295"/>
                    <a:pt x="1" y="11866"/>
                  </a:cubicBezTo>
                  <a:cubicBezTo>
                    <a:pt x="1" y="15796"/>
                    <a:pt x="3192" y="18987"/>
                    <a:pt x="7121" y="18987"/>
                  </a:cubicBezTo>
                  <a:cubicBezTo>
                    <a:pt x="11051" y="18987"/>
                    <a:pt x="14242" y="15796"/>
                    <a:pt x="14242" y="11866"/>
                  </a:cubicBezTo>
                  <a:cubicBezTo>
                    <a:pt x="14242" y="9295"/>
                    <a:pt x="11194" y="4222"/>
                    <a:pt x="9074" y="1055"/>
                  </a:cubicBezTo>
                  <a:cubicBezTo>
                    <a:pt x="8610" y="352"/>
                    <a:pt x="7866" y="1"/>
                    <a:pt x="7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62" name="Google Shape;5762;p35"/>
            <p:cNvSpPr/>
            <p:nvPr/>
          </p:nvSpPr>
          <p:spPr>
            <a:xfrm>
              <a:off x="1838321" y="1670425"/>
              <a:ext cx="15913" cy="30569"/>
            </a:xfrm>
            <a:custGeom>
              <a:avLst/>
              <a:gdLst/>
              <a:ahLst/>
              <a:cxnLst/>
              <a:rect l="l" t="t" r="r" b="b"/>
              <a:pathLst>
                <a:path w="9884" h="18987" extrusionOk="0">
                  <a:moveTo>
                    <a:pt x="2766" y="1"/>
                  </a:moveTo>
                  <a:cubicBezTo>
                    <a:pt x="2025" y="1"/>
                    <a:pt x="1287" y="352"/>
                    <a:pt x="834" y="1055"/>
                  </a:cubicBezTo>
                  <a:cubicBezTo>
                    <a:pt x="572" y="1460"/>
                    <a:pt x="287" y="1888"/>
                    <a:pt x="1" y="2317"/>
                  </a:cubicBezTo>
                  <a:cubicBezTo>
                    <a:pt x="2001" y="5460"/>
                    <a:pt x="4335" y="9604"/>
                    <a:pt x="4335" y="11866"/>
                  </a:cubicBezTo>
                  <a:cubicBezTo>
                    <a:pt x="4335" y="14819"/>
                    <a:pt x="2549" y="17344"/>
                    <a:pt x="1" y="18415"/>
                  </a:cubicBezTo>
                  <a:cubicBezTo>
                    <a:pt x="858" y="18773"/>
                    <a:pt x="1787" y="18987"/>
                    <a:pt x="2787" y="18987"/>
                  </a:cubicBezTo>
                  <a:cubicBezTo>
                    <a:pt x="6693" y="18987"/>
                    <a:pt x="9884" y="15796"/>
                    <a:pt x="9884" y="11866"/>
                  </a:cubicBezTo>
                  <a:cubicBezTo>
                    <a:pt x="9884" y="9295"/>
                    <a:pt x="6836" y="4222"/>
                    <a:pt x="4716" y="1055"/>
                  </a:cubicBezTo>
                  <a:cubicBezTo>
                    <a:pt x="4252" y="352"/>
                    <a:pt x="3508" y="1"/>
                    <a:pt x="2766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5763" name="Google Shape;5763;p35"/>
          <p:cNvGrpSpPr/>
          <p:nvPr/>
        </p:nvGrpSpPr>
        <p:grpSpPr>
          <a:xfrm>
            <a:off x="11925626" y="3840220"/>
            <a:ext cx="1857888" cy="2019424"/>
            <a:chOff x="7245403" y="3843147"/>
            <a:chExt cx="255668" cy="277897"/>
          </a:xfrm>
        </p:grpSpPr>
        <p:sp>
          <p:nvSpPr>
            <p:cNvPr id="5764" name="Google Shape;5764;p35"/>
            <p:cNvSpPr/>
            <p:nvPr/>
          </p:nvSpPr>
          <p:spPr>
            <a:xfrm>
              <a:off x="7363920" y="3852860"/>
              <a:ext cx="18634" cy="20619"/>
            </a:xfrm>
            <a:custGeom>
              <a:avLst/>
              <a:gdLst/>
              <a:ahLst/>
              <a:cxnLst/>
              <a:rect l="l" t="t" r="r" b="b"/>
              <a:pathLst>
                <a:path w="11574" h="12807" extrusionOk="0">
                  <a:moveTo>
                    <a:pt x="5787" y="0"/>
                  </a:moveTo>
                  <a:cubicBezTo>
                    <a:pt x="4459" y="0"/>
                    <a:pt x="3132" y="792"/>
                    <a:pt x="2715" y="2376"/>
                  </a:cubicBezTo>
                  <a:lnTo>
                    <a:pt x="0" y="12806"/>
                  </a:lnTo>
                  <a:lnTo>
                    <a:pt x="11574" y="12806"/>
                  </a:lnTo>
                  <a:lnTo>
                    <a:pt x="8859" y="2376"/>
                  </a:lnTo>
                  <a:cubicBezTo>
                    <a:pt x="8442" y="792"/>
                    <a:pt x="7115" y="0"/>
                    <a:pt x="5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65" name="Google Shape;5765;p35"/>
            <p:cNvSpPr/>
            <p:nvPr/>
          </p:nvSpPr>
          <p:spPr>
            <a:xfrm>
              <a:off x="7368980" y="3972097"/>
              <a:ext cx="8130" cy="97344"/>
            </a:xfrm>
            <a:custGeom>
              <a:avLst/>
              <a:gdLst/>
              <a:ahLst/>
              <a:cxnLst/>
              <a:rect l="l" t="t" r="r" b="b"/>
              <a:pathLst>
                <a:path w="5050" h="60462" extrusionOk="0">
                  <a:moveTo>
                    <a:pt x="2515" y="1"/>
                  </a:moveTo>
                  <a:cubicBezTo>
                    <a:pt x="1114" y="1"/>
                    <a:pt x="1" y="1151"/>
                    <a:pt x="1" y="2569"/>
                  </a:cubicBezTo>
                  <a:lnTo>
                    <a:pt x="1" y="60461"/>
                  </a:lnTo>
                  <a:lnTo>
                    <a:pt x="5049" y="60461"/>
                  </a:lnTo>
                  <a:lnTo>
                    <a:pt x="5049" y="2640"/>
                  </a:lnTo>
                  <a:cubicBezTo>
                    <a:pt x="5049" y="1330"/>
                    <a:pt x="4121" y="163"/>
                    <a:pt x="2835" y="21"/>
                  </a:cubicBezTo>
                  <a:cubicBezTo>
                    <a:pt x="2727" y="7"/>
                    <a:pt x="2620" y="1"/>
                    <a:pt x="2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66" name="Google Shape;5766;p35"/>
            <p:cNvSpPr/>
            <p:nvPr/>
          </p:nvSpPr>
          <p:spPr>
            <a:xfrm>
              <a:off x="7245403" y="3869375"/>
              <a:ext cx="255668" cy="130251"/>
            </a:xfrm>
            <a:custGeom>
              <a:avLst/>
              <a:gdLst/>
              <a:ahLst/>
              <a:cxnLst/>
              <a:rect l="l" t="t" r="r" b="b"/>
              <a:pathLst>
                <a:path w="158800" h="80901" extrusionOk="0">
                  <a:moveTo>
                    <a:pt x="79400" y="0"/>
                  </a:moveTo>
                  <a:cubicBezTo>
                    <a:pt x="71113" y="0"/>
                    <a:pt x="63111" y="1262"/>
                    <a:pt x="55586" y="3596"/>
                  </a:cubicBezTo>
                  <a:cubicBezTo>
                    <a:pt x="27270" y="12384"/>
                    <a:pt x="5670" y="36412"/>
                    <a:pt x="384" y="66109"/>
                  </a:cubicBezTo>
                  <a:cubicBezTo>
                    <a:pt x="1" y="68223"/>
                    <a:pt x="1669" y="69905"/>
                    <a:pt x="3551" y="69905"/>
                  </a:cubicBezTo>
                  <a:cubicBezTo>
                    <a:pt x="4128" y="69905"/>
                    <a:pt x="4725" y="69747"/>
                    <a:pt x="5289" y="69395"/>
                  </a:cubicBezTo>
                  <a:cubicBezTo>
                    <a:pt x="10171" y="66347"/>
                    <a:pt x="15958" y="64585"/>
                    <a:pt x="22174" y="64585"/>
                  </a:cubicBezTo>
                  <a:cubicBezTo>
                    <a:pt x="28413" y="64585"/>
                    <a:pt x="34224" y="66371"/>
                    <a:pt x="39154" y="69467"/>
                  </a:cubicBezTo>
                  <a:cubicBezTo>
                    <a:pt x="43178" y="71991"/>
                    <a:pt x="46607" y="75396"/>
                    <a:pt x="49156" y="79421"/>
                  </a:cubicBezTo>
                  <a:cubicBezTo>
                    <a:pt x="49751" y="80397"/>
                    <a:pt x="50751" y="80874"/>
                    <a:pt x="51751" y="80897"/>
                  </a:cubicBezTo>
                  <a:cubicBezTo>
                    <a:pt x="51800" y="80900"/>
                    <a:pt x="51849" y="80901"/>
                    <a:pt x="51897" y="80901"/>
                  </a:cubicBezTo>
                  <a:cubicBezTo>
                    <a:pt x="52918" y="80901"/>
                    <a:pt x="53902" y="80424"/>
                    <a:pt x="54561" y="79492"/>
                  </a:cubicBezTo>
                  <a:cubicBezTo>
                    <a:pt x="59967" y="71586"/>
                    <a:pt x="69088" y="66395"/>
                    <a:pt x="79400" y="66395"/>
                  </a:cubicBezTo>
                  <a:cubicBezTo>
                    <a:pt x="89712" y="66395"/>
                    <a:pt x="98809" y="71586"/>
                    <a:pt x="104239" y="79492"/>
                  </a:cubicBezTo>
                  <a:cubicBezTo>
                    <a:pt x="104898" y="80424"/>
                    <a:pt x="105882" y="80901"/>
                    <a:pt x="106903" y="80901"/>
                  </a:cubicBezTo>
                  <a:cubicBezTo>
                    <a:pt x="106951" y="80901"/>
                    <a:pt x="107000" y="80900"/>
                    <a:pt x="107049" y="80897"/>
                  </a:cubicBezTo>
                  <a:cubicBezTo>
                    <a:pt x="108049" y="80874"/>
                    <a:pt x="109049" y="80397"/>
                    <a:pt x="109644" y="79421"/>
                  </a:cubicBezTo>
                  <a:cubicBezTo>
                    <a:pt x="115312" y="70514"/>
                    <a:pt x="125267" y="64585"/>
                    <a:pt x="136626" y="64585"/>
                  </a:cubicBezTo>
                  <a:cubicBezTo>
                    <a:pt x="142818" y="64585"/>
                    <a:pt x="148629" y="66347"/>
                    <a:pt x="153511" y="69395"/>
                  </a:cubicBezTo>
                  <a:cubicBezTo>
                    <a:pt x="154069" y="69747"/>
                    <a:pt x="154663" y="69905"/>
                    <a:pt x="155239" y="69905"/>
                  </a:cubicBezTo>
                  <a:cubicBezTo>
                    <a:pt x="157117" y="69905"/>
                    <a:pt x="158799" y="68223"/>
                    <a:pt x="158416" y="66109"/>
                  </a:cubicBezTo>
                  <a:cubicBezTo>
                    <a:pt x="151725" y="28530"/>
                    <a:pt x="118884" y="0"/>
                    <a:pt x="79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67" name="Google Shape;5767;p35"/>
            <p:cNvSpPr/>
            <p:nvPr/>
          </p:nvSpPr>
          <p:spPr>
            <a:xfrm>
              <a:off x="7308669" y="3869412"/>
              <a:ext cx="63571" cy="130249"/>
            </a:xfrm>
            <a:custGeom>
              <a:avLst/>
              <a:gdLst/>
              <a:ahLst/>
              <a:cxnLst/>
              <a:rect l="l" t="t" r="r" b="b"/>
              <a:pathLst>
                <a:path w="39485" h="80900" extrusionOk="0">
                  <a:moveTo>
                    <a:pt x="39485" y="1"/>
                  </a:moveTo>
                  <a:cubicBezTo>
                    <a:pt x="31459" y="72"/>
                    <a:pt x="23720" y="1311"/>
                    <a:pt x="16432" y="3573"/>
                  </a:cubicBezTo>
                  <a:cubicBezTo>
                    <a:pt x="9360" y="18409"/>
                    <a:pt x="3596" y="41462"/>
                    <a:pt x="0" y="69444"/>
                  </a:cubicBezTo>
                  <a:cubicBezTo>
                    <a:pt x="4025" y="71968"/>
                    <a:pt x="7431" y="75373"/>
                    <a:pt x="10002" y="79398"/>
                  </a:cubicBezTo>
                  <a:cubicBezTo>
                    <a:pt x="10598" y="80374"/>
                    <a:pt x="11598" y="80851"/>
                    <a:pt x="12598" y="80898"/>
                  </a:cubicBezTo>
                  <a:cubicBezTo>
                    <a:pt x="12623" y="80899"/>
                    <a:pt x="12648" y="80899"/>
                    <a:pt x="12673" y="80899"/>
                  </a:cubicBezTo>
                  <a:cubicBezTo>
                    <a:pt x="13697" y="80899"/>
                    <a:pt x="14734" y="80423"/>
                    <a:pt x="15385" y="79469"/>
                  </a:cubicBezTo>
                  <a:cubicBezTo>
                    <a:pt x="20695" y="71754"/>
                    <a:pt x="29483" y="66633"/>
                    <a:pt x="39485" y="66372"/>
                  </a:cubicBezTo>
                  <a:lnTo>
                    <a:pt x="39485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68" name="Google Shape;5768;p35"/>
            <p:cNvSpPr/>
            <p:nvPr/>
          </p:nvSpPr>
          <p:spPr>
            <a:xfrm>
              <a:off x="7396854" y="3871560"/>
              <a:ext cx="104217" cy="110364"/>
            </a:xfrm>
            <a:custGeom>
              <a:avLst/>
              <a:gdLst/>
              <a:ahLst/>
              <a:cxnLst/>
              <a:rect l="l" t="t" r="r" b="b"/>
              <a:pathLst>
                <a:path w="64731" h="68549" extrusionOk="0">
                  <a:moveTo>
                    <a:pt x="1" y="1"/>
                  </a:moveTo>
                  <a:lnTo>
                    <a:pt x="1" y="1"/>
                  </a:lnTo>
                  <a:cubicBezTo>
                    <a:pt x="21434" y="12122"/>
                    <a:pt x="37675" y="35222"/>
                    <a:pt x="43557" y="63228"/>
                  </a:cubicBezTo>
                  <a:cubicBezTo>
                    <a:pt x="49368" y="63418"/>
                    <a:pt x="54822" y="65157"/>
                    <a:pt x="59442" y="68038"/>
                  </a:cubicBezTo>
                  <a:cubicBezTo>
                    <a:pt x="60000" y="68390"/>
                    <a:pt x="60594" y="68548"/>
                    <a:pt x="61170" y="68548"/>
                  </a:cubicBezTo>
                  <a:cubicBezTo>
                    <a:pt x="63048" y="68548"/>
                    <a:pt x="64730" y="66866"/>
                    <a:pt x="64347" y="64752"/>
                  </a:cubicBezTo>
                  <a:cubicBezTo>
                    <a:pt x="58513" y="31936"/>
                    <a:pt x="32746" y="604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69" name="Google Shape;5769;p35"/>
            <p:cNvSpPr/>
            <p:nvPr/>
          </p:nvSpPr>
          <p:spPr>
            <a:xfrm>
              <a:off x="7328722" y="3869375"/>
              <a:ext cx="89030" cy="130251"/>
            </a:xfrm>
            <a:custGeom>
              <a:avLst/>
              <a:gdLst/>
              <a:ahLst/>
              <a:cxnLst/>
              <a:rect l="l" t="t" r="r" b="b"/>
              <a:pathLst>
                <a:path w="55298" h="80901" extrusionOk="0">
                  <a:moveTo>
                    <a:pt x="27649" y="0"/>
                  </a:moveTo>
                  <a:cubicBezTo>
                    <a:pt x="14527" y="0"/>
                    <a:pt x="3453" y="34174"/>
                    <a:pt x="0" y="80897"/>
                  </a:cubicBezTo>
                  <a:cubicBezTo>
                    <a:pt x="49" y="80900"/>
                    <a:pt x="98" y="80901"/>
                    <a:pt x="146" y="80901"/>
                  </a:cubicBezTo>
                  <a:cubicBezTo>
                    <a:pt x="1167" y="80901"/>
                    <a:pt x="2151" y="80424"/>
                    <a:pt x="2810" y="79492"/>
                  </a:cubicBezTo>
                  <a:cubicBezTo>
                    <a:pt x="8240" y="71586"/>
                    <a:pt x="17337" y="66395"/>
                    <a:pt x="27649" y="66395"/>
                  </a:cubicBezTo>
                  <a:cubicBezTo>
                    <a:pt x="37961" y="66395"/>
                    <a:pt x="47082" y="71586"/>
                    <a:pt x="52488" y="79492"/>
                  </a:cubicBezTo>
                  <a:cubicBezTo>
                    <a:pt x="53147" y="80424"/>
                    <a:pt x="54131" y="80901"/>
                    <a:pt x="55152" y="80901"/>
                  </a:cubicBezTo>
                  <a:cubicBezTo>
                    <a:pt x="55200" y="80901"/>
                    <a:pt x="55249" y="80900"/>
                    <a:pt x="55298" y="80897"/>
                  </a:cubicBezTo>
                  <a:cubicBezTo>
                    <a:pt x="51845" y="34174"/>
                    <a:pt x="40771" y="0"/>
                    <a:pt x="276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70" name="Google Shape;5770;p35"/>
            <p:cNvSpPr/>
            <p:nvPr/>
          </p:nvSpPr>
          <p:spPr>
            <a:xfrm>
              <a:off x="7361350" y="3869412"/>
              <a:ext cx="56402" cy="130249"/>
            </a:xfrm>
            <a:custGeom>
              <a:avLst/>
              <a:gdLst/>
              <a:ahLst/>
              <a:cxnLst/>
              <a:rect l="l" t="t" r="r" b="b"/>
              <a:pathLst>
                <a:path w="35032" h="80900" extrusionOk="0">
                  <a:moveTo>
                    <a:pt x="7383" y="1"/>
                  </a:moveTo>
                  <a:cubicBezTo>
                    <a:pt x="4835" y="1"/>
                    <a:pt x="2358" y="1287"/>
                    <a:pt x="1" y="3716"/>
                  </a:cubicBezTo>
                  <a:cubicBezTo>
                    <a:pt x="8693" y="12646"/>
                    <a:pt x="15742" y="36985"/>
                    <a:pt x="19171" y="68753"/>
                  </a:cubicBezTo>
                  <a:cubicBezTo>
                    <a:pt x="24482" y="71015"/>
                    <a:pt x="29007" y="74754"/>
                    <a:pt x="32222" y="79469"/>
                  </a:cubicBezTo>
                  <a:cubicBezTo>
                    <a:pt x="32896" y="80423"/>
                    <a:pt x="33910" y="80899"/>
                    <a:pt x="34955" y="80899"/>
                  </a:cubicBezTo>
                  <a:cubicBezTo>
                    <a:pt x="34981" y="80899"/>
                    <a:pt x="35006" y="80899"/>
                    <a:pt x="35032" y="80898"/>
                  </a:cubicBezTo>
                  <a:cubicBezTo>
                    <a:pt x="31579" y="34151"/>
                    <a:pt x="20505" y="1"/>
                    <a:pt x="7383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71" name="Google Shape;5771;p35"/>
            <p:cNvSpPr/>
            <p:nvPr/>
          </p:nvSpPr>
          <p:spPr>
            <a:xfrm>
              <a:off x="7366795" y="4060064"/>
              <a:ext cx="47737" cy="60980"/>
            </a:xfrm>
            <a:custGeom>
              <a:avLst/>
              <a:gdLst/>
              <a:ahLst/>
              <a:cxnLst/>
              <a:rect l="l" t="t" r="r" b="b"/>
              <a:pathLst>
                <a:path w="29650" h="37876" extrusionOk="0">
                  <a:moveTo>
                    <a:pt x="4051" y="1"/>
                  </a:moveTo>
                  <a:cubicBezTo>
                    <a:pt x="2869" y="1"/>
                    <a:pt x="1569" y="508"/>
                    <a:pt x="357" y="1727"/>
                  </a:cubicBezTo>
                  <a:cubicBezTo>
                    <a:pt x="143" y="1942"/>
                    <a:pt x="0" y="2251"/>
                    <a:pt x="0" y="2561"/>
                  </a:cubicBezTo>
                  <a:lnTo>
                    <a:pt x="0" y="28447"/>
                  </a:lnTo>
                  <a:cubicBezTo>
                    <a:pt x="0" y="29400"/>
                    <a:pt x="548" y="30709"/>
                    <a:pt x="1191" y="31400"/>
                  </a:cubicBezTo>
                  <a:cubicBezTo>
                    <a:pt x="5644" y="35978"/>
                    <a:pt x="10448" y="37876"/>
                    <a:pt x="14817" y="37876"/>
                  </a:cubicBezTo>
                  <a:cubicBezTo>
                    <a:pt x="22993" y="37876"/>
                    <a:pt x="29649" y="31229"/>
                    <a:pt x="29649" y="23065"/>
                  </a:cubicBezTo>
                  <a:cubicBezTo>
                    <a:pt x="29649" y="20824"/>
                    <a:pt x="27829" y="19008"/>
                    <a:pt x="25591" y="19008"/>
                  </a:cubicBezTo>
                  <a:cubicBezTo>
                    <a:pt x="24357" y="19008"/>
                    <a:pt x="22996" y="19560"/>
                    <a:pt x="21743" y="20898"/>
                  </a:cubicBezTo>
                  <a:cubicBezTo>
                    <a:pt x="21505" y="21160"/>
                    <a:pt x="21386" y="21517"/>
                    <a:pt x="21457" y="21874"/>
                  </a:cubicBezTo>
                  <a:cubicBezTo>
                    <a:pt x="22179" y="26094"/>
                    <a:pt x="18923" y="29773"/>
                    <a:pt x="14828" y="29773"/>
                  </a:cubicBezTo>
                  <a:cubicBezTo>
                    <a:pt x="12845" y="29773"/>
                    <a:pt x="10665" y="28910"/>
                    <a:pt x="8645" y="26828"/>
                  </a:cubicBezTo>
                  <a:cubicBezTo>
                    <a:pt x="8288" y="26470"/>
                    <a:pt x="8097" y="25994"/>
                    <a:pt x="8097" y="25494"/>
                  </a:cubicBezTo>
                  <a:lnTo>
                    <a:pt x="8097" y="4037"/>
                  </a:lnTo>
                  <a:cubicBezTo>
                    <a:pt x="8097" y="1810"/>
                    <a:pt x="6284" y="1"/>
                    <a:pt x="4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72" name="Google Shape;5772;p35"/>
            <p:cNvSpPr/>
            <p:nvPr/>
          </p:nvSpPr>
          <p:spPr>
            <a:xfrm>
              <a:off x="7467249" y="3849052"/>
              <a:ext cx="8129" cy="26422"/>
            </a:xfrm>
            <a:custGeom>
              <a:avLst/>
              <a:gdLst/>
              <a:ahLst/>
              <a:cxnLst/>
              <a:rect l="l" t="t" r="r" b="b"/>
              <a:pathLst>
                <a:path w="5049" h="16411" extrusionOk="0">
                  <a:moveTo>
                    <a:pt x="2539" y="0"/>
                  </a:moveTo>
                  <a:cubicBezTo>
                    <a:pt x="2511" y="0"/>
                    <a:pt x="2482" y="1"/>
                    <a:pt x="2453" y="1"/>
                  </a:cubicBezTo>
                  <a:cubicBezTo>
                    <a:pt x="1072" y="25"/>
                    <a:pt x="0" y="1240"/>
                    <a:pt x="0" y="2645"/>
                  </a:cubicBezTo>
                  <a:lnTo>
                    <a:pt x="0" y="13766"/>
                  </a:lnTo>
                  <a:cubicBezTo>
                    <a:pt x="0" y="15171"/>
                    <a:pt x="1072" y="16386"/>
                    <a:pt x="2453" y="16410"/>
                  </a:cubicBezTo>
                  <a:cubicBezTo>
                    <a:pt x="2482" y="16411"/>
                    <a:pt x="2511" y="16411"/>
                    <a:pt x="2539" y="16411"/>
                  </a:cubicBezTo>
                  <a:cubicBezTo>
                    <a:pt x="3928" y="16411"/>
                    <a:pt x="5049" y="15285"/>
                    <a:pt x="5049" y="13885"/>
                  </a:cubicBezTo>
                  <a:lnTo>
                    <a:pt x="5049" y="2526"/>
                  </a:lnTo>
                  <a:cubicBezTo>
                    <a:pt x="5049" y="1126"/>
                    <a:pt x="3928" y="0"/>
                    <a:pt x="2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73" name="Google Shape;5773;p35"/>
            <p:cNvSpPr/>
            <p:nvPr/>
          </p:nvSpPr>
          <p:spPr>
            <a:xfrm>
              <a:off x="7299466" y="3851216"/>
              <a:ext cx="8169" cy="66470"/>
            </a:xfrm>
            <a:custGeom>
              <a:avLst/>
              <a:gdLst/>
              <a:ahLst/>
              <a:cxnLst/>
              <a:rect l="l" t="t" r="r" b="b"/>
              <a:pathLst>
                <a:path w="5074" h="41286" extrusionOk="0">
                  <a:moveTo>
                    <a:pt x="2546" y="1"/>
                  </a:moveTo>
                  <a:cubicBezTo>
                    <a:pt x="2361" y="1"/>
                    <a:pt x="2170" y="21"/>
                    <a:pt x="1978" y="63"/>
                  </a:cubicBezTo>
                  <a:cubicBezTo>
                    <a:pt x="811" y="301"/>
                    <a:pt x="1" y="1396"/>
                    <a:pt x="1" y="2611"/>
                  </a:cubicBezTo>
                  <a:lnTo>
                    <a:pt x="1" y="38642"/>
                  </a:lnTo>
                  <a:cubicBezTo>
                    <a:pt x="1" y="40023"/>
                    <a:pt x="1073" y="41238"/>
                    <a:pt x="2478" y="41285"/>
                  </a:cubicBezTo>
                  <a:cubicBezTo>
                    <a:pt x="2492" y="41285"/>
                    <a:pt x="2507" y="41286"/>
                    <a:pt x="2521" y="41286"/>
                  </a:cubicBezTo>
                  <a:cubicBezTo>
                    <a:pt x="3930" y="41286"/>
                    <a:pt x="5073" y="40152"/>
                    <a:pt x="5073" y="38761"/>
                  </a:cubicBezTo>
                  <a:lnTo>
                    <a:pt x="5073" y="2515"/>
                  </a:lnTo>
                  <a:cubicBezTo>
                    <a:pt x="5073" y="1128"/>
                    <a:pt x="3942" y="1"/>
                    <a:pt x="2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74" name="Google Shape;5774;p35"/>
            <p:cNvSpPr/>
            <p:nvPr/>
          </p:nvSpPr>
          <p:spPr>
            <a:xfrm>
              <a:off x="7283210" y="3869095"/>
              <a:ext cx="8130" cy="18496"/>
            </a:xfrm>
            <a:custGeom>
              <a:avLst/>
              <a:gdLst/>
              <a:ahLst/>
              <a:cxnLst/>
              <a:rect l="l" t="t" r="r" b="b"/>
              <a:pathLst>
                <a:path w="5050" h="11488" extrusionOk="0">
                  <a:moveTo>
                    <a:pt x="2508" y="0"/>
                  </a:moveTo>
                  <a:cubicBezTo>
                    <a:pt x="2334" y="0"/>
                    <a:pt x="2157" y="18"/>
                    <a:pt x="1977" y="55"/>
                  </a:cubicBezTo>
                  <a:cubicBezTo>
                    <a:pt x="786" y="317"/>
                    <a:pt x="1" y="1412"/>
                    <a:pt x="1" y="2627"/>
                  </a:cubicBezTo>
                  <a:lnTo>
                    <a:pt x="1" y="8843"/>
                  </a:lnTo>
                  <a:cubicBezTo>
                    <a:pt x="1" y="10248"/>
                    <a:pt x="1072" y="11462"/>
                    <a:pt x="2453" y="11486"/>
                  </a:cubicBezTo>
                  <a:cubicBezTo>
                    <a:pt x="2482" y="11487"/>
                    <a:pt x="2511" y="11487"/>
                    <a:pt x="2540" y="11487"/>
                  </a:cubicBezTo>
                  <a:cubicBezTo>
                    <a:pt x="3929" y="11487"/>
                    <a:pt x="5049" y="10362"/>
                    <a:pt x="5049" y="8962"/>
                  </a:cubicBezTo>
                  <a:lnTo>
                    <a:pt x="5049" y="2532"/>
                  </a:lnTo>
                  <a:cubicBezTo>
                    <a:pt x="5049" y="1134"/>
                    <a:pt x="3901" y="0"/>
                    <a:pt x="2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75" name="Google Shape;5775;p35"/>
            <p:cNvSpPr/>
            <p:nvPr/>
          </p:nvSpPr>
          <p:spPr>
            <a:xfrm>
              <a:off x="7410234" y="3843147"/>
              <a:ext cx="8130" cy="19124"/>
            </a:xfrm>
            <a:custGeom>
              <a:avLst/>
              <a:gdLst/>
              <a:ahLst/>
              <a:cxnLst/>
              <a:rect l="l" t="t" r="r" b="b"/>
              <a:pathLst>
                <a:path w="5050" h="11878" extrusionOk="0">
                  <a:moveTo>
                    <a:pt x="2561" y="1"/>
                  </a:moveTo>
                  <a:cubicBezTo>
                    <a:pt x="2533" y="1"/>
                    <a:pt x="2505" y="1"/>
                    <a:pt x="2478" y="2"/>
                  </a:cubicBezTo>
                  <a:cubicBezTo>
                    <a:pt x="1073" y="26"/>
                    <a:pt x="1" y="1264"/>
                    <a:pt x="1" y="2645"/>
                  </a:cubicBezTo>
                  <a:lnTo>
                    <a:pt x="1" y="9242"/>
                  </a:lnTo>
                  <a:cubicBezTo>
                    <a:pt x="1" y="10528"/>
                    <a:pt x="930" y="11695"/>
                    <a:pt x="2216" y="11862"/>
                  </a:cubicBezTo>
                  <a:cubicBezTo>
                    <a:pt x="2313" y="11872"/>
                    <a:pt x="2410" y="11877"/>
                    <a:pt x="2505" y="11877"/>
                  </a:cubicBezTo>
                  <a:cubicBezTo>
                    <a:pt x="3920" y="11877"/>
                    <a:pt x="5050" y="10743"/>
                    <a:pt x="5050" y="9337"/>
                  </a:cubicBezTo>
                  <a:lnTo>
                    <a:pt x="5050" y="2526"/>
                  </a:lnTo>
                  <a:cubicBezTo>
                    <a:pt x="5050" y="1149"/>
                    <a:pt x="3928" y="1"/>
                    <a:pt x="2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76" name="Google Shape;5776;p35"/>
            <p:cNvSpPr/>
            <p:nvPr/>
          </p:nvSpPr>
          <p:spPr>
            <a:xfrm>
              <a:off x="7488951" y="3895958"/>
              <a:ext cx="8168" cy="19107"/>
            </a:xfrm>
            <a:custGeom>
              <a:avLst/>
              <a:gdLst/>
              <a:ahLst/>
              <a:cxnLst/>
              <a:rect l="l" t="t" r="r" b="b"/>
              <a:pathLst>
                <a:path w="5073" h="11868" extrusionOk="0">
                  <a:moveTo>
                    <a:pt x="2524" y="1"/>
                  </a:moveTo>
                  <a:cubicBezTo>
                    <a:pt x="2430" y="1"/>
                    <a:pt x="2335" y="6"/>
                    <a:pt x="2239" y="16"/>
                  </a:cubicBezTo>
                  <a:cubicBezTo>
                    <a:pt x="929" y="159"/>
                    <a:pt x="0" y="1326"/>
                    <a:pt x="0" y="2636"/>
                  </a:cubicBezTo>
                  <a:lnTo>
                    <a:pt x="0" y="9232"/>
                  </a:lnTo>
                  <a:cubicBezTo>
                    <a:pt x="0" y="10542"/>
                    <a:pt x="929" y="11709"/>
                    <a:pt x="2215" y="11852"/>
                  </a:cubicBezTo>
                  <a:cubicBezTo>
                    <a:pt x="2312" y="11862"/>
                    <a:pt x="2409" y="11868"/>
                    <a:pt x="2504" y="11868"/>
                  </a:cubicBezTo>
                  <a:cubicBezTo>
                    <a:pt x="3922" y="11868"/>
                    <a:pt x="5073" y="10734"/>
                    <a:pt x="5073" y="9328"/>
                  </a:cubicBezTo>
                  <a:lnTo>
                    <a:pt x="5073" y="2517"/>
                  </a:lnTo>
                  <a:cubicBezTo>
                    <a:pt x="5073" y="1133"/>
                    <a:pt x="3923" y="1"/>
                    <a:pt x="2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77" name="Google Shape;5777;p35"/>
            <p:cNvSpPr/>
            <p:nvPr/>
          </p:nvSpPr>
          <p:spPr>
            <a:xfrm>
              <a:off x="7249547" y="3895945"/>
              <a:ext cx="8130" cy="19135"/>
            </a:xfrm>
            <a:custGeom>
              <a:avLst/>
              <a:gdLst/>
              <a:ahLst/>
              <a:cxnLst/>
              <a:rect l="l" t="t" r="r" b="b"/>
              <a:pathLst>
                <a:path w="5050" h="11885" extrusionOk="0">
                  <a:moveTo>
                    <a:pt x="2497" y="0"/>
                  </a:moveTo>
                  <a:cubicBezTo>
                    <a:pt x="2483" y="0"/>
                    <a:pt x="2468" y="0"/>
                    <a:pt x="2453" y="0"/>
                  </a:cubicBezTo>
                  <a:cubicBezTo>
                    <a:pt x="1072" y="48"/>
                    <a:pt x="0" y="1263"/>
                    <a:pt x="0" y="2644"/>
                  </a:cubicBezTo>
                  <a:lnTo>
                    <a:pt x="0" y="9240"/>
                  </a:lnTo>
                  <a:cubicBezTo>
                    <a:pt x="0" y="10622"/>
                    <a:pt x="1072" y="11836"/>
                    <a:pt x="2453" y="11884"/>
                  </a:cubicBezTo>
                  <a:cubicBezTo>
                    <a:pt x="2468" y="11884"/>
                    <a:pt x="2483" y="11884"/>
                    <a:pt x="2497" y="11884"/>
                  </a:cubicBezTo>
                  <a:cubicBezTo>
                    <a:pt x="3906" y="11884"/>
                    <a:pt x="5049" y="10750"/>
                    <a:pt x="5049" y="9359"/>
                  </a:cubicBezTo>
                  <a:lnTo>
                    <a:pt x="5049" y="2549"/>
                  </a:lnTo>
                  <a:cubicBezTo>
                    <a:pt x="5049" y="1134"/>
                    <a:pt x="3906" y="0"/>
                    <a:pt x="24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78" name="Google Shape;5778;p35"/>
            <p:cNvSpPr/>
            <p:nvPr/>
          </p:nvSpPr>
          <p:spPr>
            <a:xfrm>
              <a:off x="7446620" y="3869833"/>
              <a:ext cx="8130" cy="49425"/>
            </a:xfrm>
            <a:custGeom>
              <a:avLst/>
              <a:gdLst/>
              <a:ahLst/>
              <a:cxnLst/>
              <a:rect l="l" t="t" r="r" b="b"/>
              <a:pathLst>
                <a:path w="5050" h="30699" extrusionOk="0">
                  <a:moveTo>
                    <a:pt x="2540" y="0"/>
                  </a:moveTo>
                  <a:cubicBezTo>
                    <a:pt x="2511" y="0"/>
                    <a:pt x="2483" y="1"/>
                    <a:pt x="2454" y="2"/>
                  </a:cubicBezTo>
                  <a:cubicBezTo>
                    <a:pt x="1073" y="26"/>
                    <a:pt x="1" y="1240"/>
                    <a:pt x="1" y="2645"/>
                  </a:cubicBezTo>
                  <a:lnTo>
                    <a:pt x="1" y="28055"/>
                  </a:lnTo>
                  <a:cubicBezTo>
                    <a:pt x="1" y="29436"/>
                    <a:pt x="1073" y="30651"/>
                    <a:pt x="2454" y="30699"/>
                  </a:cubicBezTo>
                  <a:cubicBezTo>
                    <a:pt x="2468" y="30699"/>
                    <a:pt x="2483" y="30699"/>
                    <a:pt x="2498" y="30699"/>
                  </a:cubicBezTo>
                  <a:cubicBezTo>
                    <a:pt x="3906" y="30699"/>
                    <a:pt x="5050" y="29565"/>
                    <a:pt x="5050" y="28174"/>
                  </a:cubicBezTo>
                  <a:lnTo>
                    <a:pt x="5050" y="2526"/>
                  </a:lnTo>
                  <a:cubicBezTo>
                    <a:pt x="5050" y="1126"/>
                    <a:pt x="3929" y="0"/>
                    <a:pt x="25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CDF826CB-FF20-44E2-AC63-A86333FC0B73}"/>
              </a:ext>
            </a:extLst>
          </p:cNvPr>
          <p:cNvSpPr txBox="1"/>
          <p:nvPr/>
        </p:nvSpPr>
        <p:spPr>
          <a:xfrm>
            <a:off x="5518286" y="1284196"/>
            <a:ext cx="9709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1BAEFC-86EB-4B0D-A78C-63059221E823}"/>
              </a:ext>
            </a:extLst>
          </p:cNvPr>
          <p:cNvSpPr txBox="1"/>
          <p:nvPr/>
        </p:nvSpPr>
        <p:spPr>
          <a:xfrm>
            <a:off x="2170128" y="6369734"/>
            <a:ext cx="8373540" cy="1039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600" b="1">
                <a:solidFill>
                  <a:srgbClr val="00B050"/>
                </a:solidFill>
              </a:rPr>
              <a:t>Hoàn thành vở bài tập</a:t>
            </a:r>
            <a:endParaRPr lang="en-US" sz="4600" b="1" dirty="0">
              <a:solidFill>
                <a:srgbClr val="00B05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D890FA1-06E7-4134-B470-5D02FCA06304}"/>
              </a:ext>
            </a:extLst>
          </p:cNvPr>
          <p:cNvSpPr txBox="1"/>
          <p:nvPr/>
        </p:nvSpPr>
        <p:spPr>
          <a:xfrm>
            <a:off x="10908252" y="6369733"/>
            <a:ext cx="5574376" cy="10229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600" b="1">
                <a:solidFill>
                  <a:srgbClr val="00B05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Chuẩn bị bài mới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" grpId="0" animBg="1"/>
      <p:bldP spid="5726" grpId="0" animBg="1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4827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613952">
            <a:off x="6378758" y="6666659"/>
            <a:ext cx="3894598" cy="21455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84710" y="7374088"/>
            <a:ext cx="2115049" cy="25179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79770" y="-176181"/>
            <a:ext cx="2115049" cy="25179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71718">
            <a:off x="787687" y="183880"/>
            <a:ext cx="5171788" cy="64735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22840">
            <a:off x="14917122" y="794205"/>
            <a:ext cx="2663583" cy="23342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2508706" y="5052654"/>
            <a:ext cx="3968906" cy="53735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BDDC30-D545-4798-B6B8-C353DF57CB05}"/>
              </a:ext>
            </a:extLst>
          </p:cNvPr>
          <p:cNvSpPr txBox="1"/>
          <p:nvPr/>
        </p:nvSpPr>
        <p:spPr>
          <a:xfrm>
            <a:off x="3676397" y="3568527"/>
            <a:ext cx="13876740" cy="1213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</a:t>
            </a:r>
            <a:r>
              <a:rPr lang="vi-VN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vào </a:t>
            </a: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sau!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94444E-6 -4.19753E-6 L -1.94444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5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6" name="Google Shape;5716;p34"/>
          <p:cNvSpPr/>
          <p:nvPr/>
        </p:nvSpPr>
        <p:spPr>
          <a:xfrm>
            <a:off x="1440000" y="1180220"/>
            <a:ext cx="15916316" cy="1061152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endParaRPr sz="12000">
              <a:solidFill>
                <a:srgbClr val="EE6137"/>
              </a:solidFill>
              <a:latin typeface="Barrio"/>
              <a:ea typeface="Barrio"/>
              <a:cs typeface="Barrio"/>
              <a:sym typeface="Barrio"/>
            </a:endParaRPr>
          </a:p>
        </p:txBody>
      </p:sp>
      <p:pic>
        <p:nvPicPr>
          <p:cNvPr id="5719" name="Google Shape;5719;p34"/>
          <p:cNvPicPr preferRelativeResize="0"/>
          <p:nvPr/>
        </p:nvPicPr>
        <p:blipFill>
          <a:blip r:embed="rId3"/>
          <a:srcRect t="13250" b="13250"/>
          <a:stretch/>
        </p:blipFill>
        <p:spPr>
          <a:xfrm>
            <a:off x="201134" y="3318386"/>
            <a:ext cx="6738984" cy="5449632"/>
          </a:xfrm>
          <a:prstGeom prst="cloud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E73171-93FA-44B8-AEAF-10ED45EF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065850"/>
            <a:ext cx="15408000" cy="1289892"/>
          </a:xfrm>
        </p:spPr>
        <p:txBody>
          <a:bodyPr/>
          <a:lstStyle/>
          <a:p>
            <a:r>
              <a:rPr lang="en-US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6684088D-BC94-4A4E-900A-850988B60C08}"/>
              </a:ext>
            </a:extLst>
          </p:cNvPr>
          <p:cNvSpPr/>
          <p:nvPr/>
        </p:nvSpPr>
        <p:spPr>
          <a:xfrm>
            <a:off x="7610168" y="4945486"/>
            <a:ext cx="8654768" cy="1898924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DA9618-022A-4855-86E9-FF5585F21B0E}"/>
              </a:ext>
            </a:extLst>
          </p:cNvPr>
          <p:cNvSpPr txBox="1"/>
          <p:nvPr/>
        </p:nvSpPr>
        <p:spPr>
          <a:xfrm>
            <a:off x="8775294" y="5464112"/>
            <a:ext cx="81596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>
                <a:solidFill>
                  <a:srgbClr val="00B050"/>
                </a:solidFill>
              </a:rPr>
              <a:t>Cả lớp cùng nhau hát múa</a:t>
            </a:r>
          </a:p>
        </p:txBody>
      </p:sp>
      <p:pic>
        <p:nvPicPr>
          <p:cNvPr id="2050" name="Picture 2" descr="Aves Chim Bay Màu - Miễn Phí vector hình ảnh trên Pixabay">
            <a:extLst>
              <a:ext uri="{FF2B5EF4-FFF2-40B4-BE49-F238E27FC236}">
                <a16:creationId xmlns:a16="http://schemas.microsoft.com/office/drawing/2014/main" id="{9BEB636B-E972-4A12-90A9-749C8E765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032" y="1065850"/>
            <a:ext cx="4970484" cy="387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85047" y="792732"/>
            <a:ext cx="6647846" cy="78714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46122" y="-481837"/>
            <a:ext cx="10190663" cy="25569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13952">
            <a:off x="15312001" y="7987076"/>
            <a:ext cx="3894598" cy="21455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434613">
            <a:off x="-1498439" y="7753156"/>
            <a:ext cx="3704166" cy="32461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5933C4E-D349-4CDF-92AC-1ED289AEA62A}"/>
              </a:ext>
            </a:extLst>
          </p:cNvPr>
          <p:cNvSpPr txBox="1"/>
          <p:nvPr/>
        </p:nvSpPr>
        <p:spPr>
          <a:xfrm>
            <a:off x="833201" y="3308416"/>
            <a:ext cx="12303808" cy="2713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60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 95: ÔN TẬP VỀ SỐ VÀ PHÉP TÍNH TRONG PHẠM VI 1000</a:t>
            </a:r>
            <a:endParaRPr lang="en-US" sz="60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19800" y="3009900"/>
            <a:ext cx="6904491" cy="1905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54069" y="2384462"/>
            <a:ext cx="5254552" cy="754598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371069" y="3875496"/>
            <a:ext cx="5254552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24"/>
              </a:lnSpc>
            </a:pPr>
            <a:r>
              <a:rPr lang="en-US" sz="6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Luyện tập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52124" y="636944"/>
            <a:ext cx="2115049" cy="251791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0026" y="-230258"/>
            <a:ext cx="2115049" cy="2517916"/>
          </a:xfrm>
          <a:prstGeom prst="rect">
            <a:avLst/>
          </a:prstGeom>
        </p:spPr>
      </p:pic>
      <p:sp>
        <p:nvSpPr>
          <p:cNvPr id="21" name="TextBox 8">
            <a:extLst>
              <a:ext uri="{FF2B5EF4-FFF2-40B4-BE49-F238E27FC236}">
                <a16:creationId xmlns:a16="http://schemas.microsoft.com/office/drawing/2014/main" id="{4109D0F1-B36A-4911-99CE-DE6B1CF2CB0D}"/>
              </a:ext>
            </a:extLst>
          </p:cNvPr>
          <p:cNvSpPr txBox="1"/>
          <p:nvPr/>
        </p:nvSpPr>
        <p:spPr>
          <a:xfrm>
            <a:off x="6172200" y="1584847"/>
            <a:ext cx="825257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EA89B0E0-065A-45B0-8E99-90C1AF58C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42469" y="5195530"/>
            <a:ext cx="6904491" cy="1905000"/>
          </a:xfrm>
          <a:prstGeom prst="rect">
            <a:avLst/>
          </a:prstGeom>
        </p:spPr>
      </p:pic>
      <p:sp>
        <p:nvSpPr>
          <p:cNvPr id="23" name="TextBox 9">
            <a:extLst>
              <a:ext uri="{FF2B5EF4-FFF2-40B4-BE49-F238E27FC236}">
                <a16:creationId xmlns:a16="http://schemas.microsoft.com/office/drawing/2014/main" id="{39B8CBC6-D308-4673-B7A1-B108CEBB5657}"/>
              </a:ext>
            </a:extLst>
          </p:cNvPr>
          <p:cNvSpPr txBox="1"/>
          <p:nvPr/>
        </p:nvSpPr>
        <p:spPr>
          <a:xfrm>
            <a:off x="6599669" y="6010870"/>
            <a:ext cx="5254552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24"/>
              </a:lnSpc>
            </a:pPr>
            <a:r>
              <a:rPr lang="en-US" sz="6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Vận dụng</a:t>
            </a: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537CBC7D-588B-4F3A-BEB7-0CE7D6D8E5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240" y="3959148"/>
            <a:ext cx="4673729" cy="63278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483374" y="4804796"/>
            <a:ext cx="11609422" cy="1999829"/>
            <a:chOff x="0" y="0"/>
            <a:chExt cx="112819053" cy="1943411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2674278" cy="19289335"/>
            </a:xfrm>
            <a:custGeom>
              <a:avLst/>
              <a:gdLst/>
              <a:ahLst/>
              <a:cxnLst/>
              <a:rect l="l" t="t" r="r" b="b"/>
              <a:pathLst>
                <a:path w="112674278" h="19289335">
                  <a:moveTo>
                    <a:pt x="0" y="0"/>
                  </a:moveTo>
                  <a:lnTo>
                    <a:pt x="112674278" y="0"/>
                  </a:lnTo>
                  <a:lnTo>
                    <a:pt x="11267427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2819049" cy="19434115"/>
            </a:xfrm>
            <a:custGeom>
              <a:avLst/>
              <a:gdLst/>
              <a:ahLst/>
              <a:cxnLst/>
              <a:rect l="l" t="t" r="r" b="b"/>
              <a:pathLst>
                <a:path w="112819049" h="19434115">
                  <a:moveTo>
                    <a:pt x="112674276" y="19289336"/>
                  </a:moveTo>
                  <a:lnTo>
                    <a:pt x="112819049" y="19289336"/>
                  </a:lnTo>
                  <a:lnTo>
                    <a:pt x="112819049" y="19434115"/>
                  </a:lnTo>
                  <a:lnTo>
                    <a:pt x="112674276" y="19434115"/>
                  </a:lnTo>
                  <a:lnTo>
                    <a:pt x="112674276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12674276" y="144780"/>
                  </a:moveTo>
                  <a:lnTo>
                    <a:pt x="112819049" y="144780"/>
                  </a:lnTo>
                  <a:lnTo>
                    <a:pt x="112819049" y="19289336"/>
                  </a:lnTo>
                  <a:lnTo>
                    <a:pt x="112674276" y="19289336"/>
                  </a:lnTo>
                  <a:lnTo>
                    <a:pt x="112674276" y="144780"/>
                  </a:lnTo>
                  <a:close/>
                  <a:moveTo>
                    <a:pt x="144780" y="19289336"/>
                  </a:moveTo>
                  <a:lnTo>
                    <a:pt x="112674276" y="19289336"/>
                  </a:lnTo>
                  <a:lnTo>
                    <a:pt x="112674276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12674276" y="0"/>
                  </a:moveTo>
                  <a:lnTo>
                    <a:pt x="112819049" y="0"/>
                  </a:lnTo>
                  <a:lnTo>
                    <a:pt x="112819049" y="144780"/>
                  </a:lnTo>
                  <a:lnTo>
                    <a:pt x="112674276" y="144780"/>
                  </a:lnTo>
                  <a:lnTo>
                    <a:pt x="11267427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2674276" y="0"/>
                  </a:lnTo>
                  <a:lnTo>
                    <a:pt x="11267427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42074">
            <a:off x="4990305" y="494002"/>
            <a:ext cx="1724287" cy="10941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35507">
            <a:off x="15041932" y="-2056084"/>
            <a:ext cx="3693475" cy="41121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06E6E5-5194-4684-BBD9-29BF9906D04C}"/>
              </a:ext>
            </a:extLst>
          </p:cNvPr>
          <p:cNvSpPr txBox="1"/>
          <p:nvPr/>
        </p:nvSpPr>
        <p:spPr>
          <a:xfrm>
            <a:off x="7143351" y="483865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9E51ED-42F7-40C9-9A05-AE5E5CA7B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996" y="3083642"/>
            <a:ext cx="14317990" cy="6942255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2DE032CD-37C5-4CCD-8391-35D89E380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35507">
            <a:off x="15030293" y="7183816"/>
            <a:ext cx="3038048" cy="33824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F687D5-3054-4253-A787-8518AC22BF85}"/>
              </a:ext>
            </a:extLst>
          </p:cNvPr>
          <p:cNvSpPr txBox="1"/>
          <p:nvPr/>
        </p:nvSpPr>
        <p:spPr>
          <a:xfrm>
            <a:off x="1511641" y="2111467"/>
            <a:ext cx="72980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Bài 1. </a:t>
            </a:r>
            <a:r>
              <a:rPr lang="nl-NL" sz="40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Ghép các thẻ thích hợp</a:t>
            </a:r>
            <a:endParaRPr lang="en-US" sz="4000">
              <a:solidFill>
                <a:srgbClr val="00B05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06FE161-CA62-44E3-B054-804F1314AC71}"/>
              </a:ext>
            </a:extLst>
          </p:cNvPr>
          <p:cNvSpPr/>
          <p:nvPr/>
        </p:nvSpPr>
        <p:spPr>
          <a:xfrm>
            <a:off x="1219200" y="1842397"/>
            <a:ext cx="7298029" cy="124124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AE1597-69AB-4952-908E-8C27429BC325}"/>
              </a:ext>
            </a:extLst>
          </p:cNvPr>
          <p:cNvCxnSpPr>
            <a:cxnSpLocks/>
          </p:cNvCxnSpPr>
          <p:nvPr/>
        </p:nvCxnSpPr>
        <p:spPr>
          <a:xfrm flipH="1">
            <a:off x="6248400" y="4686300"/>
            <a:ext cx="1220626" cy="1676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D88C10-B58B-4C55-9CE2-682233B85AC8}"/>
              </a:ext>
            </a:extLst>
          </p:cNvPr>
          <p:cNvCxnSpPr>
            <a:cxnSpLocks/>
          </p:cNvCxnSpPr>
          <p:nvPr/>
        </p:nvCxnSpPr>
        <p:spPr>
          <a:xfrm flipH="1">
            <a:off x="5036911" y="4686300"/>
            <a:ext cx="9988358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52AE09-0626-4D64-A912-9F01002305BD}"/>
              </a:ext>
            </a:extLst>
          </p:cNvPr>
          <p:cNvCxnSpPr>
            <a:cxnSpLocks/>
          </p:cNvCxnSpPr>
          <p:nvPr/>
        </p:nvCxnSpPr>
        <p:spPr>
          <a:xfrm flipH="1">
            <a:off x="4443034" y="4686300"/>
            <a:ext cx="10582235" cy="403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DD2DEFB-7748-4487-A64A-D8F23987F9B3}"/>
              </a:ext>
            </a:extLst>
          </p:cNvPr>
          <p:cNvCxnSpPr>
            <a:cxnSpLocks/>
          </p:cNvCxnSpPr>
          <p:nvPr/>
        </p:nvCxnSpPr>
        <p:spPr>
          <a:xfrm flipH="1">
            <a:off x="4278327" y="6104329"/>
            <a:ext cx="3590115" cy="3215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226D272-A4AA-497A-8212-3CCF78BD063C}"/>
              </a:ext>
            </a:extLst>
          </p:cNvPr>
          <p:cNvCxnSpPr>
            <a:cxnSpLocks/>
          </p:cNvCxnSpPr>
          <p:nvPr/>
        </p:nvCxnSpPr>
        <p:spPr>
          <a:xfrm flipH="1">
            <a:off x="8195531" y="5867400"/>
            <a:ext cx="5263086" cy="26697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0E0FC6-112A-49B5-995B-D8466BF4B348}"/>
              </a:ext>
            </a:extLst>
          </p:cNvPr>
          <p:cNvCxnSpPr>
            <a:cxnSpLocks/>
          </p:cNvCxnSpPr>
          <p:nvPr/>
        </p:nvCxnSpPr>
        <p:spPr>
          <a:xfrm flipH="1" flipV="1">
            <a:off x="4278327" y="7490009"/>
            <a:ext cx="6923073" cy="12348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ậu Bé, Học Bài, Học Tập, Giáo Dục, Tải hình PNG 182 - Free.Vector6.com">
            <a:extLst>
              <a:ext uri="{FF2B5EF4-FFF2-40B4-BE49-F238E27FC236}">
                <a16:creationId xmlns:a16="http://schemas.microsoft.com/office/drawing/2014/main" id="{64E31AA3-10B5-4995-917B-FAD65C69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893" y="-105468"/>
            <a:ext cx="5598424" cy="395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oogle Shape;5893;p81">
            <a:extLst>
              <a:ext uri="{FF2B5EF4-FFF2-40B4-BE49-F238E27FC236}">
                <a16:creationId xmlns:a16="http://schemas.microsoft.com/office/drawing/2014/main" id="{B087E1AC-D70B-4A5E-89CE-9FAEF5EA40D6}"/>
              </a:ext>
            </a:extLst>
          </p:cNvPr>
          <p:cNvGrpSpPr/>
          <p:nvPr/>
        </p:nvGrpSpPr>
        <p:grpSpPr>
          <a:xfrm rot="778724">
            <a:off x="810120" y="64275"/>
            <a:ext cx="1638835" cy="1713613"/>
            <a:chOff x="425450" y="228178"/>
            <a:chExt cx="1058593" cy="1040610"/>
          </a:xfrm>
        </p:grpSpPr>
        <p:sp>
          <p:nvSpPr>
            <p:cNvPr id="43" name="Google Shape;5894;p81">
              <a:extLst>
                <a:ext uri="{FF2B5EF4-FFF2-40B4-BE49-F238E27FC236}">
                  <a16:creationId xmlns:a16="http://schemas.microsoft.com/office/drawing/2014/main" id="{52572A84-A836-43DC-91F9-F8BD4244F97B}"/>
                </a:ext>
              </a:extLst>
            </p:cNvPr>
            <p:cNvSpPr/>
            <p:nvPr/>
          </p:nvSpPr>
          <p:spPr>
            <a:xfrm>
              <a:off x="425450" y="228178"/>
              <a:ext cx="1058593" cy="1040610"/>
            </a:xfrm>
            <a:custGeom>
              <a:avLst/>
              <a:gdLst/>
              <a:ahLst/>
              <a:cxnLst/>
              <a:rect l="l" t="t" r="r" b="b"/>
              <a:pathLst>
                <a:path w="45916" h="45136" extrusionOk="0">
                  <a:moveTo>
                    <a:pt x="20123" y="0"/>
                  </a:moveTo>
                  <a:cubicBezTo>
                    <a:pt x="19165" y="0"/>
                    <a:pt x="18221" y="596"/>
                    <a:pt x="17925" y="1666"/>
                  </a:cubicBezTo>
                  <a:lnTo>
                    <a:pt x="14965" y="12399"/>
                  </a:lnTo>
                  <a:cubicBezTo>
                    <a:pt x="14639" y="13580"/>
                    <a:pt x="13754" y="14525"/>
                    <a:pt x="12596" y="14926"/>
                  </a:cubicBezTo>
                  <a:lnTo>
                    <a:pt x="2076" y="18572"/>
                  </a:lnTo>
                  <a:cubicBezTo>
                    <a:pt x="300" y="19188"/>
                    <a:pt x="0" y="21573"/>
                    <a:pt x="1570" y="22610"/>
                  </a:cubicBezTo>
                  <a:lnTo>
                    <a:pt x="10863" y="28741"/>
                  </a:lnTo>
                  <a:cubicBezTo>
                    <a:pt x="11885" y="29416"/>
                    <a:pt x="12509" y="30551"/>
                    <a:pt x="12533" y="31774"/>
                  </a:cubicBezTo>
                  <a:lnTo>
                    <a:pt x="12750" y="42906"/>
                  </a:lnTo>
                  <a:cubicBezTo>
                    <a:pt x="12775" y="44235"/>
                    <a:pt x="13870" y="45135"/>
                    <a:pt x="15029" y="45135"/>
                  </a:cubicBezTo>
                  <a:cubicBezTo>
                    <a:pt x="15510" y="45135"/>
                    <a:pt x="16002" y="44980"/>
                    <a:pt x="16433" y="44636"/>
                  </a:cubicBezTo>
                  <a:lnTo>
                    <a:pt x="25137" y="37693"/>
                  </a:lnTo>
                  <a:cubicBezTo>
                    <a:pt x="25805" y="37161"/>
                    <a:pt x="26625" y="36882"/>
                    <a:pt x="27458" y="36882"/>
                  </a:cubicBezTo>
                  <a:cubicBezTo>
                    <a:pt x="27820" y="36882"/>
                    <a:pt x="28183" y="36934"/>
                    <a:pt x="28538" y="37042"/>
                  </a:cubicBezTo>
                  <a:lnTo>
                    <a:pt x="39191" y="40276"/>
                  </a:lnTo>
                  <a:cubicBezTo>
                    <a:pt x="39419" y="40345"/>
                    <a:pt x="39645" y="40377"/>
                    <a:pt x="39863" y="40377"/>
                  </a:cubicBezTo>
                  <a:cubicBezTo>
                    <a:pt x="41371" y="40377"/>
                    <a:pt x="42552" y="38845"/>
                    <a:pt x="41976" y="37307"/>
                  </a:cubicBezTo>
                  <a:lnTo>
                    <a:pt x="38062" y="26884"/>
                  </a:lnTo>
                  <a:cubicBezTo>
                    <a:pt x="37631" y="25737"/>
                    <a:pt x="37792" y="24453"/>
                    <a:pt x="38493" y="23448"/>
                  </a:cubicBezTo>
                  <a:lnTo>
                    <a:pt x="44861" y="14315"/>
                  </a:lnTo>
                  <a:cubicBezTo>
                    <a:pt x="45915" y="12802"/>
                    <a:pt x="44820" y="10748"/>
                    <a:pt x="43007" y="10748"/>
                  </a:cubicBezTo>
                  <a:cubicBezTo>
                    <a:pt x="42971" y="10748"/>
                    <a:pt x="42934" y="10749"/>
                    <a:pt x="42897" y="10751"/>
                  </a:cubicBezTo>
                  <a:lnTo>
                    <a:pt x="31775" y="11252"/>
                  </a:lnTo>
                  <a:cubicBezTo>
                    <a:pt x="31719" y="11255"/>
                    <a:pt x="31664" y="11256"/>
                    <a:pt x="31608" y="11256"/>
                  </a:cubicBezTo>
                  <a:cubicBezTo>
                    <a:pt x="30446" y="11256"/>
                    <a:pt x="29346" y="10712"/>
                    <a:pt x="28641" y="9779"/>
                  </a:cubicBezTo>
                  <a:lnTo>
                    <a:pt x="21922" y="901"/>
                  </a:lnTo>
                  <a:cubicBezTo>
                    <a:pt x="21458" y="287"/>
                    <a:pt x="20787" y="0"/>
                    <a:pt x="20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4" name="Google Shape;5895;p81">
              <a:extLst>
                <a:ext uri="{FF2B5EF4-FFF2-40B4-BE49-F238E27FC236}">
                  <a16:creationId xmlns:a16="http://schemas.microsoft.com/office/drawing/2014/main" id="{A70B715E-E637-4348-9EED-2CF08BB27AED}"/>
                </a:ext>
              </a:extLst>
            </p:cNvPr>
            <p:cNvSpPr/>
            <p:nvPr/>
          </p:nvSpPr>
          <p:spPr>
            <a:xfrm>
              <a:off x="795707" y="720719"/>
              <a:ext cx="93442" cy="61557"/>
            </a:xfrm>
            <a:custGeom>
              <a:avLst/>
              <a:gdLst/>
              <a:ahLst/>
              <a:cxnLst/>
              <a:rect l="l" t="t" r="r" b="b"/>
              <a:pathLst>
                <a:path w="4053" h="2670" extrusionOk="0">
                  <a:moveTo>
                    <a:pt x="2303" y="0"/>
                  </a:moveTo>
                  <a:cubicBezTo>
                    <a:pt x="2134" y="0"/>
                    <a:pt x="1959" y="16"/>
                    <a:pt x="1781" y="50"/>
                  </a:cubicBezTo>
                  <a:cubicBezTo>
                    <a:pt x="736" y="251"/>
                    <a:pt x="0" y="987"/>
                    <a:pt x="136" y="1696"/>
                  </a:cubicBezTo>
                  <a:cubicBezTo>
                    <a:pt x="248" y="2285"/>
                    <a:pt x="925" y="2669"/>
                    <a:pt x="1747" y="2669"/>
                  </a:cubicBezTo>
                  <a:cubicBezTo>
                    <a:pt x="1917" y="2669"/>
                    <a:pt x="2093" y="2653"/>
                    <a:pt x="2272" y="2618"/>
                  </a:cubicBezTo>
                  <a:cubicBezTo>
                    <a:pt x="3316" y="2418"/>
                    <a:pt x="4053" y="1682"/>
                    <a:pt x="3916" y="973"/>
                  </a:cubicBezTo>
                  <a:cubicBezTo>
                    <a:pt x="3803" y="385"/>
                    <a:pt x="3127" y="0"/>
                    <a:pt x="2303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5" name="Google Shape;5896;p81">
              <a:extLst>
                <a:ext uri="{FF2B5EF4-FFF2-40B4-BE49-F238E27FC236}">
                  <a16:creationId xmlns:a16="http://schemas.microsoft.com/office/drawing/2014/main" id="{2C86A634-7BE5-4C45-A7EB-9AB24C4D372B}"/>
                </a:ext>
              </a:extLst>
            </p:cNvPr>
            <p:cNvSpPr/>
            <p:nvPr/>
          </p:nvSpPr>
          <p:spPr>
            <a:xfrm>
              <a:off x="1059913" y="670114"/>
              <a:ext cx="93442" cy="61534"/>
            </a:xfrm>
            <a:custGeom>
              <a:avLst/>
              <a:gdLst/>
              <a:ahLst/>
              <a:cxnLst/>
              <a:rect l="l" t="t" r="r" b="b"/>
              <a:pathLst>
                <a:path w="4053" h="2669" extrusionOk="0">
                  <a:moveTo>
                    <a:pt x="2304" y="0"/>
                  </a:moveTo>
                  <a:cubicBezTo>
                    <a:pt x="2134" y="0"/>
                    <a:pt x="1958" y="16"/>
                    <a:pt x="1780" y="51"/>
                  </a:cubicBezTo>
                  <a:cubicBezTo>
                    <a:pt x="736" y="250"/>
                    <a:pt x="1" y="987"/>
                    <a:pt x="136" y="1697"/>
                  </a:cubicBezTo>
                  <a:cubicBezTo>
                    <a:pt x="249" y="2285"/>
                    <a:pt x="926" y="2669"/>
                    <a:pt x="1749" y="2669"/>
                  </a:cubicBezTo>
                  <a:cubicBezTo>
                    <a:pt x="1919" y="2669"/>
                    <a:pt x="2095" y="2653"/>
                    <a:pt x="2273" y="2618"/>
                  </a:cubicBezTo>
                  <a:cubicBezTo>
                    <a:pt x="3316" y="2419"/>
                    <a:pt x="4052" y="1681"/>
                    <a:pt x="3917" y="972"/>
                  </a:cubicBezTo>
                  <a:cubicBezTo>
                    <a:pt x="3804" y="384"/>
                    <a:pt x="3127" y="0"/>
                    <a:pt x="2304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6" name="Google Shape;5897;p81">
              <a:extLst>
                <a:ext uri="{FF2B5EF4-FFF2-40B4-BE49-F238E27FC236}">
                  <a16:creationId xmlns:a16="http://schemas.microsoft.com/office/drawing/2014/main" id="{94DE31C6-3102-4A6D-BEDE-67D8AD09B331}"/>
                </a:ext>
              </a:extLst>
            </p:cNvPr>
            <p:cNvSpPr/>
            <p:nvPr/>
          </p:nvSpPr>
          <p:spPr>
            <a:xfrm>
              <a:off x="843730" y="710021"/>
              <a:ext cx="266977" cy="216118"/>
            </a:xfrm>
            <a:custGeom>
              <a:avLst/>
              <a:gdLst/>
              <a:ahLst/>
              <a:cxnLst/>
              <a:rect l="l" t="t" r="r" b="b"/>
              <a:pathLst>
                <a:path w="11580" h="9374" extrusionOk="0">
                  <a:moveTo>
                    <a:pt x="11146" y="1"/>
                  </a:moveTo>
                  <a:cubicBezTo>
                    <a:pt x="11086" y="1"/>
                    <a:pt x="11025" y="15"/>
                    <a:pt x="10966" y="44"/>
                  </a:cubicBezTo>
                  <a:cubicBezTo>
                    <a:pt x="9561" y="758"/>
                    <a:pt x="7883" y="1349"/>
                    <a:pt x="5871" y="1734"/>
                  </a:cubicBezTo>
                  <a:cubicBezTo>
                    <a:pt x="4486" y="1999"/>
                    <a:pt x="3211" y="2116"/>
                    <a:pt x="2038" y="2116"/>
                  </a:cubicBezTo>
                  <a:cubicBezTo>
                    <a:pt x="1509" y="2116"/>
                    <a:pt x="1001" y="2092"/>
                    <a:pt x="513" y="2048"/>
                  </a:cubicBezTo>
                  <a:cubicBezTo>
                    <a:pt x="500" y="2047"/>
                    <a:pt x="488" y="2046"/>
                    <a:pt x="476" y="2046"/>
                  </a:cubicBezTo>
                  <a:cubicBezTo>
                    <a:pt x="199" y="2046"/>
                    <a:pt x="0" y="2327"/>
                    <a:pt x="102" y="2594"/>
                  </a:cubicBezTo>
                  <a:cubicBezTo>
                    <a:pt x="836" y="4514"/>
                    <a:pt x="3040" y="9373"/>
                    <a:pt x="6568" y="9373"/>
                  </a:cubicBezTo>
                  <a:cubicBezTo>
                    <a:pt x="6813" y="9373"/>
                    <a:pt x="7064" y="9350"/>
                    <a:pt x="7321" y="9301"/>
                  </a:cubicBezTo>
                  <a:cubicBezTo>
                    <a:pt x="11289" y="8540"/>
                    <a:pt x="11580" y="2599"/>
                    <a:pt x="11549" y="401"/>
                  </a:cubicBezTo>
                  <a:cubicBezTo>
                    <a:pt x="11547" y="169"/>
                    <a:pt x="11356" y="1"/>
                    <a:pt x="11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7" name="Google Shape;5898;p81">
              <a:extLst>
                <a:ext uri="{FF2B5EF4-FFF2-40B4-BE49-F238E27FC236}">
                  <a16:creationId xmlns:a16="http://schemas.microsoft.com/office/drawing/2014/main" id="{244B5BC9-475C-441B-AFB6-0BA8CBB6C8FA}"/>
                </a:ext>
              </a:extLst>
            </p:cNvPr>
            <p:cNvSpPr/>
            <p:nvPr/>
          </p:nvSpPr>
          <p:spPr>
            <a:xfrm>
              <a:off x="897839" y="522103"/>
              <a:ext cx="16876" cy="48577"/>
            </a:xfrm>
            <a:custGeom>
              <a:avLst/>
              <a:gdLst/>
              <a:ahLst/>
              <a:cxnLst/>
              <a:rect l="l" t="t" r="r" b="b"/>
              <a:pathLst>
                <a:path w="732" h="2107" extrusionOk="0">
                  <a:moveTo>
                    <a:pt x="399" y="1"/>
                  </a:moveTo>
                  <a:cubicBezTo>
                    <a:pt x="85" y="1"/>
                    <a:pt x="1" y="1967"/>
                    <a:pt x="1" y="1967"/>
                  </a:cubicBezTo>
                  <a:lnTo>
                    <a:pt x="402" y="2107"/>
                  </a:lnTo>
                  <a:cubicBezTo>
                    <a:pt x="402" y="2107"/>
                    <a:pt x="731" y="41"/>
                    <a:pt x="409" y="1"/>
                  </a:cubicBezTo>
                  <a:cubicBezTo>
                    <a:pt x="406" y="1"/>
                    <a:pt x="402" y="1"/>
                    <a:pt x="39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8" name="Google Shape;5899;p81">
              <a:extLst>
                <a:ext uri="{FF2B5EF4-FFF2-40B4-BE49-F238E27FC236}">
                  <a16:creationId xmlns:a16="http://schemas.microsoft.com/office/drawing/2014/main" id="{07C5469E-BA3C-4025-8D24-BC4F3859FBB2}"/>
                </a:ext>
              </a:extLst>
            </p:cNvPr>
            <p:cNvSpPr/>
            <p:nvPr/>
          </p:nvSpPr>
          <p:spPr>
            <a:xfrm>
              <a:off x="859476" y="526414"/>
              <a:ext cx="27528" cy="45165"/>
            </a:xfrm>
            <a:custGeom>
              <a:avLst/>
              <a:gdLst/>
              <a:ahLst/>
              <a:cxnLst/>
              <a:rect l="l" t="t" r="r" b="b"/>
              <a:pathLst>
                <a:path w="1194" h="1959" extrusionOk="0">
                  <a:moveTo>
                    <a:pt x="333" y="1"/>
                  </a:moveTo>
                  <a:cubicBezTo>
                    <a:pt x="325" y="1"/>
                    <a:pt x="317" y="2"/>
                    <a:pt x="309" y="5"/>
                  </a:cubicBezTo>
                  <a:cubicBezTo>
                    <a:pt x="1" y="105"/>
                    <a:pt x="771" y="1958"/>
                    <a:pt x="771" y="1958"/>
                  </a:cubicBezTo>
                  <a:lnTo>
                    <a:pt x="1194" y="1914"/>
                  </a:lnTo>
                  <a:cubicBezTo>
                    <a:pt x="1194" y="1914"/>
                    <a:pt x="646" y="1"/>
                    <a:pt x="33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9" name="Google Shape;5900;p81">
              <a:extLst>
                <a:ext uri="{FF2B5EF4-FFF2-40B4-BE49-F238E27FC236}">
                  <a16:creationId xmlns:a16="http://schemas.microsoft.com/office/drawing/2014/main" id="{297A8EDA-D581-4B5C-8050-D14908AF2E7E}"/>
                </a:ext>
              </a:extLst>
            </p:cNvPr>
            <p:cNvSpPr/>
            <p:nvPr/>
          </p:nvSpPr>
          <p:spPr>
            <a:xfrm>
              <a:off x="822312" y="543520"/>
              <a:ext cx="40438" cy="38779"/>
            </a:xfrm>
            <a:custGeom>
              <a:avLst/>
              <a:gdLst/>
              <a:ahLst/>
              <a:cxnLst/>
              <a:rect l="l" t="t" r="r" b="b"/>
              <a:pathLst>
                <a:path w="1754" h="1682" extrusionOk="0">
                  <a:moveTo>
                    <a:pt x="306" y="0"/>
                  </a:moveTo>
                  <a:cubicBezTo>
                    <a:pt x="286" y="0"/>
                    <a:pt x="268" y="6"/>
                    <a:pt x="254" y="17"/>
                  </a:cubicBezTo>
                  <a:cubicBezTo>
                    <a:pt x="0" y="221"/>
                    <a:pt x="1374" y="1681"/>
                    <a:pt x="1374" y="1681"/>
                  </a:cubicBezTo>
                  <a:lnTo>
                    <a:pt x="1753" y="1490"/>
                  </a:lnTo>
                  <a:cubicBezTo>
                    <a:pt x="1753" y="1490"/>
                    <a:pt x="645" y="0"/>
                    <a:pt x="30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0" name="Google Shape;5901;p81">
              <a:extLst>
                <a:ext uri="{FF2B5EF4-FFF2-40B4-BE49-F238E27FC236}">
                  <a16:creationId xmlns:a16="http://schemas.microsoft.com/office/drawing/2014/main" id="{6B67A5AD-68B6-459C-A680-DC5E33316055}"/>
                </a:ext>
              </a:extLst>
            </p:cNvPr>
            <p:cNvSpPr/>
            <p:nvPr/>
          </p:nvSpPr>
          <p:spPr>
            <a:xfrm>
              <a:off x="985423" y="516639"/>
              <a:ext cx="23816" cy="47977"/>
            </a:xfrm>
            <a:custGeom>
              <a:avLst/>
              <a:gdLst/>
              <a:ahLst/>
              <a:cxnLst/>
              <a:rect l="l" t="t" r="r" b="b"/>
              <a:pathLst>
                <a:path w="1033" h="2081" extrusionOk="0">
                  <a:moveTo>
                    <a:pt x="334" y="0"/>
                  </a:moveTo>
                  <a:cubicBezTo>
                    <a:pt x="327" y="0"/>
                    <a:pt x="320" y="1"/>
                    <a:pt x="313" y="3"/>
                  </a:cubicBezTo>
                  <a:cubicBezTo>
                    <a:pt x="0" y="94"/>
                    <a:pt x="657" y="2081"/>
                    <a:pt x="657" y="2081"/>
                  </a:cubicBezTo>
                  <a:lnTo>
                    <a:pt x="1032" y="1878"/>
                  </a:lnTo>
                  <a:cubicBezTo>
                    <a:pt x="1032" y="1878"/>
                    <a:pt x="645" y="0"/>
                    <a:pt x="33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1" name="Google Shape;5902;p81">
              <a:extLst>
                <a:ext uri="{FF2B5EF4-FFF2-40B4-BE49-F238E27FC236}">
                  <a16:creationId xmlns:a16="http://schemas.microsoft.com/office/drawing/2014/main" id="{1362E153-6802-4E48-908E-69C47CC5D3A1}"/>
                </a:ext>
              </a:extLst>
            </p:cNvPr>
            <p:cNvSpPr/>
            <p:nvPr/>
          </p:nvSpPr>
          <p:spPr>
            <a:xfrm>
              <a:off x="1020466" y="514471"/>
              <a:ext cx="20634" cy="46779"/>
            </a:xfrm>
            <a:custGeom>
              <a:avLst/>
              <a:gdLst/>
              <a:ahLst/>
              <a:cxnLst/>
              <a:rect l="l" t="t" r="r" b="b"/>
              <a:pathLst>
                <a:path w="895" h="2029" extrusionOk="0">
                  <a:moveTo>
                    <a:pt x="560" y="1"/>
                  </a:moveTo>
                  <a:cubicBezTo>
                    <a:pt x="244" y="1"/>
                    <a:pt x="0" y="2028"/>
                    <a:pt x="0" y="2028"/>
                  </a:cubicBezTo>
                  <a:lnTo>
                    <a:pt x="427" y="2005"/>
                  </a:lnTo>
                  <a:cubicBezTo>
                    <a:pt x="427" y="2005"/>
                    <a:pt x="894" y="51"/>
                    <a:pt x="572" y="2"/>
                  </a:cubicBezTo>
                  <a:cubicBezTo>
                    <a:pt x="568" y="1"/>
                    <a:pt x="564" y="1"/>
                    <a:pt x="56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2" name="Google Shape;5903;p81">
              <a:extLst>
                <a:ext uri="{FF2B5EF4-FFF2-40B4-BE49-F238E27FC236}">
                  <a16:creationId xmlns:a16="http://schemas.microsoft.com/office/drawing/2014/main" id="{D0965F96-1785-4B68-A348-76B16BFEDB65}"/>
                </a:ext>
              </a:extLst>
            </p:cNvPr>
            <p:cNvSpPr/>
            <p:nvPr/>
          </p:nvSpPr>
          <p:spPr>
            <a:xfrm>
              <a:off x="1045711" y="525261"/>
              <a:ext cx="35389" cy="42260"/>
            </a:xfrm>
            <a:custGeom>
              <a:avLst/>
              <a:gdLst/>
              <a:ahLst/>
              <a:cxnLst/>
              <a:rect l="l" t="t" r="r" b="b"/>
              <a:pathLst>
                <a:path w="1535" h="1833" extrusionOk="0">
                  <a:moveTo>
                    <a:pt x="1212" y="0"/>
                  </a:moveTo>
                  <a:cubicBezTo>
                    <a:pt x="889" y="0"/>
                    <a:pt x="0" y="1704"/>
                    <a:pt x="0" y="1704"/>
                  </a:cubicBezTo>
                  <a:lnTo>
                    <a:pt x="407" y="1833"/>
                  </a:lnTo>
                  <a:cubicBezTo>
                    <a:pt x="407" y="1833"/>
                    <a:pt x="1535" y="171"/>
                    <a:pt x="1250" y="10"/>
                  </a:cubicBezTo>
                  <a:cubicBezTo>
                    <a:pt x="1238" y="3"/>
                    <a:pt x="1226" y="0"/>
                    <a:pt x="121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3" name="Google Shape;5904;p81">
              <a:extLst>
                <a:ext uri="{FF2B5EF4-FFF2-40B4-BE49-F238E27FC236}">
                  <a16:creationId xmlns:a16="http://schemas.microsoft.com/office/drawing/2014/main" id="{61BEAE06-8D5E-4220-B099-D27990CD0DA0}"/>
                </a:ext>
              </a:extLst>
            </p:cNvPr>
            <p:cNvSpPr/>
            <p:nvPr/>
          </p:nvSpPr>
          <p:spPr>
            <a:xfrm>
              <a:off x="832525" y="564892"/>
              <a:ext cx="123068" cy="109811"/>
            </a:xfrm>
            <a:custGeom>
              <a:avLst/>
              <a:gdLst/>
              <a:ahLst/>
              <a:cxnLst/>
              <a:rect l="l" t="t" r="r" b="b"/>
              <a:pathLst>
                <a:path w="5338" h="4763" extrusionOk="0">
                  <a:moveTo>
                    <a:pt x="2591" y="1"/>
                  </a:moveTo>
                  <a:cubicBezTo>
                    <a:pt x="2143" y="1"/>
                    <a:pt x="1693" y="131"/>
                    <a:pt x="1300" y="402"/>
                  </a:cubicBezTo>
                  <a:cubicBezTo>
                    <a:pt x="244" y="1131"/>
                    <a:pt x="1" y="2610"/>
                    <a:pt x="755" y="3704"/>
                  </a:cubicBezTo>
                  <a:cubicBezTo>
                    <a:pt x="1230" y="4391"/>
                    <a:pt x="1987" y="4763"/>
                    <a:pt x="2746" y="4763"/>
                  </a:cubicBezTo>
                  <a:cubicBezTo>
                    <a:pt x="3195" y="4763"/>
                    <a:pt x="3644" y="4633"/>
                    <a:pt x="4036" y="4361"/>
                  </a:cubicBezTo>
                  <a:cubicBezTo>
                    <a:pt x="5094" y="3632"/>
                    <a:pt x="5337" y="2153"/>
                    <a:pt x="4582" y="1060"/>
                  </a:cubicBezTo>
                  <a:cubicBezTo>
                    <a:pt x="4107" y="372"/>
                    <a:pt x="3350" y="1"/>
                    <a:pt x="2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4" name="Google Shape;5905;p81">
              <a:extLst>
                <a:ext uri="{FF2B5EF4-FFF2-40B4-BE49-F238E27FC236}">
                  <a16:creationId xmlns:a16="http://schemas.microsoft.com/office/drawing/2014/main" id="{D952FD7C-A952-4493-9345-2498D2941D80}"/>
                </a:ext>
              </a:extLst>
            </p:cNvPr>
            <p:cNvSpPr/>
            <p:nvPr/>
          </p:nvSpPr>
          <p:spPr>
            <a:xfrm>
              <a:off x="856087" y="582829"/>
              <a:ext cx="83620" cy="74560"/>
            </a:xfrm>
            <a:custGeom>
              <a:avLst/>
              <a:gdLst/>
              <a:ahLst/>
              <a:cxnLst/>
              <a:rect l="l" t="t" r="r" b="b"/>
              <a:pathLst>
                <a:path w="3627" h="3234" extrusionOk="0">
                  <a:moveTo>
                    <a:pt x="1762" y="1"/>
                  </a:moveTo>
                  <a:cubicBezTo>
                    <a:pt x="1457" y="1"/>
                    <a:pt x="1152" y="89"/>
                    <a:pt x="885" y="273"/>
                  </a:cubicBezTo>
                  <a:cubicBezTo>
                    <a:pt x="167" y="769"/>
                    <a:pt x="1" y="1773"/>
                    <a:pt x="515" y="2515"/>
                  </a:cubicBezTo>
                  <a:cubicBezTo>
                    <a:pt x="837" y="2981"/>
                    <a:pt x="1351" y="3234"/>
                    <a:pt x="1867" y="3234"/>
                  </a:cubicBezTo>
                  <a:cubicBezTo>
                    <a:pt x="2171" y="3234"/>
                    <a:pt x="2476" y="3146"/>
                    <a:pt x="2742" y="2962"/>
                  </a:cubicBezTo>
                  <a:cubicBezTo>
                    <a:pt x="3460" y="2467"/>
                    <a:pt x="3626" y="1463"/>
                    <a:pt x="3113" y="720"/>
                  </a:cubicBezTo>
                  <a:cubicBezTo>
                    <a:pt x="2790" y="253"/>
                    <a:pt x="2277" y="1"/>
                    <a:pt x="176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5" name="Google Shape;5906;p81">
              <a:extLst>
                <a:ext uri="{FF2B5EF4-FFF2-40B4-BE49-F238E27FC236}">
                  <a16:creationId xmlns:a16="http://schemas.microsoft.com/office/drawing/2014/main" id="{714106EC-8DC8-4907-805F-309D4BAE006E}"/>
                </a:ext>
              </a:extLst>
            </p:cNvPr>
            <p:cNvSpPr/>
            <p:nvPr/>
          </p:nvSpPr>
          <p:spPr>
            <a:xfrm>
              <a:off x="867384" y="600235"/>
              <a:ext cx="26905" cy="24023"/>
            </a:xfrm>
            <a:custGeom>
              <a:avLst/>
              <a:gdLst/>
              <a:ahLst/>
              <a:cxnLst/>
              <a:rect l="l" t="t" r="r" b="b"/>
              <a:pathLst>
                <a:path w="1167" h="1042" extrusionOk="0">
                  <a:moveTo>
                    <a:pt x="567" y="0"/>
                  </a:moveTo>
                  <a:cubicBezTo>
                    <a:pt x="468" y="0"/>
                    <a:pt x="370" y="28"/>
                    <a:pt x="284" y="87"/>
                  </a:cubicBezTo>
                  <a:cubicBezTo>
                    <a:pt x="54" y="246"/>
                    <a:pt x="0" y="571"/>
                    <a:pt x="165" y="809"/>
                  </a:cubicBezTo>
                  <a:cubicBezTo>
                    <a:pt x="269" y="960"/>
                    <a:pt x="435" y="1041"/>
                    <a:pt x="601" y="1041"/>
                  </a:cubicBezTo>
                  <a:cubicBezTo>
                    <a:pt x="699" y="1041"/>
                    <a:pt x="798" y="1013"/>
                    <a:pt x="883" y="954"/>
                  </a:cubicBezTo>
                  <a:cubicBezTo>
                    <a:pt x="1113" y="794"/>
                    <a:pt x="1167" y="470"/>
                    <a:pt x="1002" y="232"/>
                  </a:cubicBezTo>
                  <a:cubicBezTo>
                    <a:pt x="899" y="81"/>
                    <a:pt x="733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6" name="Google Shape;5907;p81">
              <a:extLst>
                <a:ext uri="{FF2B5EF4-FFF2-40B4-BE49-F238E27FC236}">
                  <a16:creationId xmlns:a16="http://schemas.microsoft.com/office/drawing/2014/main" id="{BB6B41DC-8763-42E5-B430-8155F4706299}"/>
                </a:ext>
              </a:extLst>
            </p:cNvPr>
            <p:cNvSpPr/>
            <p:nvPr/>
          </p:nvSpPr>
          <p:spPr>
            <a:xfrm>
              <a:off x="963567" y="553019"/>
              <a:ext cx="118687" cy="105892"/>
            </a:xfrm>
            <a:custGeom>
              <a:avLst/>
              <a:gdLst/>
              <a:ahLst/>
              <a:cxnLst/>
              <a:rect l="l" t="t" r="r" b="b"/>
              <a:pathLst>
                <a:path w="5148" h="4593" extrusionOk="0">
                  <a:moveTo>
                    <a:pt x="2499" y="1"/>
                  </a:moveTo>
                  <a:cubicBezTo>
                    <a:pt x="2066" y="1"/>
                    <a:pt x="1633" y="126"/>
                    <a:pt x="1255" y="388"/>
                  </a:cubicBezTo>
                  <a:cubicBezTo>
                    <a:pt x="236" y="1091"/>
                    <a:pt x="1" y="2517"/>
                    <a:pt x="729" y="3572"/>
                  </a:cubicBezTo>
                  <a:cubicBezTo>
                    <a:pt x="1187" y="4235"/>
                    <a:pt x="1917" y="4593"/>
                    <a:pt x="2649" y="4593"/>
                  </a:cubicBezTo>
                  <a:cubicBezTo>
                    <a:pt x="3081" y="4593"/>
                    <a:pt x="3514" y="4468"/>
                    <a:pt x="3893" y="4207"/>
                  </a:cubicBezTo>
                  <a:cubicBezTo>
                    <a:pt x="4913" y="3503"/>
                    <a:pt x="5147" y="2077"/>
                    <a:pt x="4420" y="1022"/>
                  </a:cubicBezTo>
                  <a:cubicBezTo>
                    <a:pt x="3961" y="359"/>
                    <a:pt x="3231" y="1"/>
                    <a:pt x="2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7" name="Google Shape;5908;p81">
              <a:extLst>
                <a:ext uri="{FF2B5EF4-FFF2-40B4-BE49-F238E27FC236}">
                  <a16:creationId xmlns:a16="http://schemas.microsoft.com/office/drawing/2014/main" id="{87C3DBD7-195A-4CAD-A499-C394E389DBDC}"/>
                </a:ext>
              </a:extLst>
            </p:cNvPr>
            <p:cNvSpPr/>
            <p:nvPr/>
          </p:nvSpPr>
          <p:spPr>
            <a:xfrm>
              <a:off x="985193" y="574160"/>
              <a:ext cx="76358" cy="68151"/>
            </a:xfrm>
            <a:custGeom>
              <a:avLst/>
              <a:gdLst/>
              <a:ahLst/>
              <a:cxnLst/>
              <a:rect l="l" t="t" r="r" b="b"/>
              <a:pathLst>
                <a:path w="3312" h="2956" extrusionOk="0">
                  <a:moveTo>
                    <a:pt x="1608" y="1"/>
                  </a:moveTo>
                  <a:cubicBezTo>
                    <a:pt x="1330" y="1"/>
                    <a:pt x="1051" y="81"/>
                    <a:pt x="807" y="249"/>
                  </a:cubicBezTo>
                  <a:cubicBezTo>
                    <a:pt x="152" y="702"/>
                    <a:pt x="0" y="1621"/>
                    <a:pt x="469" y="2299"/>
                  </a:cubicBezTo>
                  <a:cubicBezTo>
                    <a:pt x="764" y="2725"/>
                    <a:pt x="1234" y="2956"/>
                    <a:pt x="1705" y="2956"/>
                  </a:cubicBezTo>
                  <a:cubicBezTo>
                    <a:pt x="1983" y="2956"/>
                    <a:pt x="2262" y="2875"/>
                    <a:pt x="2505" y="2707"/>
                  </a:cubicBezTo>
                  <a:cubicBezTo>
                    <a:pt x="3161" y="2255"/>
                    <a:pt x="3312" y="1337"/>
                    <a:pt x="2843" y="659"/>
                  </a:cubicBezTo>
                  <a:cubicBezTo>
                    <a:pt x="2549" y="232"/>
                    <a:pt x="2079" y="1"/>
                    <a:pt x="160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8" name="Google Shape;5909;p81">
              <a:extLst>
                <a:ext uri="{FF2B5EF4-FFF2-40B4-BE49-F238E27FC236}">
                  <a16:creationId xmlns:a16="http://schemas.microsoft.com/office/drawing/2014/main" id="{594EF5D1-B784-4BA1-A97E-D4F22DEF4543}"/>
                </a:ext>
              </a:extLst>
            </p:cNvPr>
            <p:cNvSpPr/>
            <p:nvPr/>
          </p:nvSpPr>
          <p:spPr>
            <a:xfrm>
              <a:off x="995498" y="590045"/>
              <a:ext cx="24623" cy="21971"/>
            </a:xfrm>
            <a:custGeom>
              <a:avLst/>
              <a:gdLst/>
              <a:ahLst/>
              <a:cxnLst/>
              <a:rect l="l" t="t" r="r" b="b"/>
              <a:pathLst>
                <a:path w="1068" h="953" extrusionOk="0">
                  <a:moveTo>
                    <a:pt x="518" y="1"/>
                  </a:moveTo>
                  <a:cubicBezTo>
                    <a:pt x="429" y="1"/>
                    <a:pt x="339" y="27"/>
                    <a:pt x="261" y="81"/>
                  </a:cubicBezTo>
                  <a:cubicBezTo>
                    <a:pt x="49" y="227"/>
                    <a:pt x="0" y="522"/>
                    <a:pt x="152" y="741"/>
                  </a:cubicBezTo>
                  <a:cubicBezTo>
                    <a:pt x="247" y="878"/>
                    <a:pt x="398" y="953"/>
                    <a:pt x="549" y="953"/>
                  </a:cubicBezTo>
                  <a:cubicBezTo>
                    <a:pt x="639" y="953"/>
                    <a:pt x="729" y="927"/>
                    <a:pt x="807" y="872"/>
                  </a:cubicBezTo>
                  <a:cubicBezTo>
                    <a:pt x="1019" y="727"/>
                    <a:pt x="1067" y="431"/>
                    <a:pt x="916" y="212"/>
                  </a:cubicBezTo>
                  <a:cubicBezTo>
                    <a:pt x="821" y="75"/>
                    <a:pt x="670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613952">
            <a:off x="4912651" y="1173441"/>
            <a:ext cx="1758690" cy="15005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434613">
            <a:off x="1226210" y="7600112"/>
            <a:ext cx="3308860" cy="32461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4067169" y="341673"/>
            <a:ext cx="3861929" cy="401449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35507">
            <a:off x="14581872" y="7383064"/>
            <a:ext cx="2752865" cy="30649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77FB3E-1246-4480-B782-1DDFFDBBEE45}"/>
              </a:ext>
            </a:extLst>
          </p:cNvPr>
          <p:cNvSpPr txBox="1"/>
          <p:nvPr/>
        </p:nvSpPr>
        <p:spPr>
          <a:xfrm>
            <a:off x="1231785" y="2030312"/>
            <a:ext cx="72980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Bài 2. Số?</a:t>
            </a:r>
            <a:endParaRPr lang="en-US" sz="4000">
              <a:solidFill>
                <a:srgbClr val="00B05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CDAF11-D420-4593-83F3-99135A697EA2}"/>
              </a:ext>
            </a:extLst>
          </p:cNvPr>
          <p:cNvSpPr/>
          <p:nvPr/>
        </p:nvSpPr>
        <p:spPr>
          <a:xfrm>
            <a:off x="1062214" y="1839833"/>
            <a:ext cx="3007736" cy="108884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4B3DFC3-B0A8-4530-8A79-1ACA74C0C3B8}"/>
              </a:ext>
            </a:extLst>
          </p:cNvPr>
          <p:cNvSpPr/>
          <p:nvPr/>
        </p:nvSpPr>
        <p:spPr>
          <a:xfrm>
            <a:off x="4605808" y="3444196"/>
            <a:ext cx="1371600" cy="9906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8722B2A-C9A0-434D-984E-9E193F9D835F}"/>
              </a:ext>
            </a:extLst>
          </p:cNvPr>
          <p:cNvSpPr/>
          <p:nvPr/>
        </p:nvSpPr>
        <p:spPr>
          <a:xfrm>
            <a:off x="6789827" y="3479839"/>
            <a:ext cx="1371600" cy="9906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2BD17C-A426-4642-8447-1F58C05266F5}"/>
              </a:ext>
            </a:extLst>
          </p:cNvPr>
          <p:cNvSpPr/>
          <p:nvPr/>
        </p:nvSpPr>
        <p:spPr>
          <a:xfrm>
            <a:off x="9153856" y="3447886"/>
            <a:ext cx="1371600" cy="9906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614F3D9-24CB-4A8D-A7B4-38F187AE0314}"/>
              </a:ext>
            </a:extLst>
          </p:cNvPr>
          <p:cNvSpPr/>
          <p:nvPr/>
        </p:nvSpPr>
        <p:spPr>
          <a:xfrm>
            <a:off x="11333084" y="3444196"/>
            <a:ext cx="1371600" cy="9906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15B7901-7884-465A-979C-FF1BC34DDD26}"/>
              </a:ext>
            </a:extLst>
          </p:cNvPr>
          <p:cNvSpPr/>
          <p:nvPr/>
        </p:nvSpPr>
        <p:spPr>
          <a:xfrm>
            <a:off x="13611890" y="3479839"/>
            <a:ext cx="1371600" cy="9906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790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80E38AF-D645-4FE7-8EE6-C1DD6FE03803}"/>
              </a:ext>
            </a:extLst>
          </p:cNvPr>
          <p:cNvCxnSpPr>
            <a:cxnSpLocks/>
          </p:cNvCxnSpPr>
          <p:nvPr/>
        </p:nvCxnSpPr>
        <p:spPr>
          <a:xfrm>
            <a:off x="997607" y="5450691"/>
            <a:ext cx="1631249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3054C48-69F7-4F7E-8112-BA86B817984A}"/>
              </a:ext>
            </a:extLst>
          </p:cNvPr>
          <p:cNvCxnSpPr/>
          <p:nvPr/>
        </p:nvCxnSpPr>
        <p:spPr>
          <a:xfrm>
            <a:off x="1378606" y="5136931"/>
            <a:ext cx="0" cy="6275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31E7AA9-837A-40AF-AA7A-81FF4DD2C2A8}"/>
              </a:ext>
            </a:extLst>
          </p:cNvPr>
          <p:cNvSpPr txBox="1"/>
          <p:nvPr/>
        </p:nvSpPr>
        <p:spPr>
          <a:xfrm>
            <a:off x="855311" y="6007787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A464D5-6B43-46C7-93A9-5335B0CAB384}"/>
              </a:ext>
            </a:extLst>
          </p:cNvPr>
          <p:cNvCxnSpPr>
            <a:cxnSpLocks/>
          </p:cNvCxnSpPr>
          <p:nvPr/>
        </p:nvCxnSpPr>
        <p:spPr>
          <a:xfrm>
            <a:off x="4809023" y="5223809"/>
            <a:ext cx="0" cy="6275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8572EE9-06C5-463D-805F-400788DFB3CB}"/>
              </a:ext>
            </a:extLst>
          </p:cNvPr>
          <p:cNvSpPr txBox="1"/>
          <p:nvPr/>
        </p:nvSpPr>
        <p:spPr>
          <a:xfrm>
            <a:off x="4275623" y="6228219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22C93B6-C8F2-4E0E-8AEB-1FE86F56DE5D}"/>
              </a:ext>
            </a:extLst>
          </p:cNvPr>
          <p:cNvCxnSpPr>
            <a:cxnSpLocks/>
          </p:cNvCxnSpPr>
          <p:nvPr/>
        </p:nvCxnSpPr>
        <p:spPr>
          <a:xfrm>
            <a:off x="3746233" y="5157824"/>
            <a:ext cx="0" cy="6275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2463077-6108-4A75-82B2-83090DC5F964}"/>
              </a:ext>
            </a:extLst>
          </p:cNvPr>
          <p:cNvSpPr/>
          <p:nvPr/>
        </p:nvSpPr>
        <p:spPr>
          <a:xfrm>
            <a:off x="3060433" y="5997679"/>
            <a:ext cx="1219199" cy="9906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B5FE57-D87B-4B2B-B967-4ACF81662378}"/>
              </a:ext>
            </a:extLst>
          </p:cNvPr>
          <p:cNvCxnSpPr>
            <a:cxnSpLocks/>
          </p:cNvCxnSpPr>
          <p:nvPr/>
        </p:nvCxnSpPr>
        <p:spPr>
          <a:xfrm>
            <a:off x="7190308" y="5167706"/>
            <a:ext cx="0" cy="6275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CF0BFE8-4B2F-4553-B6A0-296F340C60C2}"/>
              </a:ext>
            </a:extLst>
          </p:cNvPr>
          <p:cNvSpPr/>
          <p:nvPr/>
        </p:nvSpPr>
        <p:spPr>
          <a:xfrm>
            <a:off x="6504508" y="6007561"/>
            <a:ext cx="1219199" cy="9906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65FA258-0361-419C-A2D9-CA82FF2E9E2D}"/>
              </a:ext>
            </a:extLst>
          </p:cNvPr>
          <p:cNvCxnSpPr>
            <a:cxnSpLocks/>
          </p:cNvCxnSpPr>
          <p:nvPr/>
        </p:nvCxnSpPr>
        <p:spPr>
          <a:xfrm>
            <a:off x="8465207" y="5192283"/>
            <a:ext cx="0" cy="6275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E9A3DFC-8220-4544-B7B1-F52695B58DC9}"/>
              </a:ext>
            </a:extLst>
          </p:cNvPr>
          <p:cNvSpPr txBox="1"/>
          <p:nvPr/>
        </p:nvSpPr>
        <p:spPr>
          <a:xfrm>
            <a:off x="8032040" y="6129146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6AD8BC3-5219-4055-B503-73E0AB8E9AD9}"/>
              </a:ext>
            </a:extLst>
          </p:cNvPr>
          <p:cNvCxnSpPr>
            <a:cxnSpLocks/>
          </p:cNvCxnSpPr>
          <p:nvPr/>
        </p:nvCxnSpPr>
        <p:spPr>
          <a:xfrm>
            <a:off x="11467052" y="5209813"/>
            <a:ext cx="0" cy="6275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A6BF21B-4610-4E1A-B121-148A4D7DDEEC}"/>
              </a:ext>
            </a:extLst>
          </p:cNvPr>
          <p:cNvSpPr txBox="1"/>
          <p:nvPr/>
        </p:nvSpPr>
        <p:spPr>
          <a:xfrm>
            <a:off x="11000492" y="6235819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477BC1E-08C5-403E-8E5C-6F5A487BEFF2}"/>
              </a:ext>
            </a:extLst>
          </p:cNvPr>
          <p:cNvCxnSpPr>
            <a:cxnSpLocks/>
          </p:cNvCxnSpPr>
          <p:nvPr/>
        </p:nvCxnSpPr>
        <p:spPr>
          <a:xfrm>
            <a:off x="12739600" y="5223809"/>
            <a:ext cx="0" cy="6275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D2F8E61-8ADC-4D8A-81DE-F9F78171A149}"/>
              </a:ext>
            </a:extLst>
          </p:cNvPr>
          <p:cNvSpPr/>
          <p:nvPr/>
        </p:nvSpPr>
        <p:spPr>
          <a:xfrm>
            <a:off x="12053800" y="6063664"/>
            <a:ext cx="1219199" cy="9906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BD2012C-F056-40BC-B125-145162FEBAEC}"/>
              </a:ext>
            </a:extLst>
          </p:cNvPr>
          <p:cNvCxnSpPr>
            <a:cxnSpLocks/>
          </p:cNvCxnSpPr>
          <p:nvPr/>
        </p:nvCxnSpPr>
        <p:spPr>
          <a:xfrm>
            <a:off x="15277710" y="5200430"/>
            <a:ext cx="0" cy="6275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05DF4B5-415C-4A8A-BB36-A27ACE4D1C23}"/>
              </a:ext>
            </a:extLst>
          </p:cNvPr>
          <p:cNvSpPr/>
          <p:nvPr/>
        </p:nvSpPr>
        <p:spPr>
          <a:xfrm>
            <a:off x="14591910" y="6040285"/>
            <a:ext cx="1219199" cy="9906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B5B6F7-8BF9-44FF-8B88-885F49BBAB0A}"/>
              </a:ext>
            </a:extLst>
          </p:cNvPr>
          <p:cNvCxnSpPr>
            <a:cxnSpLocks/>
          </p:cNvCxnSpPr>
          <p:nvPr/>
        </p:nvCxnSpPr>
        <p:spPr>
          <a:xfrm>
            <a:off x="16664564" y="5209813"/>
            <a:ext cx="0" cy="6275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2C1F2E5-336C-4FFB-9B12-586903035D9D}"/>
              </a:ext>
            </a:extLst>
          </p:cNvPr>
          <p:cNvSpPr txBox="1"/>
          <p:nvPr/>
        </p:nvSpPr>
        <p:spPr>
          <a:xfrm>
            <a:off x="16198004" y="6235819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pic>
        <p:nvPicPr>
          <p:cNvPr id="53" name="Picture 38">
            <a:extLst>
              <a:ext uri="{FF2B5EF4-FFF2-40B4-BE49-F238E27FC236}">
                <a16:creationId xmlns:a16="http://schemas.microsoft.com/office/drawing/2014/main" id="{C416D0C4-54B4-49B9-BFD5-C56EE236A6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74031" y="7355479"/>
            <a:ext cx="4070974" cy="300511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2A940ED-5DA8-4F9C-A0F7-D8150C42D686}"/>
              </a:ext>
            </a:extLst>
          </p:cNvPr>
          <p:cNvSpPr txBox="1"/>
          <p:nvPr/>
        </p:nvSpPr>
        <p:spPr>
          <a:xfrm>
            <a:off x="7143351" y="483865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1B2B445-603E-48E0-8BB8-F63BBB7C6B48}"/>
              </a:ext>
            </a:extLst>
          </p:cNvPr>
          <p:cNvCxnSpPr>
            <a:cxnSpLocks/>
          </p:cNvCxnSpPr>
          <p:nvPr/>
        </p:nvCxnSpPr>
        <p:spPr>
          <a:xfrm>
            <a:off x="9943614" y="5200430"/>
            <a:ext cx="0" cy="6275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96D8498-99F6-4335-9A9F-6D9CA7C9E361}"/>
              </a:ext>
            </a:extLst>
          </p:cNvPr>
          <p:cNvSpPr/>
          <p:nvPr/>
        </p:nvSpPr>
        <p:spPr>
          <a:xfrm>
            <a:off x="9257814" y="6040285"/>
            <a:ext cx="1219199" cy="9906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E9A1CF6-3478-47C6-B408-B75E311E6656}"/>
              </a:ext>
            </a:extLst>
          </p:cNvPr>
          <p:cNvSpPr/>
          <p:nvPr/>
        </p:nvSpPr>
        <p:spPr>
          <a:xfrm>
            <a:off x="2962300" y="5990230"/>
            <a:ext cx="1371600" cy="9906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20D68FE-8D89-4F09-9D09-03D225609896}"/>
              </a:ext>
            </a:extLst>
          </p:cNvPr>
          <p:cNvSpPr/>
          <p:nvPr/>
        </p:nvSpPr>
        <p:spPr>
          <a:xfrm>
            <a:off x="6465070" y="5991585"/>
            <a:ext cx="1371600" cy="9906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790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F668691B-FB30-4C0A-AD8A-279D90CDD579}"/>
              </a:ext>
            </a:extLst>
          </p:cNvPr>
          <p:cNvSpPr/>
          <p:nvPr/>
        </p:nvSpPr>
        <p:spPr>
          <a:xfrm>
            <a:off x="12011879" y="6044951"/>
            <a:ext cx="1371600" cy="9906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930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CD203EA-4862-4312-AEE8-662BE7E7D843}"/>
              </a:ext>
            </a:extLst>
          </p:cNvPr>
          <p:cNvSpPr/>
          <p:nvPr/>
        </p:nvSpPr>
        <p:spPr>
          <a:xfrm>
            <a:off x="9208007" y="6063664"/>
            <a:ext cx="1371600" cy="9906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30E0E5D-782E-4955-9A3C-BD620B71BE57}"/>
              </a:ext>
            </a:extLst>
          </p:cNvPr>
          <p:cNvSpPr/>
          <p:nvPr/>
        </p:nvSpPr>
        <p:spPr>
          <a:xfrm>
            <a:off x="14541767" y="6061554"/>
            <a:ext cx="1371600" cy="9906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999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32" grpId="0"/>
      <p:bldP spid="34" grpId="0"/>
      <p:bldP spid="37" grpId="0" animBg="1"/>
      <p:bldP spid="40" grpId="0" animBg="1"/>
      <p:bldP spid="42" grpId="0"/>
      <p:bldP spid="44" grpId="0"/>
      <p:bldP spid="46" grpId="0" animBg="1"/>
      <p:bldP spid="48" grpId="0" animBg="1"/>
      <p:bldP spid="51" grpId="0"/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613952">
            <a:off x="4942811" y="5486867"/>
            <a:ext cx="1674085" cy="11657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10737" y="-15966"/>
            <a:ext cx="2115049" cy="25179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1554" y="7962900"/>
            <a:ext cx="2115049" cy="25179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922840">
            <a:off x="1262163" y="-342806"/>
            <a:ext cx="2663583" cy="23342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75046">
            <a:off x="12079644" y="334833"/>
            <a:ext cx="1945572" cy="1234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7A7E69-A18E-4D48-BF0F-15A0CBF91539}"/>
              </a:ext>
            </a:extLst>
          </p:cNvPr>
          <p:cNvSpPr txBox="1"/>
          <p:nvPr/>
        </p:nvSpPr>
        <p:spPr>
          <a:xfrm>
            <a:off x="1231785" y="2030312"/>
            <a:ext cx="12560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Bài 3. </a:t>
            </a:r>
            <a:r>
              <a:rPr lang="nl-NL" sz="40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Xem tranh và trả lời các câu hỏi:</a:t>
            </a:r>
            <a:endParaRPr lang="en-US" sz="4000">
              <a:solidFill>
                <a:srgbClr val="00B05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4E4C86F-C5E2-4FFE-A92F-27806861AB29}"/>
              </a:ext>
            </a:extLst>
          </p:cNvPr>
          <p:cNvSpPr/>
          <p:nvPr/>
        </p:nvSpPr>
        <p:spPr>
          <a:xfrm>
            <a:off x="1062214" y="1839833"/>
            <a:ext cx="9300986" cy="108884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F319D1-AB09-470D-8442-28507E3A91DE}"/>
              </a:ext>
            </a:extLst>
          </p:cNvPr>
          <p:cNvSpPr txBox="1"/>
          <p:nvPr/>
        </p:nvSpPr>
        <p:spPr>
          <a:xfrm>
            <a:off x="7215459" y="444276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EDDDF6-6BD5-4019-9F18-9CE202DD42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4200" y="3013832"/>
            <a:ext cx="11249082" cy="71162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21BF96-38F5-4277-ABC3-2DA33F9C556B}"/>
              </a:ext>
            </a:extLst>
          </p:cNvPr>
          <p:cNvSpPr txBox="1"/>
          <p:nvPr/>
        </p:nvSpPr>
        <p:spPr>
          <a:xfrm>
            <a:off x="647511" y="3116827"/>
            <a:ext cx="915874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0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Con vật nào nặng nhất</a:t>
            </a:r>
            <a:endParaRPr lang="en-US" sz="40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C00725-619F-460F-A50E-978367B5D9B2}"/>
              </a:ext>
            </a:extLst>
          </p:cNvPr>
          <p:cNvSpPr txBox="1"/>
          <p:nvPr/>
        </p:nvSpPr>
        <p:spPr>
          <a:xfrm>
            <a:off x="454742" y="7734989"/>
            <a:ext cx="6477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 vật nặng nhất là hươu cao cổ (565 kg)</a:t>
            </a:r>
            <a:endParaRPr lang="nl-NL" sz="400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C1FB9AB-147B-420C-B49B-5DE8D2BDC458}"/>
              </a:ext>
            </a:extLst>
          </p:cNvPr>
          <p:cNvSpPr/>
          <p:nvPr/>
        </p:nvSpPr>
        <p:spPr>
          <a:xfrm>
            <a:off x="551923" y="7691835"/>
            <a:ext cx="5638800" cy="19050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rẻ Em, Mầm Non, Cậu Bé, Học Tập, Tải hình PNG 339 - Free.Vector6.com">
            <a:extLst>
              <a:ext uri="{FF2B5EF4-FFF2-40B4-BE49-F238E27FC236}">
                <a16:creationId xmlns:a16="http://schemas.microsoft.com/office/drawing/2014/main" id="{B835E403-3434-4B25-8F5E-49221AF25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2828"/>
            <a:ext cx="4530783" cy="43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778E32-B167-4920-922D-B233E650F5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305685"/>
            <a:ext cx="6788081" cy="682441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C034360-6200-43A6-9E5F-EF71817A7E64}"/>
              </a:ext>
            </a:extLst>
          </p:cNvPr>
          <p:cNvSpPr txBox="1"/>
          <p:nvPr/>
        </p:nvSpPr>
        <p:spPr>
          <a:xfrm>
            <a:off x="537175" y="6026745"/>
            <a:ext cx="65914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0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Cá sấu nặng hơn ngựa vằn bao nhiêu ki-lo-gam?</a:t>
            </a:r>
            <a:endParaRPr lang="en-US" sz="40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2C0C02-3383-4B94-B363-4517A828C02A}"/>
              </a:ext>
            </a:extLst>
          </p:cNvPr>
          <p:cNvSpPr txBox="1"/>
          <p:nvPr/>
        </p:nvSpPr>
        <p:spPr>
          <a:xfrm>
            <a:off x="951878" y="8407586"/>
            <a:ext cx="50303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492 - 253 = 239 ( kg)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6E3DFD9-6DE6-46FD-B739-AFBA1B2DAFD3}"/>
              </a:ext>
            </a:extLst>
          </p:cNvPr>
          <p:cNvSpPr/>
          <p:nvPr/>
        </p:nvSpPr>
        <p:spPr>
          <a:xfrm>
            <a:off x="344406" y="5877301"/>
            <a:ext cx="6333339" cy="3572263"/>
          </a:xfrm>
          <a:prstGeom prst="round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Dinosaur Triceratops Animaatio Drawing - cartoon dinosaur png download -  719*800 - Free Transparent Dinosaur png Download. - Clip Art Library">
            <a:extLst>
              <a:ext uri="{FF2B5EF4-FFF2-40B4-BE49-F238E27FC236}">
                <a16:creationId xmlns:a16="http://schemas.microsoft.com/office/drawing/2014/main" id="{19C31FB1-0689-458F-AF4E-EB971B6AC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018" y="2966109"/>
            <a:ext cx="3864811" cy="328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9" grpId="0"/>
      <p:bldP spid="21" grpId="0"/>
      <p:bldP spid="22" grpId="0" animBg="1"/>
      <p:bldP spid="27" grpId="0"/>
      <p:bldP spid="29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5400000">
            <a:off x="-4804796" y="4691005"/>
            <a:ext cx="11609422" cy="1999829"/>
            <a:chOff x="0" y="0"/>
            <a:chExt cx="112819053" cy="1943411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12674278" cy="19289335"/>
            </a:xfrm>
            <a:custGeom>
              <a:avLst/>
              <a:gdLst/>
              <a:ahLst/>
              <a:cxnLst/>
              <a:rect l="l" t="t" r="r" b="b"/>
              <a:pathLst>
                <a:path w="112674278" h="19289335">
                  <a:moveTo>
                    <a:pt x="0" y="0"/>
                  </a:moveTo>
                  <a:lnTo>
                    <a:pt x="112674278" y="0"/>
                  </a:lnTo>
                  <a:lnTo>
                    <a:pt x="11267427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2819049" cy="19434115"/>
            </a:xfrm>
            <a:custGeom>
              <a:avLst/>
              <a:gdLst/>
              <a:ahLst/>
              <a:cxnLst/>
              <a:rect l="l" t="t" r="r" b="b"/>
              <a:pathLst>
                <a:path w="112819049" h="19434115">
                  <a:moveTo>
                    <a:pt x="112674276" y="19289336"/>
                  </a:moveTo>
                  <a:lnTo>
                    <a:pt x="112819049" y="19289336"/>
                  </a:lnTo>
                  <a:lnTo>
                    <a:pt x="112819049" y="19434115"/>
                  </a:lnTo>
                  <a:lnTo>
                    <a:pt x="112674276" y="19434115"/>
                  </a:lnTo>
                  <a:lnTo>
                    <a:pt x="112674276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12674276" y="144780"/>
                  </a:moveTo>
                  <a:lnTo>
                    <a:pt x="112819049" y="144780"/>
                  </a:lnTo>
                  <a:lnTo>
                    <a:pt x="112819049" y="19289336"/>
                  </a:lnTo>
                  <a:lnTo>
                    <a:pt x="112674276" y="19289336"/>
                  </a:lnTo>
                  <a:lnTo>
                    <a:pt x="112674276" y="144780"/>
                  </a:lnTo>
                  <a:close/>
                  <a:moveTo>
                    <a:pt x="144780" y="19289336"/>
                  </a:moveTo>
                  <a:lnTo>
                    <a:pt x="112674276" y="19289336"/>
                  </a:lnTo>
                  <a:lnTo>
                    <a:pt x="112674276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12674276" y="0"/>
                  </a:moveTo>
                  <a:lnTo>
                    <a:pt x="112819049" y="0"/>
                  </a:lnTo>
                  <a:lnTo>
                    <a:pt x="112819049" y="144780"/>
                  </a:lnTo>
                  <a:lnTo>
                    <a:pt x="112674276" y="144780"/>
                  </a:lnTo>
                  <a:lnTo>
                    <a:pt x="11267427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2674276" y="0"/>
                  </a:lnTo>
                  <a:lnTo>
                    <a:pt x="11267427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34613">
            <a:off x="-852168" y="-555364"/>
            <a:ext cx="3704166" cy="32461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4189" y="7433293"/>
            <a:ext cx="10190663" cy="255693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35507">
            <a:off x="14980764" y="7391165"/>
            <a:ext cx="3693475" cy="4112169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E412C43A-CCE8-4F8F-90D2-B6E27F0A5F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737" y="4610103"/>
            <a:ext cx="3387885" cy="46566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F0434F-7EA4-4AD2-8925-03C97E2C049D}"/>
              </a:ext>
            </a:extLst>
          </p:cNvPr>
          <p:cNvSpPr txBox="1"/>
          <p:nvPr/>
        </p:nvSpPr>
        <p:spPr>
          <a:xfrm>
            <a:off x="2912771" y="1840731"/>
            <a:ext cx="77854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Bài 4. Đặt tính rồi tính</a:t>
            </a:r>
            <a:endParaRPr lang="en-US" sz="4000">
              <a:solidFill>
                <a:srgbClr val="00B05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2499069-76AB-464B-A8AF-10A6F656E6B8}"/>
              </a:ext>
            </a:extLst>
          </p:cNvPr>
          <p:cNvSpPr/>
          <p:nvPr/>
        </p:nvSpPr>
        <p:spPr>
          <a:xfrm>
            <a:off x="2743200" y="1650252"/>
            <a:ext cx="5765121" cy="108884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5B5403-9FDA-42C8-9E6E-0A669005D524}"/>
              </a:ext>
            </a:extLst>
          </p:cNvPr>
          <p:cNvSpPr txBox="1"/>
          <p:nvPr/>
        </p:nvSpPr>
        <p:spPr>
          <a:xfrm>
            <a:off x="8160524" y="296777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00C03E37-6568-44D0-A97D-97879875B7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613952">
            <a:off x="16395402" y="4385746"/>
            <a:ext cx="2117002" cy="14323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7C5BB05-EC96-4D35-A275-95037E2FB339}"/>
              </a:ext>
            </a:extLst>
          </p:cNvPr>
          <p:cNvSpPr txBox="1"/>
          <p:nvPr/>
        </p:nvSpPr>
        <p:spPr>
          <a:xfrm>
            <a:off x="3581400" y="3429135"/>
            <a:ext cx="1343700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0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278 + 441  		 69 + 108    		374-182     		645-73</a:t>
            </a:r>
            <a:endParaRPr lang="en-US" sz="4000" b="1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D7647F-4480-4411-84E9-49F77D38F62B}"/>
              </a:ext>
            </a:extLst>
          </p:cNvPr>
          <p:cNvGrpSpPr/>
          <p:nvPr/>
        </p:nvGrpSpPr>
        <p:grpSpPr>
          <a:xfrm>
            <a:off x="3591189" y="5635498"/>
            <a:ext cx="2286000" cy="1588969"/>
            <a:chOff x="0" y="9525"/>
            <a:chExt cx="619125" cy="1588969"/>
          </a:xfrm>
        </p:grpSpPr>
        <p:sp>
          <p:nvSpPr>
            <p:cNvPr id="24" name="Text Box 1534">
              <a:extLst>
                <a:ext uri="{FF2B5EF4-FFF2-40B4-BE49-F238E27FC236}">
                  <a16:creationId xmlns:a16="http://schemas.microsoft.com/office/drawing/2014/main" id="{5257C0F6-2E10-4BBE-A89A-CCAC66CF8B46}"/>
                </a:ext>
              </a:extLst>
            </p:cNvPr>
            <p:cNvSpPr txBox="1"/>
            <p:nvPr/>
          </p:nvSpPr>
          <p:spPr>
            <a:xfrm>
              <a:off x="152400" y="9525"/>
              <a:ext cx="466725" cy="11620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000" b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278</a:t>
              </a:r>
              <a:endParaRPr lang="en-US" sz="4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000" b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441</a:t>
              </a:r>
              <a:endParaRPr lang="en-US" sz="4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000" b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719</a:t>
              </a:r>
              <a:endParaRPr lang="en-US" sz="4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1535">
              <a:extLst>
                <a:ext uri="{FF2B5EF4-FFF2-40B4-BE49-F238E27FC236}">
                  <a16:creationId xmlns:a16="http://schemas.microsoft.com/office/drawing/2014/main" id="{59A098C2-8FE0-4BEC-BA1B-B6D7C8AFFB17}"/>
                </a:ext>
              </a:extLst>
            </p:cNvPr>
            <p:cNvSpPr txBox="1"/>
            <p:nvPr/>
          </p:nvSpPr>
          <p:spPr>
            <a:xfrm>
              <a:off x="0" y="152400"/>
              <a:ext cx="2667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000" b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4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9EEF2E-5267-4013-BDFF-D3E58A5FF0A9}"/>
                </a:ext>
              </a:extLst>
            </p:cNvPr>
            <p:cNvCxnSpPr/>
            <p:nvPr/>
          </p:nvCxnSpPr>
          <p:spPr>
            <a:xfrm>
              <a:off x="36156" y="1598494"/>
              <a:ext cx="47625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0D9507F-C331-4811-8DEC-C3DD108C92EA}"/>
              </a:ext>
            </a:extLst>
          </p:cNvPr>
          <p:cNvGrpSpPr/>
          <p:nvPr/>
        </p:nvGrpSpPr>
        <p:grpSpPr>
          <a:xfrm>
            <a:off x="7543520" y="5667545"/>
            <a:ext cx="2286000" cy="1588969"/>
            <a:chOff x="0" y="9525"/>
            <a:chExt cx="619125" cy="1588969"/>
          </a:xfrm>
        </p:grpSpPr>
        <p:sp>
          <p:nvSpPr>
            <p:cNvPr id="28" name="Text Box 1534">
              <a:extLst>
                <a:ext uri="{FF2B5EF4-FFF2-40B4-BE49-F238E27FC236}">
                  <a16:creationId xmlns:a16="http://schemas.microsoft.com/office/drawing/2014/main" id="{97BF881D-6FA1-4C93-A5D6-E2DC7203ED31}"/>
                </a:ext>
              </a:extLst>
            </p:cNvPr>
            <p:cNvSpPr txBox="1"/>
            <p:nvPr/>
          </p:nvSpPr>
          <p:spPr>
            <a:xfrm>
              <a:off x="152400" y="9525"/>
              <a:ext cx="466725" cy="11620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0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 69</a:t>
              </a:r>
              <a:endParaRPr lang="en-US" sz="4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0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108</a:t>
              </a:r>
              <a:endParaRPr lang="en-US" sz="4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0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177</a:t>
              </a:r>
              <a:endParaRPr lang="en-US" sz="4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 Box 1535">
              <a:extLst>
                <a:ext uri="{FF2B5EF4-FFF2-40B4-BE49-F238E27FC236}">
                  <a16:creationId xmlns:a16="http://schemas.microsoft.com/office/drawing/2014/main" id="{067EE3B7-D368-40F8-83FD-F452934B3F13}"/>
                </a:ext>
              </a:extLst>
            </p:cNvPr>
            <p:cNvSpPr txBox="1"/>
            <p:nvPr/>
          </p:nvSpPr>
          <p:spPr>
            <a:xfrm>
              <a:off x="0" y="152400"/>
              <a:ext cx="2667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000" b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4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9F8F0D9-BAC9-4ECF-95AF-14AF74F52CF5}"/>
                </a:ext>
              </a:extLst>
            </p:cNvPr>
            <p:cNvCxnSpPr/>
            <p:nvPr/>
          </p:nvCxnSpPr>
          <p:spPr>
            <a:xfrm>
              <a:off x="36156" y="1598494"/>
              <a:ext cx="47625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3C3F53-8751-4996-A932-D2B93481BB93}"/>
              </a:ext>
            </a:extLst>
          </p:cNvPr>
          <p:cNvGrpSpPr/>
          <p:nvPr/>
        </p:nvGrpSpPr>
        <p:grpSpPr>
          <a:xfrm>
            <a:off x="11092715" y="5629051"/>
            <a:ext cx="2286000" cy="1588969"/>
            <a:chOff x="0" y="9525"/>
            <a:chExt cx="619125" cy="1588969"/>
          </a:xfrm>
        </p:grpSpPr>
        <p:sp>
          <p:nvSpPr>
            <p:cNvPr id="33" name="Text Box 1534">
              <a:extLst>
                <a:ext uri="{FF2B5EF4-FFF2-40B4-BE49-F238E27FC236}">
                  <a16:creationId xmlns:a16="http://schemas.microsoft.com/office/drawing/2014/main" id="{83A99C94-02FC-490A-8877-F9A1D0FF67F3}"/>
                </a:ext>
              </a:extLst>
            </p:cNvPr>
            <p:cNvSpPr txBox="1"/>
            <p:nvPr/>
          </p:nvSpPr>
          <p:spPr>
            <a:xfrm>
              <a:off x="152400" y="9525"/>
              <a:ext cx="466725" cy="11620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0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374</a:t>
              </a:r>
              <a:endParaRPr lang="en-US" sz="4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40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182</a:t>
              </a:r>
              <a:endParaRPr lang="en-US" sz="4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0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192</a:t>
              </a:r>
              <a:endParaRPr lang="en-US" sz="4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 Box 1535">
              <a:extLst>
                <a:ext uri="{FF2B5EF4-FFF2-40B4-BE49-F238E27FC236}">
                  <a16:creationId xmlns:a16="http://schemas.microsoft.com/office/drawing/2014/main" id="{49521851-1854-4476-AE1F-6DAC01B47B21}"/>
                </a:ext>
              </a:extLst>
            </p:cNvPr>
            <p:cNvSpPr txBox="1"/>
            <p:nvPr/>
          </p:nvSpPr>
          <p:spPr>
            <a:xfrm>
              <a:off x="0" y="152400"/>
              <a:ext cx="2667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0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2AA1A76-17B3-4867-AFD0-21B5F0E87AFD}"/>
                </a:ext>
              </a:extLst>
            </p:cNvPr>
            <p:cNvCxnSpPr/>
            <p:nvPr/>
          </p:nvCxnSpPr>
          <p:spPr>
            <a:xfrm>
              <a:off x="36156" y="1598494"/>
              <a:ext cx="47625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C137597-509A-4C6D-AE10-4AB75F7B4446}"/>
              </a:ext>
            </a:extLst>
          </p:cNvPr>
          <p:cNvGrpSpPr/>
          <p:nvPr/>
        </p:nvGrpSpPr>
        <p:grpSpPr>
          <a:xfrm>
            <a:off x="14642586" y="5454085"/>
            <a:ext cx="2286000" cy="1588969"/>
            <a:chOff x="0" y="9525"/>
            <a:chExt cx="619125" cy="1588969"/>
          </a:xfrm>
        </p:grpSpPr>
        <p:sp>
          <p:nvSpPr>
            <p:cNvPr id="37" name="Text Box 1534">
              <a:extLst>
                <a:ext uri="{FF2B5EF4-FFF2-40B4-BE49-F238E27FC236}">
                  <a16:creationId xmlns:a16="http://schemas.microsoft.com/office/drawing/2014/main" id="{093AF20E-6D20-438D-B243-69D440DA562C}"/>
                </a:ext>
              </a:extLst>
            </p:cNvPr>
            <p:cNvSpPr txBox="1"/>
            <p:nvPr/>
          </p:nvSpPr>
          <p:spPr>
            <a:xfrm>
              <a:off x="152400" y="9525"/>
              <a:ext cx="466725" cy="11620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000" b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645</a:t>
              </a:r>
              <a:endParaRPr lang="en-US" sz="4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4000" b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 73</a:t>
              </a: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0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4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 Box 1535">
              <a:extLst>
                <a:ext uri="{FF2B5EF4-FFF2-40B4-BE49-F238E27FC236}">
                  <a16:creationId xmlns:a16="http://schemas.microsoft.com/office/drawing/2014/main" id="{3C450A7A-BD22-4B80-B4B8-024FE39486BA}"/>
                </a:ext>
              </a:extLst>
            </p:cNvPr>
            <p:cNvSpPr txBox="1"/>
            <p:nvPr/>
          </p:nvSpPr>
          <p:spPr>
            <a:xfrm>
              <a:off x="0" y="152400"/>
              <a:ext cx="2667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0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4443127-6F84-462E-A3CB-FFE65C92EE7A}"/>
                </a:ext>
              </a:extLst>
            </p:cNvPr>
            <p:cNvCxnSpPr/>
            <p:nvPr/>
          </p:nvCxnSpPr>
          <p:spPr>
            <a:xfrm>
              <a:off x="36156" y="1598494"/>
              <a:ext cx="47625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A800FD-DC34-4538-8F59-44F4A20E3B29}"/>
              </a:ext>
            </a:extLst>
          </p:cNvPr>
          <p:cNvCxnSpPr/>
          <p:nvPr/>
        </p:nvCxnSpPr>
        <p:spPr>
          <a:xfrm>
            <a:off x="2514600" y="5143500"/>
            <a:ext cx="157734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á Sấu Đầu Tay - Miễn Phí vector hình ảnh trên Pixabay">
            <a:extLst>
              <a:ext uri="{FF2B5EF4-FFF2-40B4-BE49-F238E27FC236}">
                <a16:creationId xmlns:a16="http://schemas.microsoft.com/office/drawing/2014/main" id="{4364CD67-A95E-4197-ACEA-94FB94EC7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172" y="-161366"/>
            <a:ext cx="5323466" cy="32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ree Cartoon Leaf Png, Download Free Cartoon Leaf Png png images, Free  ClipArts on Clipart Library">
            <a:extLst>
              <a:ext uri="{FF2B5EF4-FFF2-40B4-BE49-F238E27FC236}">
                <a16:creationId xmlns:a16="http://schemas.microsoft.com/office/drawing/2014/main" id="{B6008460-4F09-4055-8AD1-C72F0E0E2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38" y="6565890"/>
            <a:ext cx="1797253" cy="179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ree Fall Leaves Cartoon, Download Free Fall Leaves Cartoon png images,  Free ClipArts on Clipart Library">
            <a:extLst>
              <a:ext uri="{FF2B5EF4-FFF2-40B4-BE49-F238E27FC236}">
                <a16:creationId xmlns:a16="http://schemas.microsoft.com/office/drawing/2014/main" id="{D511343D-E0B9-4722-A61C-4D51AD222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93" y="6557483"/>
            <a:ext cx="1797253" cy="175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Free Cartoon Leaf Png, Download Free Cartoon Leaf Png png images, Free  ClipArts on Clipart Library">
            <a:extLst>
              <a:ext uri="{FF2B5EF4-FFF2-40B4-BE49-F238E27FC236}">
                <a16:creationId xmlns:a16="http://schemas.microsoft.com/office/drawing/2014/main" id="{D893EA06-E4B2-4188-A705-8D759239E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796" y="6350366"/>
            <a:ext cx="1797253" cy="179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22840">
            <a:off x="233837" y="642031"/>
            <a:ext cx="2663583" cy="23342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48648" y="-50707"/>
            <a:ext cx="2115049" cy="25179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825" y="8069560"/>
            <a:ext cx="2115049" cy="25179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F6DD80-79DA-4A39-B4D3-1DC4BD8EFAAA}"/>
              </a:ext>
            </a:extLst>
          </p:cNvPr>
          <p:cNvSpPr txBox="1"/>
          <p:nvPr/>
        </p:nvSpPr>
        <p:spPr>
          <a:xfrm>
            <a:off x="7696200" y="749413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5815F5-AE44-48AC-B193-FC68110F3B86}"/>
              </a:ext>
            </a:extLst>
          </p:cNvPr>
          <p:cNvSpPr/>
          <p:nvPr/>
        </p:nvSpPr>
        <p:spPr>
          <a:xfrm>
            <a:off x="1823815" y="2484138"/>
            <a:ext cx="15763735" cy="731218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3A177B-910B-4BE8-B20D-ACA5DBA0E183}"/>
              </a:ext>
            </a:extLst>
          </p:cNvPr>
          <p:cNvSpPr txBox="1"/>
          <p:nvPr/>
        </p:nvSpPr>
        <p:spPr>
          <a:xfrm>
            <a:off x="2032918" y="2395247"/>
            <a:ext cx="155448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000" b="1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5. </a:t>
            </a:r>
            <a:r>
              <a:rPr lang="nl-NL" sz="40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Trên một chuyến tàu Bắc – Nam có 576 hành khách mua vé ngồi và 152 hành khách mua vé giường nằm. Hỏi chuyến làu đó có tất cả bao nhiêu hành khách?</a:t>
            </a:r>
            <a:endParaRPr lang="en-US" sz="40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CC90EA-D689-4D9F-B0F7-07231D4D63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3200" y="4343380"/>
            <a:ext cx="7112410" cy="51942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2CCEE1-69FF-4F0C-8C41-B816B81661C7}"/>
              </a:ext>
            </a:extLst>
          </p:cNvPr>
          <p:cNvSpPr txBox="1"/>
          <p:nvPr/>
        </p:nvSpPr>
        <p:spPr>
          <a:xfrm>
            <a:off x="1880518" y="5704865"/>
            <a:ext cx="7924800" cy="4056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0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giải</a:t>
            </a:r>
            <a:endParaRPr lang="en-US" sz="4000" b="1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Chuyến tàu có tất cả số khách là: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576 + 152 = 728 (hành khách)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Đáp án: 728 khách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4A779D52-21E1-4FB3-8FD5-341990709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85754">
            <a:off x="6113853" y="5361223"/>
            <a:ext cx="3010638" cy="517538"/>
          </a:xfrm>
          <a:prstGeom prst="rect">
            <a:avLst/>
          </a:prstGeom>
        </p:spPr>
      </p:pic>
      <p:pic>
        <p:nvPicPr>
          <p:cNvPr id="5122" name="Picture 2" descr="Thanksgiving | PNG All">
            <a:extLst>
              <a:ext uri="{FF2B5EF4-FFF2-40B4-BE49-F238E27FC236}">
                <a16:creationId xmlns:a16="http://schemas.microsoft.com/office/drawing/2014/main" id="{0E954E71-2604-4D2C-8729-EB2A00F05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99" y="5017187"/>
            <a:ext cx="2370564" cy="19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Động Vật Cute 16 - KhoThietKe.Net">
            <a:extLst>
              <a:ext uri="{FF2B5EF4-FFF2-40B4-BE49-F238E27FC236}">
                <a16:creationId xmlns:a16="http://schemas.microsoft.com/office/drawing/2014/main" id="{55DCB0B2-EDC1-43A2-93D3-82A90036B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445" y="-385918"/>
            <a:ext cx="3276380" cy="31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Động Vật Cute 16 - KhoThietKe.Net">
            <a:extLst>
              <a:ext uri="{FF2B5EF4-FFF2-40B4-BE49-F238E27FC236}">
                <a16:creationId xmlns:a16="http://schemas.microsoft.com/office/drawing/2014/main" id="{55D4E85A-DBEA-4ABD-8A92-0BFB8AAB9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993" y="-385918"/>
            <a:ext cx="3276380" cy="31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314</Words>
  <Application>Microsoft Office PowerPoint</Application>
  <PresentationFormat>Custom</PresentationFormat>
  <Paragraphs>70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Courier New</vt:lpstr>
      <vt:lpstr>Barrio</vt:lpstr>
      <vt:lpstr>Arial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Pet Birthday Doodle Illustrations Events and Special Interest Presentation</dc:title>
  <dc:creator>ô Đ</dc:creator>
  <cp:lastModifiedBy>huynhthi ngocdiem</cp:lastModifiedBy>
  <cp:revision>2</cp:revision>
  <dcterms:created xsi:type="dcterms:W3CDTF">2006-08-16T00:00:00Z</dcterms:created>
  <dcterms:modified xsi:type="dcterms:W3CDTF">2021-11-15T15:21:54Z</dcterms:modified>
  <dc:identifier>DAEstWGU6vw</dc:identifier>
</cp:coreProperties>
</file>