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3" r:id="rId6"/>
    <p:sldId id="257" r:id="rId7"/>
    <p:sldId id="258" r:id="rId8"/>
    <p:sldId id="266" r:id="rId9"/>
    <p:sldId id="265" r:id="rId10"/>
    <p:sldId id="267" r:id="rId11"/>
    <p:sldId id="264" r:id="rId12"/>
    <p:sldId id="26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pn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0146" y="9047285"/>
            <a:ext cx="18938631" cy="1239715"/>
          </a:xfrm>
          <a:prstGeom prst="rect">
            <a:avLst/>
          </a:prstGeom>
          <a:solidFill>
            <a:srgbClr val="FFC85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96600" y="338467"/>
            <a:ext cx="7568755" cy="870881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85800" y="571500"/>
            <a:ext cx="404446" cy="404447"/>
          </a:xfrm>
          <a:prstGeom prst="rect">
            <a:avLst/>
          </a:prstGeom>
          <a:solidFill>
            <a:srgbClr val="FFC857"/>
          </a:solidFill>
        </p:spPr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DB9BC80-2129-40AA-AD02-EF49C4521AE1}"/>
              </a:ext>
            </a:extLst>
          </p:cNvPr>
          <p:cNvSpPr txBox="1"/>
          <p:nvPr/>
        </p:nvSpPr>
        <p:spPr>
          <a:xfrm>
            <a:off x="76201" y="2310557"/>
            <a:ext cx="13477056" cy="238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5500" b="1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CHÀO MỪNG CÁC EM</a:t>
            </a:r>
            <a:br>
              <a:rPr lang="en" sz="5500" b="1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</a:br>
            <a:r>
              <a:rPr lang="en" sz="5500" b="1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ĐẾN VỚI BÀI HỌC NGÀY HÔM NAY!</a:t>
            </a:r>
            <a:endParaRPr lang="en-US" sz="5500" dirty="0">
              <a:solidFill>
                <a:srgbClr val="0070C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97D7CE"/>
          </a:solidFill>
        </p:spPr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C2F0A90-A6F6-4781-AF82-8BD1DD8BF900}"/>
              </a:ext>
            </a:extLst>
          </p:cNvPr>
          <p:cNvSpPr txBox="1"/>
          <p:nvPr/>
        </p:nvSpPr>
        <p:spPr>
          <a:xfrm>
            <a:off x="7696200" y="566257"/>
            <a:ext cx="4724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717F7-8284-4AC5-8BC2-D888A4FD6B78}"/>
              </a:ext>
            </a:extLst>
          </p:cNvPr>
          <p:cNvSpPr txBox="1"/>
          <p:nvPr/>
        </p:nvSpPr>
        <p:spPr>
          <a:xfrm>
            <a:off x="1828800" y="1638300"/>
            <a:ext cx="16154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6. </a:t>
            </a:r>
            <a:r>
              <a:rPr lang="nl-NL" sz="4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Xem tranh rồi kiểm đếm số lượng mỗi loại nhạc cụ mà các bạn dạng cảm và ghi lại kết quả?</a:t>
            </a:r>
            <a:endParaRPr lang="en-US" sz="40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9BFBCE-23F2-472D-8FB7-7526430E9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" y="3475406"/>
            <a:ext cx="11430000" cy="5435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73FCF5-41A9-466F-B15A-71C7CC2F71C5}"/>
              </a:ext>
            </a:extLst>
          </p:cNvPr>
          <p:cNvSpPr txBox="1"/>
          <p:nvPr/>
        </p:nvSpPr>
        <p:spPr>
          <a:xfrm>
            <a:off x="12192000" y="4588710"/>
            <a:ext cx="5257800" cy="405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Trống lục lạc: 5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Xúc xắc cầm tay: 4 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Trống dài: 1 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Kẻng: 6 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8BEBBA-3DB1-44DD-B5F4-F0829FC21BEE}"/>
              </a:ext>
            </a:extLst>
          </p:cNvPr>
          <p:cNvSpPr/>
          <p:nvPr/>
        </p:nvSpPr>
        <p:spPr>
          <a:xfrm>
            <a:off x="11811000" y="4229100"/>
            <a:ext cx="5791200" cy="4669472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2195;p73">
            <a:extLst>
              <a:ext uri="{FF2B5EF4-FFF2-40B4-BE49-F238E27FC236}">
                <a16:creationId xmlns:a16="http://schemas.microsoft.com/office/drawing/2014/main" id="{CAD355C7-58BD-4A1B-8E77-1F099D85EF8F}"/>
              </a:ext>
            </a:extLst>
          </p:cNvPr>
          <p:cNvGrpSpPr/>
          <p:nvPr/>
        </p:nvGrpSpPr>
        <p:grpSpPr>
          <a:xfrm>
            <a:off x="13787462" y="352929"/>
            <a:ext cx="1696774" cy="1075212"/>
            <a:chOff x="4137713" y="525925"/>
            <a:chExt cx="608900" cy="407500"/>
          </a:xfrm>
        </p:grpSpPr>
        <p:sp>
          <p:nvSpPr>
            <p:cNvPr id="16" name="Google Shape;2196;p73">
              <a:extLst>
                <a:ext uri="{FF2B5EF4-FFF2-40B4-BE49-F238E27FC236}">
                  <a16:creationId xmlns:a16="http://schemas.microsoft.com/office/drawing/2014/main" id="{57DC118C-B346-44D7-9E83-1C4986A713F6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" name="Google Shape;2197;p73">
              <a:extLst>
                <a:ext uri="{FF2B5EF4-FFF2-40B4-BE49-F238E27FC236}">
                  <a16:creationId xmlns:a16="http://schemas.microsoft.com/office/drawing/2014/main" id="{C2F76416-B8DD-436D-B7E6-7D9EDF164FDC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18" name="Google Shape;2198;p73">
            <a:extLst>
              <a:ext uri="{FF2B5EF4-FFF2-40B4-BE49-F238E27FC236}">
                <a16:creationId xmlns:a16="http://schemas.microsoft.com/office/drawing/2014/main" id="{937BBFEC-2D7A-486D-9F21-CAD654E6093C}"/>
              </a:ext>
            </a:extLst>
          </p:cNvPr>
          <p:cNvGrpSpPr/>
          <p:nvPr/>
        </p:nvGrpSpPr>
        <p:grpSpPr>
          <a:xfrm>
            <a:off x="16606883" y="8032369"/>
            <a:ext cx="1376317" cy="1248010"/>
            <a:chOff x="622013" y="907250"/>
            <a:chExt cx="475525" cy="287725"/>
          </a:xfrm>
        </p:grpSpPr>
        <p:sp>
          <p:nvSpPr>
            <p:cNvPr id="19" name="Google Shape;2199;p73">
              <a:extLst>
                <a:ext uri="{FF2B5EF4-FFF2-40B4-BE49-F238E27FC236}">
                  <a16:creationId xmlns:a16="http://schemas.microsoft.com/office/drawing/2014/main" id="{B29D4C90-193B-4600-840A-21C740CF8D77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" name="Google Shape;2200;p73">
              <a:extLst>
                <a:ext uri="{FF2B5EF4-FFF2-40B4-BE49-F238E27FC236}">
                  <a16:creationId xmlns:a16="http://schemas.microsoft.com/office/drawing/2014/main" id="{5D03D869-BBA6-40B7-A2A3-763D7EE72C8E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21" name="Google Shape;2201;p73">
            <a:extLst>
              <a:ext uri="{FF2B5EF4-FFF2-40B4-BE49-F238E27FC236}">
                <a16:creationId xmlns:a16="http://schemas.microsoft.com/office/drawing/2014/main" id="{EA02450C-4EC0-4125-AAAE-F296A4C641D8}"/>
              </a:ext>
            </a:extLst>
          </p:cNvPr>
          <p:cNvGrpSpPr/>
          <p:nvPr/>
        </p:nvGrpSpPr>
        <p:grpSpPr>
          <a:xfrm rot="1001707">
            <a:off x="2202849" y="185989"/>
            <a:ext cx="2362200" cy="1889706"/>
            <a:chOff x="1474325" y="858525"/>
            <a:chExt cx="808300" cy="1469525"/>
          </a:xfrm>
        </p:grpSpPr>
        <p:sp>
          <p:nvSpPr>
            <p:cNvPr id="22" name="Google Shape;2202;p73">
              <a:extLst>
                <a:ext uri="{FF2B5EF4-FFF2-40B4-BE49-F238E27FC236}">
                  <a16:creationId xmlns:a16="http://schemas.microsoft.com/office/drawing/2014/main" id="{59949DD5-4DC1-401D-BAEF-8A61D6CC6F95}"/>
                </a:ext>
              </a:extLst>
            </p:cNvPr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" name="Google Shape;2203;p73">
              <a:extLst>
                <a:ext uri="{FF2B5EF4-FFF2-40B4-BE49-F238E27FC236}">
                  <a16:creationId xmlns:a16="http://schemas.microsoft.com/office/drawing/2014/main" id="{81DB43FF-219B-46B9-B58E-138CC5DA3435}"/>
                </a:ext>
              </a:extLst>
            </p:cNvPr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" name="Google Shape;2204;p73">
              <a:extLst>
                <a:ext uri="{FF2B5EF4-FFF2-40B4-BE49-F238E27FC236}">
                  <a16:creationId xmlns:a16="http://schemas.microsoft.com/office/drawing/2014/main" id="{CC7153B6-5478-45D7-B71A-3AB238B2D116}"/>
                </a:ext>
              </a:extLst>
            </p:cNvPr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grpSp>
          <p:nvGrpSpPr>
            <p:cNvPr id="25" name="Google Shape;2205;p73">
              <a:extLst>
                <a:ext uri="{FF2B5EF4-FFF2-40B4-BE49-F238E27FC236}">
                  <a16:creationId xmlns:a16="http://schemas.microsoft.com/office/drawing/2014/main" id="{CEA3156C-36F7-4D28-B1B5-776F31F403BE}"/>
                </a:ext>
              </a:extLst>
            </p:cNvPr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26" name="Google Shape;2206;p73">
                <a:extLst>
                  <a:ext uri="{FF2B5EF4-FFF2-40B4-BE49-F238E27FC236}">
                    <a16:creationId xmlns:a16="http://schemas.microsoft.com/office/drawing/2014/main" id="{F64B8111-33D9-4F12-8273-A27376A1C3A8}"/>
                  </a:ext>
                </a:extLst>
              </p:cNvPr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grpSp>
            <p:nvGrpSpPr>
              <p:cNvPr id="27" name="Google Shape;2207;p73">
                <a:extLst>
                  <a:ext uri="{FF2B5EF4-FFF2-40B4-BE49-F238E27FC236}">
                    <a16:creationId xmlns:a16="http://schemas.microsoft.com/office/drawing/2014/main" id="{FF865D12-37AA-4D3C-B618-0BFA4B7364F0}"/>
                  </a:ext>
                </a:extLst>
              </p:cNvPr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28" name="Google Shape;2208;p73">
                  <a:extLst>
                    <a:ext uri="{FF2B5EF4-FFF2-40B4-BE49-F238E27FC236}">
                      <a16:creationId xmlns:a16="http://schemas.microsoft.com/office/drawing/2014/main" id="{1193E222-58FB-465C-A913-95ADE6A4ADCC}"/>
                    </a:ext>
                  </a:extLst>
                </p:cNvPr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29" name="Google Shape;2209;p73">
                  <a:extLst>
                    <a:ext uri="{FF2B5EF4-FFF2-40B4-BE49-F238E27FC236}">
                      <a16:creationId xmlns:a16="http://schemas.microsoft.com/office/drawing/2014/main" id="{BC3E8112-B4F2-4D93-8019-A274F3B7C681}"/>
                    </a:ext>
                  </a:extLst>
                </p:cNvPr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30" name="Google Shape;2210;p73">
                  <a:extLst>
                    <a:ext uri="{FF2B5EF4-FFF2-40B4-BE49-F238E27FC236}">
                      <a16:creationId xmlns:a16="http://schemas.microsoft.com/office/drawing/2014/main" id="{0115D809-870C-4A50-8935-E8203E74E15D}"/>
                    </a:ext>
                  </a:extLst>
                </p:cNvPr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31" name="Google Shape;2211;p73">
                  <a:extLst>
                    <a:ext uri="{FF2B5EF4-FFF2-40B4-BE49-F238E27FC236}">
                      <a16:creationId xmlns:a16="http://schemas.microsoft.com/office/drawing/2014/main" id="{EF40C419-CC05-4FAD-82C9-911615E18FC6}"/>
                    </a:ext>
                  </a:extLst>
                </p:cNvPr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32" name="Google Shape;2212;p73">
                  <a:extLst>
                    <a:ext uri="{FF2B5EF4-FFF2-40B4-BE49-F238E27FC236}">
                      <a16:creationId xmlns:a16="http://schemas.microsoft.com/office/drawing/2014/main" id="{CCCC334F-EA1E-47D5-BF40-88218D0C6851}"/>
                    </a:ext>
                  </a:extLst>
                </p:cNvPr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33" name="Google Shape;2213;p73">
                  <a:extLst>
                    <a:ext uri="{FF2B5EF4-FFF2-40B4-BE49-F238E27FC236}">
                      <a16:creationId xmlns:a16="http://schemas.microsoft.com/office/drawing/2014/main" id="{D2053BBF-02AC-4CDE-ADAC-9B1BB382168D}"/>
                    </a:ext>
                  </a:extLst>
                </p:cNvPr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34" name="Google Shape;2214;p73">
                  <a:extLst>
                    <a:ext uri="{FF2B5EF4-FFF2-40B4-BE49-F238E27FC236}">
                      <a16:creationId xmlns:a16="http://schemas.microsoft.com/office/drawing/2014/main" id="{206171B2-CCC1-490E-89A2-2307634EF949}"/>
                    </a:ext>
                  </a:extLst>
                </p:cNvPr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35" name="Google Shape;2215;p73">
                  <a:extLst>
                    <a:ext uri="{FF2B5EF4-FFF2-40B4-BE49-F238E27FC236}">
                      <a16:creationId xmlns:a16="http://schemas.microsoft.com/office/drawing/2014/main" id="{16A2434E-32D1-42C9-8D9C-C31DB4571627}"/>
                    </a:ext>
                  </a:extLst>
                </p:cNvPr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36" name="Google Shape;2216;p73">
                  <a:extLst>
                    <a:ext uri="{FF2B5EF4-FFF2-40B4-BE49-F238E27FC236}">
                      <a16:creationId xmlns:a16="http://schemas.microsoft.com/office/drawing/2014/main" id="{07740FF6-9DE0-45A5-985C-8FE874F8997A}"/>
                    </a:ext>
                  </a:extLst>
                </p:cNvPr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37" name="Google Shape;2217;p73">
                  <a:extLst>
                    <a:ext uri="{FF2B5EF4-FFF2-40B4-BE49-F238E27FC236}">
                      <a16:creationId xmlns:a16="http://schemas.microsoft.com/office/drawing/2014/main" id="{5C64CC28-8D72-42EF-989D-39893908DF06}"/>
                    </a:ext>
                  </a:extLst>
                </p:cNvPr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38" name="Google Shape;2218;p73">
                  <a:extLst>
                    <a:ext uri="{FF2B5EF4-FFF2-40B4-BE49-F238E27FC236}">
                      <a16:creationId xmlns:a16="http://schemas.microsoft.com/office/drawing/2014/main" id="{8374C3C2-6142-47F2-B850-F1C76186B725}"/>
                    </a:ext>
                  </a:extLst>
                </p:cNvPr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39" name="Google Shape;2219;p73">
                  <a:extLst>
                    <a:ext uri="{FF2B5EF4-FFF2-40B4-BE49-F238E27FC236}">
                      <a16:creationId xmlns:a16="http://schemas.microsoft.com/office/drawing/2014/main" id="{C6858433-F9A5-4FED-A78E-DFC5EDAAC70A}"/>
                    </a:ext>
                  </a:extLst>
                </p:cNvPr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40" name="Google Shape;2220;p73">
                  <a:extLst>
                    <a:ext uri="{FF2B5EF4-FFF2-40B4-BE49-F238E27FC236}">
                      <a16:creationId xmlns:a16="http://schemas.microsoft.com/office/drawing/2014/main" id="{B2BE40C9-783A-4B47-BEDA-05443C49EDB7}"/>
                    </a:ext>
                  </a:extLst>
                </p:cNvPr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41" name="Google Shape;2221;p73">
                  <a:extLst>
                    <a:ext uri="{FF2B5EF4-FFF2-40B4-BE49-F238E27FC236}">
                      <a16:creationId xmlns:a16="http://schemas.microsoft.com/office/drawing/2014/main" id="{177AAF01-D522-4A6C-ADF2-BEF37CF5749E}"/>
                    </a:ext>
                  </a:extLst>
                </p:cNvPr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42" name="Google Shape;2222;p73">
                  <a:extLst>
                    <a:ext uri="{FF2B5EF4-FFF2-40B4-BE49-F238E27FC236}">
                      <a16:creationId xmlns:a16="http://schemas.microsoft.com/office/drawing/2014/main" id="{8EF7A26C-0984-461B-9317-9E910C1C9DBF}"/>
                    </a:ext>
                  </a:extLst>
                </p:cNvPr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  <p:sp>
              <p:nvSpPr>
                <p:cNvPr id="43" name="Google Shape;2223;p73">
                  <a:extLst>
                    <a:ext uri="{FF2B5EF4-FFF2-40B4-BE49-F238E27FC236}">
                      <a16:creationId xmlns:a16="http://schemas.microsoft.com/office/drawing/2014/main" id="{AFF2A749-DEDD-4333-B195-83D2199515F5}"/>
                    </a:ext>
                  </a:extLst>
                </p:cNvPr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7520" tIns="97520" rIns="97520" bIns="97520" anchor="ctr" anchorCtr="0">
                  <a:noAutofit/>
                </a:bodyPr>
                <a:lstStyle/>
                <a:p>
                  <a:endParaRPr sz="1920"/>
                </a:p>
              </p:txBody>
            </p:sp>
          </p:grpSp>
        </p:grpSp>
      </p:grpSp>
      <p:grpSp>
        <p:nvGrpSpPr>
          <p:cNvPr id="44" name="Google Shape;2224;p73">
            <a:extLst>
              <a:ext uri="{FF2B5EF4-FFF2-40B4-BE49-F238E27FC236}">
                <a16:creationId xmlns:a16="http://schemas.microsoft.com/office/drawing/2014/main" id="{139F5365-5DCC-4122-9DE0-E621B703257F}"/>
              </a:ext>
            </a:extLst>
          </p:cNvPr>
          <p:cNvGrpSpPr/>
          <p:nvPr/>
        </p:nvGrpSpPr>
        <p:grpSpPr>
          <a:xfrm>
            <a:off x="13055589" y="2650922"/>
            <a:ext cx="3521226" cy="2488854"/>
            <a:chOff x="6876425" y="1268933"/>
            <a:chExt cx="1561487" cy="1065909"/>
          </a:xfrm>
        </p:grpSpPr>
        <p:grpSp>
          <p:nvGrpSpPr>
            <p:cNvPr id="45" name="Google Shape;2225;p73">
              <a:extLst>
                <a:ext uri="{FF2B5EF4-FFF2-40B4-BE49-F238E27FC236}">
                  <a16:creationId xmlns:a16="http://schemas.microsoft.com/office/drawing/2014/main" id="{3404C52B-77EA-4618-AAD7-361E7CBB29E1}"/>
                </a:ext>
              </a:extLst>
            </p:cNvPr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55" name="Google Shape;2226;p73">
                <a:extLst>
                  <a:ext uri="{FF2B5EF4-FFF2-40B4-BE49-F238E27FC236}">
                    <a16:creationId xmlns:a16="http://schemas.microsoft.com/office/drawing/2014/main" id="{B40E18AB-A1BB-42AD-A3D1-94FDB84A6B8F}"/>
                  </a:ext>
                </a:extLst>
              </p:cNvPr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6" name="Google Shape;2227;p73">
                <a:extLst>
                  <a:ext uri="{FF2B5EF4-FFF2-40B4-BE49-F238E27FC236}">
                    <a16:creationId xmlns:a16="http://schemas.microsoft.com/office/drawing/2014/main" id="{C75BE0B7-CDAD-4FCE-A329-94C318D9F77E}"/>
                  </a:ext>
                </a:extLst>
              </p:cNvPr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7" name="Google Shape;2228;p73">
                <a:extLst>
                  <a:ext uri="{FF2B5EF4-FFF2-40B4-BE49-F238E27FC236}">
                    <a16:creationId xmlns:a16="http://schemas.microsoft.com/office/drawing/2014/main" id="{7EBB51B1-3BE6-461D-A22D-CA1FC7116CA7}"/>
                  </a:ext>
                </a:extLst>
              </p:cNvPr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8" name="Google Shape;2229;p73">
                <a:extLst>
                  <a:ext uri="{FF2B5EF4-FFF2-40B4-BE49-F238E27FC236}">
                    <a16:creationId xmlns:a16="http://schemas.microsoft.com/office/drawing/2014/main" id="{0FF9F80D-C4A0-4630-9D4D-2C38B692AEC4}"/>
                  </a:ext>
                </a:extLst>
              </p:cNvPr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9" name="Google Shape;2230;p73">
                <a:extLst>
                  <a:ext uri="{FF2B5EF4-FFF2-40B4-BE49-F238E27FC236}">
                    <a16:creationId xmlns:a16="http://schemas.microsoft.com/office/drawing/2014/main" id="{D8054CF2-E0D9-49B0-A4DE-FD1242E463D6}"/>
                  </a:ext>
                </a:extLst>
              </p:cNvPr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0" name="Google Shape;2231;p73">
                <a:extLst>
                  <a:ext uri="{FF2B5EF4-FFF2-40B4-BE49-F238E27FC236}">
                    <a16:creationId xmlns:a16="http://schemas.microsoft.com/office/drawing/2014/main" id="{97B7FCD7-068F-43F7-9827-B2EB02F8DC1E}"/>
                  </a:ext>
                </a:extLst>
              </p:cNvPr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  <p:grpSp>
          <p:nvGrpSpPr>
            <p:cNvPr id="46" name="Google Shape;2232;p73">
              <a:extLst>
                <a:ext uri="{FF2B5EF4-FFF2-40B4-BE49-F238E27FC236}">
                  <a16:creationId xmlns:a16="http://schemas.microsoft.com/office/drawing/2014/main" id="{2ED5C77E-6CA1-4674-981D-B2715CDF40ED}"/>
                </a:ext>
              </a:extLst>
            </p:cNvPr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8" name="Google Shape;2233;p73">
                <a:extLst>
                  <a:ext uri="{FF2B5EF4-FFF2-40B4-BE49-F238E27FC236}">
                    <a16:creationId xmlns:a16="http://schemas.microsoft.com/office/drawing/2014/main" id="{AE17B081-46BD-4F10-824F-5608C7D1F76A}"/>
                  </a:ext>
                </a:extLst>
              </p:cNvPr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9" name="Google Shape;2234;p73">
                <a:extLst>
                  <a:ext uri="{FF2B5EF4-FFF2-40B4-BE49-F238E27FC236}">
                    <a16:creationId xmlns:a16="http://schemas.microsoft.com/office/drawing/2014/main" id="{931E735C-171C-40BB-AB0D-AF4F4CFEFD06}"/>
                  </a:ext>
                </a:extLst>
              </p:cNvPr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0" name="Google Shape;2235;p73">
                <a:extLst>
                  <a:ext uri="{FF2B5EF4-FFF2-40B4-BE49-F238E27FC236}">
                    <a16:creationId xmlns:a16="http://schemas.microsoft.com/office/drawing/2014/main" id="{CCAD6FF8-0D10-4EEE-9CE8-7F2685DE7F3A}"/>
                  </a:ext>
                </a:extLst>
              </p:cNvPr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1" name="Google Shape;2236;p73">
                <a:extLst>
                  <a:ext uri="{FF2B5EF4-FFF2-40B4-BE49-F238E27FC236}">
                    <a16:creationId xmlns:a16="http://schemas.microsoft.com/office/drawing/2014/main" id="{C4858F96-C884-4B85-B498-30D5D3EA749D}"/>
                  </a:ext>
                </a:extLst>
              </p:cNvPr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2" name="Google Shape;2237;p73">
                <a:extLst>
                  <a:ext uri="{FF2B5EF4-FFF2-40B4-BE49-F238E27FC236}">
                    <a16:creationId xmlns:a16="http://schemas.microsoft.com/office/drawing/2014/main" id="{06BBA2D5-3249-412F-AFEA-78B6FAF610B9}"/>
                  </a:ext>
                </a:extLst>
              </p:cNvPr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3" name="Google Shape;2238;p73">
                <a:extLst>
                  <a:ext uri="{FF2B5EF4-FFF2-40B4-BE49-F238E27FC236}">
                    <a16:creationId xmlns:a16="http://schemas.microsoft.com/office/drawing/2014/main" id="{DDB437E6-A6C6-4FFA-AFD4-A52926304FB8}"/>
                  </a:ext>
                </a:extLst>
              </p:cNvPr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4" name="Google Shape;2239;p73">
                <a:extLst>
                  <a:ext uri="{FF2B5EF4-FFF2-40B4-BE49-F238E27FC236}">
                    <a16:creationId xmlns:a16="http://schemas.microsoft.com/office/drawing/2014/main" id="{0A027CA8-CCE5-4F9A-BEB0-E69C292295D7}"/>
                  </a:ext>
                </a:extLst>
              </p:cNvPr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  <p:sp>
          <p:nvSpPr>
            <p:cNvPr id="47" name="Google Shape;2240;p73">
              <a:extLst>
                <a:ext uri="{FF2B5EF4-FFF2-40B4-BE49-F238E27FC236}">
                  <a16:creationId xmlns:a16="http://schemas.microsoft.com/office/drawing/2014/main" id="{10F19A81-E57E-4D1A-B8DB-5E76A41FA2C3}"/>
                </a:ext>
              </a:extLst>
            </p:cNvPr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FFC85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73947" y="1168661"/>
            <a:ext cx="7413801" cy="85305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75E2B0-3B47-4ACD-957D-EC1947EF9D87}"/>
              </a:ext>
            </a:extLst>
          </p:cNvPr>
          <p:cNvSpPr txBox="1"/>
          <p:nvPr/>
        </p:nvSpPr>
        <p:spPr>
          <a:xfrm>
            <a:off x="7245347" y="1562100"/>
            <a:ext cx="9709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D964D-101E-4569-90D4-EF813A2F6A19}"/>
              </a:ext>
            </a:extLst>
          </p:cNvPr>
          <p:cNvSpPr txBox="1"/>
          <p:nvPr/>
        </p:nvSpPr>
        <p:spPr>
          <a:xfrm>
            <a:off x="7976325" y="5391837"/>
            <a:ext cx="3925872" cy="2276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000" b="1">
                <a:solidFill>
                  <a:srgbClr val="0070C0"/>
                </a:solidFill>
              </a:rPr>
              <a:t>Hoàn thành vở bài tập</a:t>
            </a:r>
            <a:endParaRPr lang="en-US" sz="50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64B49B-80AB-408B-8490-9C58BA0E69DE}"/>
              </a:ext>
            </a:extLst>
          </p:cNvPr>
          <p:cNvSpPr txBox="1"/>
          <p:nvPr/>
        </p:nvSpPr>
        <p:spPr>
          <a:xfrm>
            <a:off x="13763900" y="5410175"/>
            <a:ext cx="3669376" cy="225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0070C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Chuẩn bị bài mới</a:t>
            </a: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3F63BAC5-9EC2-4336-94A1-A4B9726E593C}"/>
              </a:ext>
            </a:extLst>
          </p:cNvPr>
          <p:cNvGrpSpPr/>
          <p:nvPr/>
        </p:nvGrpSpPr>
        <p:grpSpPr>
          <a:xfrm>
            <a:off x="8839200" y="3782288"/>
            <a:ext cx="1226413" cy="1250474"/>
            <a:chOff x="0" y="0"/>
            <a:chExt cx="1746277" cy="1746277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8B048150-3418-41D0-A947-A8ED6B353D65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A5D3EDB0-FF53-48FB-8604-6AFC76D7CF0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8339F5F9-0C6E-45DF-B7F0-F03D70A8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57760" y="455213"/>
              <a:ext cx="1030757" cy="835851"/>
            </a:xfrm>
            <a:prstGeom prst="rect">
              <a:avLst/>
            </a:prstGeom>
          </p:spPr>
        </p:pic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92B381D5-169F-404E-9E53-A3A7BA553633}"/>
              </a:ext>
            </a:extLst>
          </p:cNvPr>
          <p:cNvGrpSpPr/>
          <p:nvPr/>
        </p:nvGrpSpPr>
        <p:grpSpPr>
          <a:xfrm>
            <a:off x="14580411" y="3629101"/>
            <a:ext cx="1231911" cy="1250474"/>
            <a:chOff x="0" y="0"/>
            <a:chExt cx="1746277" cy="1746277"/>
          </a:xfrm>
        </p:grpSpPr>
        <p:grpSp>
          <p:nvGrpSpPr>
            <p:cNvPr id="22" name="Group 12">
              <a:extLst>
                <a:ext uri="{FF2B5EF4-FFF2-40B4-BE49-F238E27FC236}">
                  <a16:creationId xmlns:a16="http://schemas.microsoft.com/office/drawing/2014/main" id="{4DB3B659-8347-4EC4-BDAE-2D18BAA8CF77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650F7320-ABBA-45F3-AEB4-57B55B7AC6E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23" name="Picture 14">
              <a:extLst>
                <a:ext uri="{FF2B5EF4-FFF2-40B4-BE49-F238E27FC236}">
                  <a16:creationId xmlns:a16="http://schemas.microsoft.com/office/drawing/2014/main" id="{CB34024D-7C24-4F96-8558-10CB7911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02974" y="527930"/>
              <a:ext cx="1140328" cy="6904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97D7CE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16889" y="1387004"/>
            <a:ext cx="6171509" cy="87718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3D6AA3-7053-49B2-A452-99B6911B891B}"/>
              </a:ext>
            </a:extLst>
          </p:cNvPr>
          <p:cNvSpPr txBox="1"/>
          <p:nvPr/>
        </p:nvSpPr>
        <p:spPr>
          <a:xfrm>
            <a:off x="381000" y="3009900"/>
            <a:ext cx="14251228" cy="121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00+ hình ảnh bông hoa hoạt hình - hinhanhsieudep.net">
            <a:extLst>
              <a:ext uri="{FF2B5EF4-FFF2-40B4-BE49-F238E27FC236}">
                <a16:creationId xmlns:a16="http://schemas.microsoft.com/office/drawing/2014/main" id="{A40AEAD1-1EA9-4E86-93C1-B233B505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89555"/>
            <a:ext cx="2971800" cy="415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ch vẽ hoa hoạt hình mới nhất 2021 - Vẽ.vn">
            <a:extLst>
              <a:ext uri="{FF2B5EF4-FFF2-40B4-BE49-F238E27FC236}">
                <a16:creationId xmlns:a16="http://schemas.microsoft.com/office/drawing/2014/main" id="{0883E664-9CFA-4BBB-887A-BF927679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44" y="4991100"/>
            <a:ext cx="4809556" cy="425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FFC857"/>
          </a:solid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5D955-25EE-4FEB-BEEA-6DC928DD2396}"/>
              </a:ext>
            </a:extLst>
          </p:cNvPr>
          <p:cNvSpPr txBox="1"/>
          <p:nvPr/>
        </p:nvSpPr>
        <p:spPr>
          <a:xfrm>
            <a:off x="8001000" y="204602"/>
            <a:ext cx="4572000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>
              <a:lnSpc>
                <a:spcPct val="150000"/>
              </a:lnSpc>
            </a:pP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“ĐỐ BẠN”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B936B6-9101-4906-BC08-A9B6685E532A}"/>
              </a:ext>
            </a:extLst>
          </p:cNvPr>
          <p:cNvSpPr txBox="1"/>
          <p:nvPr/>
        </p:nvSpPr>
        <p:spPr>
          <a:xfrm>
            <a:off x="4191000" y="2740588"/>
            <a:ext cx="13308330" cy="6159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HS nêu yêu cầu và mời bạn đếm theo yêu cầu.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hẳng hạn: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Đếm từ 107 đến 126; 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Đếm các số tròn trăm;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Điểm cách 5 bắt đầu từ 10; 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Đếm cách 2 bắt đầu từ 4...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9BD1DA-7A9B-4AD6-837F-C2B991B7E7D5}"/>
              </a:ext>
            </a:extLst>
          </p:cNvPr>
          <p:cNvSpPr/>
          <p:nvPr/>
        </p:nvSpPr>
        <p:spPr>
          <a:xfrm>
            <a:off x="2667000" y="2839786"/>
            <a:ext cx="15011400" cy="611358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CAAD1129-1D46-4D99-A045-00E267E1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5452486"/>
            <a:ext cx="4724400" cy="46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ẻ Em, Trẻ Con, Đứa Trẻ, Em Nhỏ, Mầm Non, Đi Học, Đến Trường, Tải hình PNG  142 - Free.Vector6.com">
            <a:extLst>
              <a:ext uri="{FF2B5EF4-FFF2-40B4-BE49-F238E27FC236}">
                <a16:creationId xmlns:a16="http://schemas.microsoft.com/office/drawing/2014/main" id="{415FF99B-57B6-4E0E-8D7E-8B51FA6D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1" y="-113411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ui Vẻ, Trẻ Em, Mầm Non, Đi Học, Tải hình PNG 271 - Free.Vector6.com">
            <a:extLst>
              <a:ext uri="{FF2B5EF4-FFF2-40B4-BE49-F238E27FC236}">
                <a16:creationId xmlns:a16="http://schemas.microsoft.com/office/drawing/2014/main" id="{A1BA54B7-479C-464E-A6FB-FFE629A75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-519113"/>
            <a:ext cx="57150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>
            <a:extLst>
              <a:ext uri="{FF2B5EF4-FFF2-40B4-BE49-F238E27FC236}">
                <a16:creationId xmlns:a16="http://schemas.microsoft.com/office/drawing/2014/main" id="{8DB28714-C846-433B-99A4-C77519910E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972" y="3543300"/>
            <a:ext cx="2963270" cy="7033847"/>
          </a:xfrm>
          <a:prstGeom prst="rect">
            <a:avLst/>
          </a:prstGeom>
        </p:spPr>
      </p:pic>
      <p:pic>
        <p:nvPicPr>
          <p:cNvPr id="16" name="Picture 37">
            <a:extLst>
              <a:ext uri="{FF2B5EF4-FFF2-40B4-BE49-F238E27FC236}">
                <a16:creationId xmlns:a16="http://schemas.microsoft.com/office/drawing/2014/main" id="{0284F1B3-24E6-412A-B20C-09DA2BA8F4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37618" y="7513320"/>
            <a:ext cx="2375247" cy="257669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97D7CE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329" y="3543300"/>
            <a:ext cx="10864142" cy="68937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44E05-5411-4255-8491-F18F37354DE8}"/>
              </a:ext>
            </a:extLst>
          </p:cNvPr>
          <p:cNvSpPr txBox="1"/>
          <p:nvPr/>
        </p:nvSpPr>
        <p:spPr>
          <a:xfrm>
            <a:off x="6182641" y="3035468"/>
            <a:ext cx="9471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99: ÔN TẬP CHUNG </a:t>
            </a:r>
            <a:endParaRPr lang="en-US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8169356" y="3409474"/>
            <a:ext cx="528936" cy="528936"/>
            <a:chOff x="6705600" y="1371600"/>
            <a:chExt cx="10972800" cy="10972800"/>
          </a:xfrm>
        </p:grpSpPr>
        <p:sp>
          <p:nvSpPr>
            <p:cNvPr id="4" name="Freeform 4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97D7CE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8233400" y="5844328"/>
            <a:ext cx="528936" cy="528936"/>
            <a:chOff x="6705600" y="1371600"/>
            <a:chExt cx="10972800" cy="10972800"/>
          </a:xfrm>
        </p:grpSpPr>
        <p:sp>
          <p:nvSpPr>
            <p:cNvPr id="12" name="Freeform 12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97D7CE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FFC857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433962" y="1377152"/>
            <a:ext cx="7295098" cy="79609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E24A38-3711-4AC6-9997-BCDFAB574F69}"/>
              </a:ext>
            </a:extLst>
          </p:cNvPr>
          <p:cNvSpPr txBox="1"/>
          <p:nvPr/>
        </p:nvSpPr>
        <p:spPr>
          <a:xfrm>
            <a:off x="9712330" y="3294590"/>
            <a:ext cx="5254552" cy="732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4"/>
              </a:lnSpc>
            </a:pPr>
            <a:r>
              <a:rPr lang="en-US" sz="5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Luyện tập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A8420967-6BDC-4890-9085-478473C88877}"/>
              </a:ext>
            </a:extLst>
          </p:cNvPr>
          <p:cNvSpPr txBox="1"/>
          <p:nvPr/>
        </p:nvSpPr>
        <p:spPr>
          <a:xfrm>
            <a:off x="9681850" y="5754032"/>
            <a:ext cx="5254552" cy="732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4"/>
              </a:lnSpc>
            </a:pPr>
            <a:r>
              <a:rPr lang="en-US" sz="5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Vận dụng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F9C8E0-1782-4E46-A01C-321BDBCEEB2A}"/>
              </a:ext>
            </a:extLst>
          </p:cNvPr>
          <p:cNvSpPr/>
          <p:nvPr/>
        </p:nvSpPr>
        <p:spPr>
          <a:xfrm>
            <a:off x="10026317" y="5526545"/>
            <a:ext cx="4832282" cy="118761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F5D29B-744A-416C-8472-7B912EBBBA3C}"/>
              </a:ext>
            </a:extLst>
          </p:cNvPr>
          <p:cNvSpPr/>
          <p:nvPr/>
        </p:nvSpPr>
        <p:spPr>
          <a:xfrm>
            <a:off x="10134600" y="3080137"/>
            <a:ext cx="4832282" cy="118761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7ED318F7-8D97-417F-BEEC-8C20227B46F3}"/>
              </a:ext>
            </a:extLst>
          </p:cNvPr>
          <p:cNvSpPr txBox="1"/>
          <p:nvPr/>
        </p:nvSpPr>
        <p:spPr>
          <a:xfrm>
            <a:off x="6477000" y="1106119"/>
            <a:ext cx="825257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97D7CE"/>
          </a:solidFill>
        </p:spPr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1DC75483-0913-4A3B-BD15-F3E687F4FA4F}"/>
              </a:ext>
            </a:extLst>
          </p:cNvPr>
          <p:cNvSpPr txBox="1"/>
          <p:nvPr/>
        </p:nvSpPr>
        <p:spPr>
          <a:xfrm>
            <a:off x="7391400" y="495300"/>
            <a:ext cx="4724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4FEC82-4BFE-464F-B153-C0BE27E9B5F9}"/>
              </a:ext>
            </a:extLst>
          </p:cNvPr>
          <p:cNvSpPr/>
          <p:nvPr/>
        </p:nvSpPr>
        <p:spPr>
          <a:xfrm>
            <a:off x="1676400" y="1418630"/>
            <a:ext cx="31242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1.  </a:t>
            </a:r>
            <a:r>
              <a:rPr lang="en-US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E126A7-2656-4EEA-828A-80FBE0FCF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857500"/>
            <a:ext cx="14359128" cy="5486400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2CB90884-3BB2-4066-8F26-FB449C843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1000" y="2476501"/>
            <a:ext cx="3009900" cy="6562182"/>
          </a:xfrm>
          <a:prstGeom prst="rect">
            <a:avLst/>
          </a:prstGeom>
        </p:spPr>
      </p:pic>
      <p:pic>
        <p:nvPicPr>
          <p:cNvPr id="3074" name="Picture 2" descr="Hai Em Bé Đi Học - KhoThietKe.Net">
            <a:extLst>
              <a:ext uri="{FF2B5EF4-FFF2-40B4-BE49-F238E27FC236}">
                <a16:creationId xmlns:a16="http://schemas.microsoft.com/office/drawing/2014/main" id="{0E1E87B8-1899-48A4-BAE8-8AA7DD4DB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606" y="-661720"/>
            <a:ext cx="4865433" cy="43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ách Bảo Quản Bột Sắn Dây? Nên Sử Dụng Bột Sắn Dây Trong Bao Lâu?">
            <a:extLst>
              <a:ext uri="{FF2B5EF4-FFF2-40B4-BE49-F238E27FC236}">
                <a16:creationId xmlns:a16="http://schemas.microsoft.com/office/drawing/2014/main" id="{5ED5A145-D39B-4F5C-82F2-E61ECCC5E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68" y="-57309"/>
            <a:ext cx="2552700" cy="252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EE8D33E-D080-4707-A9A5-58936A75FDAB}"/>
              </a:ext>
            </a:extLst>
          </p:cNvPr>
          <p:cNvSpPr/>
          <p:nvPr/>
        </p:nvSpPr>
        <p:spPr>
          <a:xfrm>
            <a:off x="10287000" y="4457700"/>
            <a:ext cx="1828800" cy="20193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-325316" y="9372776"/>
            <a:ext cx="18938631" cy="1529862"/>
          </a:xfrm>
          <a:prstGeom prst="rect">
            <a:avLst/>
          </a:prstGeom>
          <a:solidFill>
            <a:srgbClr val="97D7CE"/>
          </a:solidFill>
        </p:spPr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3E919F6-DC2F-4E20-8B4A-F3F0D90B8B26}"/>
              </a:ext>
            </a:extLst>
          </p:cNvPr>
          <p:cNvSpPr txBox="1"/>
          <p:nvPr/>
        </p:nvSpPr>
        <p:spPr>
          <a:xfrm>
            <a:off x="7391400" y="495300"/>
            <a:ext cx="4724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FA404D-CDE4-4E4E-B9B0-4E15385BE079}"/>
              </a:ext>
            </a:extLst>
          </p:cNvPr>
          <p:cNvSpPr/>
          <p:nvPr/>
        </p:nvSpPr>
        <p:spPr>
          <a:xfrm>
            <a:off x="1676400" y="1418630"/>
            <a:ext cx="31242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 </a:t>
            </a:r>
            <a:r>
              <a:rPr lang="en-US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96ACF5-207C-46FE-BC4C-BC1B3B50E717}"/>
              </a:ext>
            </a:extLst>
          </p:cNvPr>
          <p:cNvSpPr/>
          <p:nvPr/>
        </p:nvSpPr>
        <p:spPr>
          <a:xfrm>
            <a:off x="2011547" y="2615379"/>
            <a:ext cx="15743053" cy="67573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443DA7-8BA9-4A90-A83C-7BAB741C5B23}"/>
              </a:ext>
            </a:extLst>
          </p:cNvPr>
          <p:cNvSpPr txBox="1"/>
          <p:nvPr/>
        </p:nvSpPr>
        <p:spPr>
          <a:xfrm>
            <a:off x="1985359" y="2615379"/>
            <a:ext cx="1660176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 Tìm số lớn nhất trong các số: 879, 978, 789, 979. </a:t>
            </a:r>
            <a:endParaRPr lang="en-US" sz="40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FDF86-FA3C-4737-AD8B-BE7E6B7CC3B8}"/>
              </a:ext>
            </a:extLst>
          </p:cNvPr>
          <p:cNvSpPr txBox="1"/>
          <p:nvPr/>
        </p:nvSpPr>
        <p:spPr>
          <a:xfrm>
            <a:off x="2011547" y="7020288"/>
            <a:ext cx="163830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c) Sắp xếp các số sau theo thứ tự từ bé đến lớn 599, 1000, 769, 687</a:t>
            </a:r>
            <a:endParaRPr lang="en-US" sz="40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166011-74CC-4D8B-9913-3D448A249785}"/>
              </a:ext>
            </a:extLst>
          </p:cNvPr>
          <p:cNvSpPr txBox="1"/>
          <p:nvPr/>
        </p:nvSpPr>
        <p:spPr>
          <a:xfrm>
            <a:off x="2075079" y="4825822"/>
            <a:ext cx="1169792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b) Tìm số bé nhất trong các số 465, 456,645, 546. </a:t>
            </a:r>
            <a:endParaRPr lang="en-US" sz="40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63347C-03A6-4096-9D5F-03A4267364AF}"/>
              </a:ext>
            </a:extLst>
          </p:cNvPr>
          <p:cNvSpPr/>
          <p:nvPr/>
        </p:nvSpPr>
        <p:spPr>
          <a:xfrm>
            <a:off x="5714243" y="3706048"/>
            <a:ext cx="1524000" cy="946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44E0BE-A099-4B3F-A17F-D13B1D15E470}"/>
              </a:ext>
            </a:extLst>
          </p:cNvPr>
          <p:cNvSpPr/>
          <p:nvPr/>
        </p:nvSpPr>
        <p:spPr>
          <a:xfrm>
            <a:off x="5731449" y="5900513"/>
            <a:ext cx="1524000" cy="946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C4A3F1-60AB-4F27-BA9B-D85DE4787273}"/>
              </a:ext>
            </a:extLst>
          </p:cNvPr>
          <p:cNvSpPr/>
          <p:nvPr/>
        </p:nvSpPr>
        <p:spPr>
          <a:xfrm>
            <a:off x="4826031" y="8156040"/>
            <a:ext cx="5334000" cy="946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599; 687; 769; 1000</a:t>
            </a:r>
          </a:p>
        </p:txBody>
      </p:sp>
      <p:pic>
        <p:nvPicPr>
          <p:cNvPr id="32" name="Picture 17">
            <a:extLst>
              <a:ext uri="{FF2B5EF4-FFF2-40B4-BE49-F238E27FC236}">
                <a16:creationId xmlns:a16="http://schemas.microsoft.com/office/drawing/2014/main" id="{4F4AB462-D531-41E8-A0A3-2140584EF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0807" y="2803854"/>
            <a:ext cx="2373989" cy="6757397"/>
          </a:xfrm>
          <a:prstGeom prst="rect">
            <a:avLst/>
          </a:prstGeom>
        </p:spPr>
      </p:pic>
      <p:pic>
        <p:nvPicPr>
          <p:cNvPr id="4098" name="Picture 2" descr="Em Bé, Học Sinh Mầm Non - KhoThietKe.Net">
            <a:extLst>
              <a:ext uri="{FF2B5EF4-FFF2-40B4-BE49-F238E27FC236}">
                <a16:creationId xmlns:a16="http://schemas.microsoft.com/office/drawing/2014/main" id="{BE890412-27C8-4599-A28A-2186DB49D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027" y="2986593"/>
            <a:ext cx="5066520" cy="431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8E822C6B-346F-443E-A0AF-8DBE66FB1E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944600" y="490679"/>
            <a:ext cx="1796751" cy="1747749"/>
          </a:xfrm>
          <a:prstGeom prst="rect">
            <a:avLst/>
          </a:prstGeom>
        </p:spPr>
      </p:pic>
      <p:pic>
        <p:nvPicPr>
          <p:cNvPr id="35" name="Picture 17">
            <a:extLst>
              <a:ext uri="{FF2B5EF4-FFF2-40B4-BE49-F238E27FC236}">
                <a16:creationId xmlns:a16="http://schemas.microsoft.com/office/drawing/2014/main" id="{D123D166-F402-41C1-A6ED-62F1CDAB10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05400" y="609763"/>
            <a:ext cx="1743203" cy="1407241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49235B1C-A9B6-4BBE-8441-AC16AECFB0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217034" y="8225499"/>
            <a:ext cx="2059419" cy="2085968"/>
          </a:xfrm>
          <a:prstGeom prst="rect">
            <a:avLst/>
          </a:prstGeom>
        </p:spPr>
      </p:pic>
      <p:pic>
        <p:nvPicPr>
          <p:cNvPr id="37" name="Picture 7">
            <a:extLst>
              <a:ext uri="{FF2B5EF4-FFF2-40B4-BE49-F238E27FC236}">
                <a16:creationId xmlns:a16="http://schemas.microsoft.com/office/drawing/2014/main" id="{B0F5E587-75A0-4BBB-9164-B69C14EF99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980457" y="3641880"/>
            <a:ext cx="1018390" cy="957287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855248BE-44D9-4D7B-9AC5-5B88917EEB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873912" y="5795916"/>
            <a:ext cx="1402980" cy="1339208"/>
          </a:xfrm>
          <a:prstGeom prst="rect">
            <a:avLst/>
          </a:prstGeom>
        </p:spPr>
      </p:pic>
      <p:pic>
        <p:nvPicPr>
          <p:cNvPr id="39" name="Picture 16">
            <a:extLst>
              <a:ext uri="{FF2B5EF4-FFF2-40B4-BE49-F238E27FC236}">
                <a16:creationId xmlns:a16="http://schemas.microsoft.com/office/drawing/2014/main" id="{B85755CC-B85A-486A-A58B-ABE8AE06218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164758" y="8150715"/>
            <a:ext cx="1255840" cy="106403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>
            <a:extLst>
              <a:ext uri="{FF2B5EF4-FFF2-40B4-BE49-F238E27FC236}">
                <a16:creationId xmlns:a16="http://schemas.microsoft.com/office/drawing/2014/main" id="{CFC48090-CEA7-4566-B838-416E18CFD183}"/>
              </a:ext>
            </a:extLst>
          </p:cNvPr>
          <p:cNvSpPr txBox="1"/>
          <p:nvPr/>
        </p:nvSpPr>
        <p:spPr>
          <a:xfrm>
            <a:off x="7467599" y="334809"/>
            <a:ext cx="4724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AB1F42-30BF-4243-95A0-79CE3CDC4003}"/>
              </a:ext>
            </a:extLst>
          </p:cNvPr>
          <p:cNvSpPr/>
          <p:nvPr/>
        </p:nvSpPr>
        <p:spPr>
          <a:xfrm>
            <a:off x="1676400" y="1290421"/>
            <a:ext cx="17526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</a:t>
            </a:r>
            <a:endParaRPr lang="en-US" sz="4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C97FC9-CC4D-4E56-9125-12C0C955E612}"/>
              </a:ext>
            </a:extLst>
          </p:cNvPr>
          <p:cNvSpPr txBox="1"/>
          <p:nvPr/>
        </p:nvSpPr>
        <p:spPr>
          <a:xfrm>
            <a:off x="2079523" y="2374620"/>
            <a:ext cx="2551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Tính?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A59A4F-59CB-4652-BB97-E8069D0BD837}"/>
              </a:ext>
            </a:extLst>
          </p:cNvPr>
          <p:cNvSpPr txBox="1"/>
          <p:nvPr/>
        </p:nvSpPr>
        <p:spPr>
          <a:xfrm>
            <a:off x="2106562" y="3154145"/>
            <a:ext cx="150876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762 + 197               543 – 127                2 x 8                  40 : 5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A4C5F2-A4BB-4483-B3DD-086BE2F9946B}"/>
              </a:ext>
            </a:extLst>
          </p:cNvPr>
          <p:cNvSpPr txBox="1"/>
          <p:nvPr/>
        </p:nvSpPr>
        <p:spPr>
          <a:xfrm>
            <a:off x="1828800" y="4184649"/>
            <a:ext cx="150876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0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b)  Nêu phép nhân hoặc phép chia thích hợp với mỗi tranh vẽ:</a:t>
            </a:r>
            <a:endParaRPr lang="en-US" sz="40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97975ED-6888-4C7B-9CDC-1C6537948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5152512"/>
            <a:ext cx="6553201" cy="506821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F0E182C-1E92-4E84-86FD-413F68074C69}"/>
              </a:ext>
            </a:extLst>
          </p:cNvPr>
          <p:cNvSpPr/>
          <p:nvPr/>
        </p:nvSpPr>
        <p:spPr>
          <a:xfrm>
            <a:off x="7772401" y="5764209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2B315DE-E8E2-4678-92B4-47B585CC4388}"/>
              </a:ext>
            </a:extLst>
          </p:cNvPr>
          <p:cNvSpPr/>
          <p:nvPr/>
        </p:nvSpPr>
        <p:spPr>
          <a:xfrm>
            <a:off x="9525000" y="5764209"/>
            <a:ext cx="1295400" cy="11430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F63666-CA51-4F63-BBFE-9862B4514F97}"/>
              </a:ext>
            </a:extLst>
          </p:cNvPr>
          <p:cNvSpPr/>
          <p:nvPr/>
        </p:nvSpPr>
        <p:spPr>
          <a:xfrm>
            <a:off x="11322000" y="5772483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2A2851-6E05-4BA4-AECA-58B5D562A9B4}"/>
              </a:ext>
            </a:extLst>
          </p:cNvPr>
          <p:cNvSpPr txBox="1"/>
          <p:nvPr/>
        </p:nvSpPr>
        <p:spPr>
          <a:xfrm>
            <a:off x="12939716" y="5985269"/>
            <a:ext cx="68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BEEF1E-C90A-48D0-A852-633414CC75B7}"/>
              </a:ext>
            </a:extLst>
          </p:cNvPr>
          <p:cNvSpPr/>
          <p:nvPr/>
        </p:nvSpPr>
        <p:spPr>
          <a:xfrm>
            <a:off x="13625516" y="5806184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FC2BCD-9FAC-406B-A1FA-2D0A79344580}"/>
              </a:ext>
            </a:extLst>
          </p:cNvPr>
          <p:cNvSpPr/>
          <p:nvPr/>
        </p:nvSpPr>
        <p:spPr>
          <a:xfrm>
            <a:off x="7772401" y="8113736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B1CFB7A-6215-4036-BA99-4EF465C42A4A}"/>
              </a:ext>
            </a:extLst>
          </p:cNvPr>
          <p:cNvSpPr/>
          <p:nvPr/>
        </p:nvSpPr>
        <p:spPr>
          <a:xfrm>
            <a:off x="9525000" y="8113736"/>
            <a:ext cx="1295400" cy="11430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E53FDD-C64E-4359-AAA5-84961E269A45}"/>
              </a:ext>
            </a:extLst>
          </p:cNvPr>
          <p:cNvSpPr/>
          <p:nvPr/>
        </p:nvSpPr>
        <p:spPr>
          <a:xfrm>
            <a:off x="11322000" y="8122010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CB2EC7-9E4F-4C7A-A4E6-C5CEDCBF74E1}"/>
              </a:ext>
            </a:extLst>
          </p:cNvPr>
          <p:cNvSpPr txBox="1"/>
          <p:nvPr/>
        </p:nvSpPr>
        <p:spPr>
          <a:xfrm>
            <a:off x="12939716" y="8334796"/>
            <a:ext cx="68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521A13-D494-4F53-8F21-92FC0559A3CA}"/>
              </a:ext>
            </a:extLst>
          </p:cNvPr>
          <p:cNvSpPr/>
          <p:nvPr/>
        </p:nvSpPr>
        <p:spPr>
          <a:xfrm>
            <a:off x="13625516" y="8155711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id="{7FEB56DE-E181-4657-B242-94CDEF296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933883" y="936095"/>
            <a:ext cx="2321016" cy="1190048"/>
          </a:xfrm>
          <a:prstGeom prst="rect">
            <a:avLst/>
          </a:prstGeom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DBD4E1B4-6DE3-42E6-88F3-E21EF51E31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410" y="2922570"/>
            <a:ext cx="1347947" cy="2155148"/>
          </a:xfrm>
          <a:prstGeom prst="rect">
            <a:avLst/>
          </a:prstGeom>
        </p:spPr>
      </p:pic>
      <p:pic>
        <p:nvPicPr>
          <p:cNvPr id="47" name="Picture 9">
            <a:extLst>
              <a:ext uri="{FF2B5EF4-FFF2-40B4-BE49-F238E27FC236}">
                <a16:creationId xmlns:a16="http://schemas.microsoft.com/office/drawing/2014/main" id="{CB567BE2-9A69-491C-BBCD-4A52454050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11400" y="4677533"/>
            <a:ext cx="3440274" cy="5581563"/>
          </a:xfrm>
          <a:prstGeom prst="rect">
            <a:avLst/>
          </a:prstGeom>
        </p:spPr>
      </p:pic>
      <p:pic>
        <p:nvPicPr>
          <p:cNvPr id="5124" name="Picture 4" descr="Trẻ Em Học Tập PNG - KhoThietKe.Net">
            <a:extLst>
              <a:ext uri="{FF2B5EF4-FFF2-40B4-BE49-F238E27FC236}">
                <a16:creationId xmlns:a16="http://schemas.microsoft.com/office/drawing/2014/main" id="{16317AC0-DFC9-494B-9B8C-1782B6A1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400" y="-653645"/>
            <a:ext cx="4724400" cy="424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B6BA4299-940A-4BCD-8C77-F6481580E04D}"/>
              </a:ext>
            </a:extLst>
          </p:cNvPr>
          <p:cNvSpPr/>
          <p:nvPr/>
        </p:nvSpPr>
        <p:spPr>
          <a:xfrm>
            <a:off x="4627660" y="3332698"/>
            <a:ext cx="1592131" cy="736527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= 595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A0F755-87E0-4B84-82EE-0283C29E8E5E}"/>
              </a:ext>
            </a:extLst>
          </p:cNvPr>
          <p:cNvSpPr/>
          <p:nvPr/>
        </p:nvSpPr>
        <p:spPr>
          <a:xfrm>
            <a:off x="9033733" y="3291435"/>
            <a:ext cx="1592131" cy="736527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= 416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7855542-CE34-4F10-883C-E875AB244352}"/>
              </a:ext>
            </a:extLst>
          </p:cNvPr>
          <p:cNvSpPr/>
          <p:nvPr/>
        </p:nvSpPr>
        <p:spPr>
          <a:xfrm>
            <a:off x="12317881" y="3291490"/>
            <a:ext cx="1592131" cy="736527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ED58E0B-122C-4E59-8A17-F505B1595854}"/>
              </a:ext>
            </a:extLst>
          </p:cNvPr>
          <p:cNvSpPr/>
          <p:nvPr/>
        </p:nvSpPr>
        <p:spPr>
          <a:xfrm>
            <a:off x="16161236" y="3325954"/>
            <a:ext cx="1592131" cy="7365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FE80E8E-E73E-411F-B475-49DDA6C429C8}"/>
              </a:ext>
            </a:extLst>
          </p:cNvPr>
          <p:cNvSpPr/>
          <p:nvPr/>
        </p:nvSpPr>
        <p:spPr>
          <a:xfrm>
            <a:off x="7772401" y="5772483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A1511D-DB45-4975-8D05-0506D965A476}"/>
              </a:ext>
            </a:extLst>
          </p:cNvPr>
          <p:cNvSpPr/>
          <p:nvPr/>
        </p:nvSpPr>
        <p:spPr>
          <a:xfrm>
            <a:off x="9509333" y="5772483"/>
            <a:ext cx="1295400" cy="11430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B343D1-8362-4306-9D4D-3583AB7F2C26}"/>
              </a:ext>
            </a:extLst>
          </p:cNvPr>
          <p:cNvSpPr/>
          <p:nvPr/>
        </p:nvSpPr>
        <p:spPr>
          <a:xfrm>
            <a:off x="11340901" y="5764209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FED2066-363A-4630-81A7-02D78A0FE730}"/>
              </a:ext>
            </a:extLst>
          </p:cNvPr>
          <p:cNvSpPr/>
          <p:nvPr/>
        </p:nvSpPr>
        <p:spPr>
          <a:xfrm>
            <a:off x="13625516" y="5806184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3613DD1-3DDE-4248-ACF0-67CAD91C8CF5}"/>
              </a:ext>
            </a:extLst>
          </p:cNvPr>
          <p:cNvSpPr/>
          <p:nvPr/>
        </p:nvSpPr>
        <p:spPr>
          <a:xfrm>
            <a:off x="7772401" y="8122010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599698F-B3B8-4026-AB97-B3C1220AF755}"/>
              </a:ext>
            </a:extLst>
          </p:cNvPr>
          <p:cNvSpPr/>
          <p:nvPr/>
        </p:nvSpPr>
        <p:spPr>
          <a:xfrm>
            <a:off x="9509333" y="8122010"/>
            <a:ext cx="1295400" cy="11430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4345564-374D-4CE4-8F1B-F987F4F1EBB3}"/>
              </a:ext>
            </a:extLst>
          </p:cNvPr>
          <p:cNvSpPr/>
          <p:nvPr/>
        </p:nvSpPr>
        <p:spPr>
          <a:xfrm>
            <a:off x="11340901" y="8113736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27C8D8B-7CC0-4A6E-9D0C-0B903A8C8E9C}"/>
              </a:ext>
            </a:extLst>
          </p:cNvPr>
          <p:cNvSpPr/>
          <p:nvPr/>
        </p:nvSpPr>
        <p:spPr>
          <a:xfrm>
            <a:off x="13625516" y="8155711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9"/>
          <p:cNvSpPr/>
          <p:nvPr/>
        </p:nvSpPr>
        <p:spPr>
          <a:xfrm>
            <a:off x="-290146" y="9590313"/>
            <a:ext cx="18938631" cy="986833"/>
          </a:xfrm>
          <a:prstGeom prst="rect">
            <a:avLst/>
          </a:prstGeom>
          <a:solidFill>
            <a:srgbClr val="FFC857"/>
          </a:solidFill>
        </p:spPr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86DC7BBB-361D-454F-A393-1336F24836A7}"/>
              </a:ext>
            </a:extLst>
          </p:cNvPr>
          <p:cNvSpPr txBox="1"/>
          <p:nvPr/>
        </p:nvSpPr>
        <p:spPr>
          <a:xfrm>
            <a:off x="7467599" y="334809"/>
            <a:ext cx="4724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F89B92-D21A-4B88-8EF6-6C6BB9385623}"/>
              </a:ext>
            </a:extLst>
          </p:cNvPr>
          <p:cNvSpPr/>
          <p:nvPr/>
        </p:nvSpPr>
        <p:spPr>
          <a:xfrm>
            <a:off x="1676400" y="1290421"/>
            <a:ext cx="26670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Số? </a:t>
            </a:r>
            <a:endParaRPr lang="en-US" sz="4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8356D7F-7FA6-4A06-9EFF-EF0AECAD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2" y="2429752"/>
            <a:ext cx="7772400" cy="47671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AE5606-BBD3-4609-9007-85768E001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0266" y="1747621"/>
            <a:ext cx="5769302" cy="545704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E82DFB6-3AE3-43B5-B07B-7BDEFE37A533}"/>
              </a:ext>
            </a:extLst>
          </p:cNvPr>
          <p:cNvSpPr txBox="1"/>
          <p:nvPr/>
        </p:nvSpPr>
        <p:spPr>
          <a:xfrm>
            <a:off x="1371600" y="26289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AC9884-1552-4747-9ABF-5A2D6F44FD07}"/>
              </a:ext>
            </a:extLst>
          </p:cNvPr>
          <p:cNvSpPr txBox="1"/>
          <p:nvPr/>
        </p:nvSpPr>
        <p:spPr>
          <a:xfrm>
            <a:off x="11620499" y="257357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794DF0-B95D-4BF4-BA15-AA4DB165ED91}"/>
              </a:ext>
            </a:extLst>
          </p:cNvPr>
          <p:cNvSpPr txBox="1"/>
          <p:nvPr/>
        </p:nvSpPr>
        <p:spPr>
          <a:xfrm>
            <a:off x="1398639" y="7348781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867CA36-43DA-446F-A84B-D149FA591038}"/>
              </a:ext>
            </a:extLst>
          </p:cNvPr>
          <p:cNvSpPr/>
          <p:nvPr/>
        </p:nvSpPr>
        <p:spPr>
          <a:xfrm>
            <a:off x="2514600" y="7139635"/>
            <a:ext cx="1143000" cy="9868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579E3A-0EFC-4D63-8B99-136BCFA78FBC}"/>
              </a:ext>
            </a:extLst>
          </p:cNvPr>
          <p:cNvSpPr txBox="1"/>
          <p:nvPr/>
        </p:nvSpPr>
        <p:spPr>
          <a:xfrm>
            <a:off x="3913239" y="7311624"/>
            <a:ext cx="355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tứ giác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83820E-DBC1-4547-907F-94D9125256A5}"/>
              </a:ext>
            </a:extLst>
          </p:cNvPr>
          <p:cNvSpPr txBox="1"/>
          <p:nvPr/>
        </p:nvSpPr>
        <p:spPr>
          <a:xfrm>
            <a:off x="1388807" y="876765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041378-4D07-4521-B551-E6EAFF6C6F61}"/>
              </a:ext>
            </a:extLst>
          </p:cNvPr>
          <p:cNvSpPr txBox="1"/>
          <p:nvPr/>
        </p:nvSpPr>
        <p:spPr>
          <a:xfrm>
            <a:off x="3903407" y="8730499"/>
            <a:ext cx="355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1E12F3-8F51-4121-B002-9877988F4975}"/>
              </a:ext>
            </a:extLst>
          </p:cNvPr>
          <p:cNvSpPr txBox="1"/>
          <p:nvPr/>
        </p:nvSpPr>
        <p:spPr>
          <a:xfrm>
            <a:off x="12340191" y="745517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9C0B18-5468-4BB8-9276-7D5FDC796F86}"/>
              </a:ext>
            </a:extLst>
          </p:cNvPr>
          <p:cNvSpPr txBox="1"/>
          <p:nvPr/>
        </p:nvSpPr>
        <p:spPr>
          <a:xfrm>
            <a:off x="14854791" y="7418013"/>
            <a:ext cx="355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trụ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96EA6A-F6BF-4E9B-AA1F-2F32E04F2E32}"/>
              </a:ext>
            </a:extLst>
          </p:cNvPr>
          <p:cNvSpPr txBox="1"/>
          <p:nvPr/>
        </p:nvSpPr>
        <p:spPr>
          <a:xfrm>
            <a:off x="12330359" y="8874045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51D0D9-D7FF-4FAF-AFBD-1B1395F024FE}"/>
              </a:ext>
            </a:extLst>
          </p:cNvPr>
          <p:cNvSpPr txBox="1"/>
          <p:nvPr/>
        </p:nvSpPr>
        <p:spPr>
          <a:xfrm>
            <a:off x="14844959" y="8836888"/>
            <a:ext cx="355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0540A78-0B76-4975-ACE6-C75A2E1A8D56}"/>
              </a:ext>
            </a:extLst>
          </p:cNvPr>
          <p:cNvSpPr/>
          <p:nvPr/>
        </p:nvSpPr>
        <p:spPr>
          <a:xfrm>
            <a:off x="2541639" y="8557941"/>
            <a:ext cx="1143000" cy="9868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B771635-0750-48DC-A8A1-B862B85FF167}"/>
              </a:ext>
            </a:extLst>
          </p:cNvPr>
          <p:cNvSpPr/>
          <p:nvPr/>
        </p:nvSpPr>
        <p:spPr>
          <a:xfrm>
            <a:off x="13473359" y="7211941"/>
            <a:ext cx="1143000" cy="9868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FE121D0-18B2-4B2E-AF9D-5A3EBBEE5592}"/>
              </a:ext>
            </a:extLst>
          </p:cNvPr>
          <p:cNvSpPr/>
          <p:nvPr/>
        </p:nvSpPr>
        <p:spPr>
          <a:xfrm>
            <a:off x="13506541" y="8520245"/>
            <a:ext cx="1143000" cy="9868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461C88-0948-476B-9CDA-1D9DCB67FB04}"/>
              </a:ext>
            </a:extLst>
          </p:cNvPr>
          <p:cNvCxnSpPr>
            <a:cxnSpLocks/>
          </p:cNvCxnSpPr>
          <p:nvPr/>
        </p:nvCxnSpPr>
        <p:spPr>
          <a:xfrm flipH="1">
            <a:off x="8939980" y="2136270"/>
            <a:ext cx="1731091" cy="733927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146" name="Picture 2" descr="Trẻ Em, Trẻ Con, Em Nhỏ, Đứa Trẻ, Đứa Bé, Tải hình PNG 5 - Free.Vector6.com">
            <a:extLst>
              <a:ext uri="{FF2B5EF4-FFF2-40B4-BE49-F238E27FC236}">
                <a16:creationId xmlns:a16="http://schemas.microsoft.com/office/drawing/2014/main" id="{1FF504EB-17A3-46D2-B090-C93B94E6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14" y="4762500"/>
            <a:ext cx="6374222" cy="58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>
            <a:extLst>
              <a:ext uri="{FF2B5EF4-FFF2-40B4-BE49-F238E27FC236}">
                <a16:creationId xmlns:a16="http://schemas.microsoft.com/office/drawing/2014/main" id="{241744E3-1DA3-4F0E-B50A-5BF954F32E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51669" y="222382"/>
            <a:ext cx="2344698" cy="1628499"/>
          </a:xfrm>
          <a:prstGeom prst="rect">
            <a:avLst/>
          </a:prstGeom>
        </p:spPr>
      </p:pic>
      <p:pic>
        <p:nvPicPr>
          <p:cNvPr id="65" name="Picture 13">
            <a:extLst>
              <a:ext uri="{FF2B5EF4-FFF2-40B4-BE49-F238E27FC236}">
                <a16:creationId xmlns:a16="http://schemas.microsoft.com/office/drawing/2014/main" id="{D4EE1222-3F37-4073-91AD-049268D445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409673" y="173715"/>
            <a:ext cx="1698522" cy="2137727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A5DA0E4-6464-4834-A8CD-0880F23874C0}"/>
              </a:ext>
            </a:extLst>
          </p:cNvPr>
          <p:cNvSpPr/>
          <p:nvPr/>
        </p:nvSpPr>
        <p:spPr>
          <a:xfrm>
            <a:off x="2541639" y="7146688"/>
            <a:ext cx="1143000" cy="9868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9DDD5B0-B3A9-40D7-9EA8-CB5A0FA70E97}"/>
              </a:ext>
            </a:extLst>
          </p:cNvPr>
          <p:cNvSpPr/>
          <p:nvPr/>
        </p:nvSpPr>
        <p:spPr>
          <a:xfrm>
            <a:off x="2551471" y="8557941"/>
            <a:ext cx="1143000" cy="9868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6F74746-557D-48A2-805D-DDD555148F75}"/>
              </a:ext>
            </a:extLst>
          </p:cNvPr>
          <p:cNvSpPr/>
          <p:nvPr/>
        </p:nvSpPr>
        <p:spPr>
          <a:xfrm>
            <a:off x="13494560" y="7219215"/>
            <a:ext cx="1143000" cy="9868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E1F9586-F4A5-4450-B6F5-3C0E63BA2C6C}"/>
              </a:ext>
            </a:extLst>
          </p:cNvPr>
          <p:cNvSpPr/>
          <p:nvPr/>
        </p:nvSpPr>
        <p:spPr>
          <a:xfrm>
            <a:off x="13506541" y="8515075"/>
            <a:ext cx="1143000" cy="9868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7" grpId="0" animBg="1"/>
      <p:bldP spid="38" grpId="0"/>
      <p:bldP spid="39" grpId="0"/>
      <p:bldP spid="41" grpId="0"/>
      <p:bldP spid="48" grpId="0"/>
      <p:bldP spid="50" grpId="0"/>
      <p:bldP spid="51" grpId="0"/>
      <p:bldP spid="53" grpId="0"/>
      <p:bldP spid="54" grpId="0" animBg="1"/>
      <p:bldP spid="55" grpId="0" animBg="1"/>
      <p:bldP spid="56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25316" y="9522069"/>
            <a:ext cx="18938631" cy="1529862"/>
          </a:xfrm>
          <a:prstGeom prst="rect">
            <a:avLst/>
          </a:prstGeom>
          <a:solidFill>
            <a:srgbClr val="97D7CE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42657" y="4247682"/>
            <a:ext cx="6825677" cy="5274387"/>
          </a:xfrm>
          <a:prstGeom prst="rect">
            <a:avLst/>
          </a:prstGeom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id="{C4ED855F-1357-4863-A8FA-9C6AD8C16847}"/>
              </a:ext>
            </a:extLst>
          </p:cNvPr>
          <p:cNvSpPr txBox="1"/>
          <p:nvPr/>
        </p:nvSpPr>
        <p:spPr>
          <a:xfrm>
            <a:off x="7467599" y="334809"/>
            <a:ext cx="4724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6115B-9879-4E86-8471-DC97F55BFA8B}"/>
              </a:ext>
            </a:extLst>
          </p:cNvPr>
          <p:cNvSpPr txBox="1"/>
          <p:nvPr/>
        </p:nvSpPr>
        <p:spPr>
          <a:xfrm>
            <a:off x="990600" y="1717835"/>
            <a:ext cx="158496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tabLst>
                <a:tab pos="1263650" algn="l"/>
              </a:tabLst>
            </a:pPr>
            <a:r>
              <a:rPr lang="nl-NL" sz="4000" b="1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5. </a:t>
            </a:r>
            <a:r>
              <a:rPr lang="nl-NL" sz="400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Ngày thứ nhất của hàng bán được 150 l nước mắm. Ngày thứ hai cửa hàng bán được nhiều hơn ngày thứ nhất 75 l nước mắm. Hỏi ngày thứ hai cửa hàng bán được bao nhiêu lít nước mắm?</a:t>
            </a:r>
            <a:endParaRPr lang="en-US" sz="400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5481C3-9D32-4A5C-8D4A-127EC4F32241}"/>
              </a:ext>
            </a:extLst>
          </p:cNvPr>
          <p:cNvSpPr txBox="1"/>
          <p:nvPr/>
        </p:nvSpPr>
        <p:spPr>
          <a:xfrm>
            <a:off x="2209800" y="5500515"/>
            <a:ext cx="8458200" cy="3928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Ngày thứ hai cửa hàng bán được số lít nước mắm là: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150 + 75 = 225 (l)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Đáp số: 225 lít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14DFDE-A22C-4A49-86F7-3330F8C8113B}"/>
              </a:ext>
            </a:extLst>
          </p:cNvPr>
          <p:cNvSpPr txBox="1"/>
          <p:nvPr/>
        </p:nvSpPr>
        <p:spPr>
          <a:xfrm>
            <a:off x="4540228" y="4705284"/>
            <a:ext cx="3263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6A7CDA-32BF-4025-A279-6ADA91A5C12F}"/>
              </a:ext>
            </a:extLst>
          </p:cNvPr>
          <p:cNvSpPr/>
          <p:nvPr/>
        </p:nvSpPr>
        <p:spPr>
          <a:xfrm>
            <a:off x="1676400" y="5600151"/>
            <a:ext cx="8991600" cy="3734937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489;p56">
            <a:extLst>
              <a:ext uri="{FF2B5EF4-FFF2-40B4-BE49-F238E27FC236}">
                <a16:creationId xmlns:a16="http://schemas.microsoft.com/office/drawing/2014/main" id="{8D7A2887-AE19-40DD-B8F9-5FC375562947}"/>
              </a:ext>
            </a:extLst>
          </p:cNvPr>
          <p:cNvGrpSpPr/>
          <p:nvPr/>
        </p:nvGrpSpPr>
        <p:grpSpPr>
          <a:xfrm>
            <a:off x="-569704" y="5011415"/>
            <a:ext cx="2942894" cy="4382032"/>
            <a:chOff x="3335363" y="490253"/>
            <a:chExt cx="2854747" cy="4398095"/>
          </a:xfrm>
        </p:grpSpPr>
        <p:sp>
          <p:nvSpPr>
            <p:cNvPr id="32" name="Google Shape;1490;p56">
              <a:extLst>
                <a:ext uri="{FF2B5EF4-FFF2-40B4-BE49-F238E27FC236}">
                  <a16:creationId xmlns:a16="http://schemas.microsoft.com/office/drawing/2014/main" id="{C5865001-D3E8-4139-B747-FB3945789AFA}"/>
                </a:ext>
              </a:extLst>
            </p:cNvPr>
            <p:cNvSpPr/>
            <p:nvPr/>
          </p:nvSpPr>
          <p:spPr>
            <a:xfrm rot="-1617001">
              <a:off x="3656016" y="2546996"/>
              <a:ext cx="2213441" cy="1945405"/>
            </a:xfrm>
            <a:custGeom>
              <a:avLst/>
              <a:gdLst/>
              <a:ahLst/>
              <a:cxnLst/>
              <a:rect l="l" t="t" r="r" b="b"/>
              <a:pathLst>
                <a:path w="26392" h="23855" extrusionOk="0">
                  <a:moveTo>
                    <a:pt x="26140" y="0"/>
                  </a:moveTo>
                  <a:cubicBezTo>
                    <a:pt x="26110" y="0"/>
                    <a:pt x="26087" y="22"/>
                    <a:pt x="26084" y="76"/>
                  </a:cubicBezTo>
                  <a:cubicBezTo>
                    <a:pt x="25921" y="3659"/>
                    <a:pt x="24968" y="7100"/>
                    <a:pt x="22367" y="9688"/>
                  </a:cubicBezTo>
                  <a:cubicBezTo>
                    <a:pt x="19955" y="12089"/>
                    <a:pt x="16888" y="12725"/>
                    <a:pt x="13602" y="12906"/>
                  </a:cubicBezTo>
                  <a:cubicBezTo>
                    <a:pt x="8983" y="13160"/>
                    <a:pt x="2654" y="13099"/>
                    <a:pt x="781" y="18360"/>
                  </a:cubicBezTo>
                  <a:cubicBezTo>
                    <a:pt x="0" y="20555"/>
                    <a:pt x="620" y="22760"/>
                    <a:pt x="2770" y="23847"/>
                  </a:cubicBezTo>
                  <a:cubicBezTo>
                    <a:pt x="2780" y="23852"/>
                    <a:pt x="2789" y="23854"/>
                    <a:pt x="2797" y="23854"/>
                  </a:cubicBezTo>
                  <a:cubicBezTo>
                    <a:pt x="2856" y="23854"/>
                    <a:pt x="2851" y="23722"/>
                    <a:pt x="2797" y="23689"/>
                  </a:cubicBezTo>
                  <a:cubicBezTo>
                    <a:pt x="516" y="22338"/>
                    <a:pt x="403" y="19896"/>
                    <a:pt x="1556" y="17726"/>
                  </a:cubicBezTo>
                  <a:cubicBezTo>
                    <a:pt x="2838" y="15313"/>
                    <a:pt x="5464" y="14167"/>
                    <a:pt x="8057" y="13763"/>
                  </a:cubicBezTo>
                  <a:cubicBezTo>
                    <a:pt x="10818" y="13331"/>
                    <a:pt x="13632" y="13517"/>
                    <a:pt x="16394" y="13092"/>
                  </a:cubicBezTo>
                  <a:cubicBezTo>
                    <a:pt x="19144" y="12671"/>
                    <a:pt x="21513" y="11449"/>
                    <a:pt x="23348" y="9333"/>
                  </a:cubicBezTo>
                  <a:cubicBezTo>
                    <a:pt x="25588" y="6751"/>
                    <a:pt x="26392" y="3528"/>
                    <a:pt x="26293" y="163"/>
                  </a:cubicBezTo>
                  <a:cubicBezTo>
                    <a:pt x="26291" y="89"/>
                    <a:pt x="26201" y="0"/>
                    <a:pt x="2614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3" name="Google Shape;1491;p56">
              <a:extLst>
                <a:ext uri="{FF2B5EF4-FFF2-40B4-BE49-F238E27FC236}">
                  <a16:creationId xmlns:a16="http://schemas.microsoft.com/office/drawing/2014/main" id="{914DAE22-8BEA-420B-B3CF-BCB23734ECC2}"/>
                </a:ext>
              </a:extLst>
            </p:cNvPr>
            <p:cNvSpPr/>
            <p:nvPr/>
          </p:nvSpPr>
          <p:spPr>
            <a:xfrm rot="-1617001">
              <a:off x="5359156" y="2821139"/>
              <a:ext cx="122783" cy="119391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32" y="0"/>
                  </a:moveTo>
                  <a:cubicBezTo>
                    <a:pt x="327" y="0"/>
                    <a:pt x="0" y="328"/>
                    <a:pt x="0" y="732"/>
                  </a:cubicBezTo>
                  <a:cubicBezTo>
                    <a:pt x="0" y="1136"/>
                    <a:pt x="327" y="1464"/>
                    <a:pt x="732" y="1464"/>
                  </a:cubicBezTo>
                  <a:cubicBezTo>
                    <a:pt x="1135" y="1464"/>
                    <a:pt x="1463" y="1136"/>
                    <a:pt x="1463" y="732"/>
                  </a:cubicBezTo>
                  <a:cubicBezTo>
                    <a:pt x="1463" y="328"/>
                    <a:pt x="1136" y="0"/>
                    <a:pt x="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4" name="Google Shape;1492;p56">
              <a:extLst>
                <a:ext uri="{FF2B5EF4-FFF2-40B4-BE49-F238E27FC236}">
                  <a16:creationId xmlns:a16="http://schemas.microsoft.com/office/drawing/2014/main" id="{DB8B9D5C-1B19-4401-806E-56BE3062886C}"/>
                </a:ext>
              </a:extLst>
            </p:cNvPr>
            <p:cNvSpPr/>
            <p:nvPr/>
          </p:nvSpPr>
          <p:spPr>
            <a:xfrm rot="-1617001">
              <a:off x="5187878" y="2739447"/>
              <a:ext cx="174110" cy="165957"/>
            </a:xfrm>
            <a:custGeom>
              <a:avLst/>
              <a:gdLst/>
              <a:ahLst/>
              <a:cxnLst/>
              <a:rect l="l" t="t" r="r" b="b"/>
              <a:pathLst>
                <a:path w="2076" h="2035" extrusionOk="0">
                  <a:moveTo>
                    <a:pt x="1666" y="0"/>
                  </a:moveTo>
                  <a:cubicBezTo>
                    <a:pt x="1251" y="0"/>
                    <a:pt x="0" y="1333"/>
                    <a:pt x="111" y="1619"/>
                  </a:cubicBezTo>
                  <a:cubicBezTo>
                    <a:pt x="224" y="1913"/>
                    <a:pt x="1438" y="2034"/>
                    <a:pt x="1438" y="2034"/>
                  </a:cubicBezTo>
                  <a:cubicBezTo>
                    <a:pt x="1438" y="2034"/>
                    <a:pt x="1553" y="1684"/>
                    <a:pt x="1961" y="1586"/>
                  </a:cubicBezTo>
                  <a:cubicBezTo>
                    <a:pt x="1961" y="1586"/>
                    <a:pt x="2076" y="85"/>
                    <a:pt x="1700" y="4"/>
                  </a:cubicBezTo>
                  <a:cubicBezTo>
                    <a:pt x="1690" y="2"/>
                    <a:pt x="1678" y="0"/>
                    <a:pt x="16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5" name="Google Shape;1493;p56">
              <a:extLst>
                <a:ext uri="{FF2B5EF4-FFF2-40B4-BE49-F238E27FC236}">
                  <a16:creationId xmlns:a16="http://schemas.microsoft.com/office/drawing/2014/main" id="{8F9E350F-DFBA-4DA9-A394-E9C80F661122}"/>
                </a:ext>
              </a:extLst>
            </p:cNvPr>
            <p:cNvSpPr/>
            <p:nvPr/>
          </p:nvSpPr>
          <p:spPr>
            <a:xfrm rot="-1617001">
              <a:off x="5492701" y="2838268"/>
              <a:ext cx="171426" cy="159106"/>
            </a:xfrm>
            <a:custGeom>
              <a:avLst/>
              <a:gdLst/>
              <a:ahLst/>
              <a:cxnLst/>
              <a:rect l="l" t="t" r="r" b="b"/>
              <a:pathLst>
                <a:path w="2044" h="1951" extrusionOk="0">
                  <a:moveTo>
                    <a:pt x="456" y="1"/>
                  </a:moveTo>
                  <a:cubicBezTo>
                    <a:pt x="456" y="1"/>
                    <a:pt x="391" y="365"/>
                    <a:pt x="1" y="519"/>
                  </a:cubicBezTo>
                  <a:cubicBezTo>
                    <a:pt x="1" y="519"/>
                    <a:pt x="115" y="1862"/>
                    <a:pt x="490" y="1945"/>
                  </a:cubicBezTo>
                  <a:cubicBezTo>
                    <a:pt x="507" y="1949"/>
                    <a:pt x="524" y="1951"/>
                    <a:pt x="542" y="1951"/>
                  </a:cubicBezTo>
                  <a:cubicBezTo>
                    <a:pt x="1030" y="1951"/>
                    <a:pt x="2043" y="643"/>
                    <a:pt x="1894" y="379"/>
                  </a:cubicBezTo>
                  <a:cubicBezTo>
                    <a:pt x="1740" y="104"/>
                    <a:pt x="456" y="1"/>
                    <a:pt x="4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6" name="Google Shape;1494;p56">
              <a:extLst>
                <a:ext uri="{FF2B5EF4-FFF2-40B4-BE49-F238E27FC236}">
                  <a16:creationId xmlns:a16="http://schemas.microsoft.com/office/drawing/2014/main" id="{E4567DB6-E7AC-4F14-A029-755B793DC94B}"/>
                </a:ext>
              </a:extLst>
            </p:cNvPr>
            <p:cNvSpPr/>
            <p:nvPr/>
          </p:nvSpPr>
          <p:spPr>
            <a:xfrm rot="-1617001">
              <a:off x="4985097" y="3378064"/>
              <a:ext cx="139556" cy="119473"/>
            </a:xfrm>
            <a:custGeom>
              <a:avLst/>
              <a:gdLst/>
              <a:ahLst/>
              <a:cxnLst/>
              <a:rect l="l" t="t" r="r" b="b"/>
              <a:pathLst>
                <a:path w="1664" h="1465" extrusionOk="0">
                  <a:moveTo>
                    <a:pt x="833" y="1"/>
                  </a:moveTo>
                  <a:cubicBezTo>
                    <a:pt x="603" y="1"/>
                    <a:pt x="375" y="110"/>
                    <a:pt x="233" y="313"/>
                  </a:cubicBezTo>
                  <a:cubicBezTo>
                    <a:pt x="1" y="644"/>
                    <a:pt x="82" y="1100"/>
                    <a:pt x="413" y="1332"/>
                  </a:cubicBezTo>
                  <a:cubicBezTo>
                    <a:pt x="541" y="1422"/>
                    <a:pt x="687" y="1465"/>
                    <a:pt x="832" y="1465"/>
                  </a:cubicBezTo>
                  <a:cubicBezTo>
                    <a:pt x="1062" y="1465"/>
                    <a:pt x="1289" y="1356"/>
                    <a:pt x="1432" y="1152"/>
                  </a:cubicBezTo>
                  <a:cubicBezTo>
                    <a:pt x="1664" y="821"/>
                    <a:pt x="1583" y="365"/>
                    <a:pt x="1251" y="133"/>
                  </a:cubicBezTo>
                  <a:cubicBezTo>
                    <a:pt x="1124" y="44"/>
                    <a:pt x="978" y="1"/>
                    <a:pt x="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7" name="Google Shape;1495;p56">
              <a:extLst>
                <a:ext uri="{FF2B5EF4-FFF2-40B4-BE49-F238E27FC236}">
                  <a16:creationId xmlns:a16="http://schemas.microsoft.com/office/drawing/2014/main" id="{D239B8D4-4F0B-404D-A17F-663100DEE199}"/>
                </a:ext>
              </a:extLst>
            </p:cNvPr>
            <p:cNvSpPr/>
            <p:nvPr/>
          </p:nvSpPr>
          <p:spPr>
            <a:xfrm rot="-1617001">
              <a:off x="4881182" y="3256083"/>
              <a:ext cx="215037" cy="131624"/>
            </a:xfrm>
            <a:custGeom>
              <a:avLst/>
              <a:gdLst/>
              <a:ahLst/>
              <a:cxnLst/>
              <a:rect l="l" t="t" r="r" b="b"/>
              <a:pathLst>
                <a:path w="2564" h="1614" extrusionOk="0">
                  <a:moveTo>
                    <a:pt x="1871" y="1"/>
                  </a:moveTo>
                  <a:cubicBezTo>
                    <a:pt x="1227" y="1"/>
                    <a:pt x="132" y="279"/>
                    <a:pt x="75" y="511"/>
                  </a:cubicBezTo>
                  <a:cubicBezTo>
                    <a:pt x="0" y="816"/>
                    <a:pt x="925" y="1613"/>
                    <a:pt x="925" y="1613"/>
                  </a:cubicBezTo>
                  <a:cubicBezTo>
                    <a:pt x="925" y="1613"/>
                    <a:pt x="1088" y="1490"/>
                    <a:pt x="1332" y="1490"/>
                  </a:cubicBezTo>
                  <a:cubicBezTo>
                    <a:pt x="1416" y="1490"/>
                    <a:pt x="1510" y="1505"/>
                    <a:pt x="1611" y="1544"/>
                  </a:cubicBezTo>
                  <a:cubicBezTo>
                    <a:pt x="1611" y="1544"/>
                    <a:pt x="2564" y="380"/>
                    <a:pt x="2303" y="99"/>
                  </a:cubicBezTo>
                  <a:cubicBezTo>
                    <a:pt x="2240" y="30"/>
                    <a:pt x="2079" y="1"/>
                    <a:pt x="1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8" name="Google Shape;1496;p56">
              <a:extLst>
                <a:ext uri="{FF2B5EF4-FFF2-40B4-BE49-F238E27FC236}">
                  <a16:creationId xmlns:a16="http://schemas.microsoft.com/office/drawing/2014/main" id="{2E5385A8-E16B-4EBE-81C0-5579F0AC71FF}"/>
                </a:ext>
              </a:extLst>
            </p:cNvPr>
            <p:cNvSpPr/>
            <p:nvPr/>
          </p:nvSpPr>
          <p:spPr>
            <a:xfrm rot="-1617001">
              <a:off x="5046936" y="3471324"/>
              <a:ext cx="196251" cy="141165"/>
            </a:xfrm>
            <a:custGeom>
              <a:avLst/>
              <a:gdLst/>
              <a:ahLst/>
              <a:cxnLst/>
              <a:rect l="l" t="t" r="r" b="b"/>
              <a:pathLst>
                <a:path w="2340" h="1731" extrusionOk="0">
                  <a:moveTo>
                    <a:pt x="1346" y="1"/>
                  </a:moveTo>
                  <a:cubicBezTo>
                    <a:pt x="1346" y="1"/>
                    <a:pt x="1161" y="187"/>
                    <a:pt x="858" y="187"/>
                  </a:cubicBezTo>
                  <a:cubicBezTo>
                    <a:pt x="801" y="187"/>
                    <a:pt x="741" y="180"/>
                    <a:pt x="676" y="165"/>
                  </a:cubicBezTo>
                  <a:cubicBezTo>
                    <a:pt x="676" y="165"/>
                    <a:pt x="0" y="1331"/>
                    <a:pt x="260" y="1613"/>
                  </a:cubicBezTo>
                  <a:cubicBezTo>
                    <a:pt x="336" y="1696"/>
                    <a:pt x="489" y="1731"/>
                    <a:pt x="680" y="1731"/>
                  </a:cubicBezTo>
                  <a:cubicBezTo>
                    <a:pt x="1292" y="1731"/>
                    <a:pt x="2285" y="1373"/>
                    <a:pt x="2309" y="1134"/>
                  </a:cubicBezTo>
                  <a:cubicBezTo>
                    <a:pt x="2340" y="821"/>
                    <a:pt x="1346" y="1"/>
                    <a:pt x="1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9" name="Google Shape;1497;p56">
              <a:extLst>
                <a:ext uri="{FF2B5EF4-FFF2-40B4-BE49-F238E27FC236}">
                  <a16:creationId xmlns:a16="http://schemas.microsoft.com/office/drawing/2014/main" id="{B8EA62F8-B40A-413A-AC75-D2E23AECF4B6}"/>
                </a:ext>
              </a:extLst>
            </p:cNvPr>
            <p:cNvSpPr/>
            <p:nvPr/>
          </p:nvSpPr>
          <p:spPr>
            <a:xfrm rot="-1617001">
              <a:off x="4342511" y="3790842"/>
              <a:ext cx="135279" cy="119391"/>
            </a:xfrm>
            <a:custGeom>
              <a:avLst/>
              <a:gdLst/>
              <a:ahLst/>
              <a:cxnLst/>
              <a:rect l="l" t="t" r="r" b="b"/>
              <a:pathLst>
                <a:path w="1613" h="1464" extrusionOk="0">
                  <a:moveTo>
                    <a:pt x="806" y="0"/>
                  </a:moveTo>
                  <a:cubicBezTo>
                    <a:pt x="616" y="0"/>
                    <a:pt x="426" y="74"/>
                    <a:pt x="283" y="220"/>
                  </a:cubicBezTo>
                  <a:cubicBezTo>
                    <a:pt x="0" y="510"/>
                    <a:pt x="6" y="973"/>
                    <a:pt x="296" y="1255"/>
                  </a:cubicBezTo>
                  <a:cubicBezTo>
                    <a:pt x="437" y="1394"/>
                    <a:pt x="622" y="1463"/>
                    <a:pt x="806" y="1463"/>
                  </a:cubicBezTo>
                  <a:cubicBezTo>
                    <a:pt x="997" y="1463"/>
                    <a:pt x="1187" y="1390"/>
                    <a:pt x="1330" y="1243"/>
                  </a:cubicBezTo>
                  <a:cubicBezTo>
                    <a:pt x="1613" y="954"/>
                    <a:pt x="1607" y="490"/>
                    <a:pt x="1318" y="209"/>
                  </a:cubicBezTo>
                  <a:cubicBezTo>
                    <a:pt x="1176" y="70"/>
                    <a:pt x="991" y="0"/>
                    <a:pt x="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0" name="Google Shape;1498;p56">
              <a:extLst>
                <a:ext uri="{FF2B5EF4-FFF2-40B4-BE49-F238E27FC236}">
                  <a16:creationId xmlns:a16="http://schemas.microsoft.com/office/drawing/2014/main" id="{AD9DDF6A-80AB-432F-89EA-9B0BC3318CFC}"/>
                </a:ext>
              </a:extLst>
            </p:cNvPr>
            <p:cNvSpPr/>
            <p:nvPr/>
          </p:nvSpPr>
          <p:spPr>
            <a:xfrm rot="-1617001">
              <a:off x="4258463" y="3663121"/>
              <a:ext cx="218140" cy="124284"/>
            </a:xfrm>
            <a:custGeom>
              <a:avLst/>
              <a:gdLst/>
              <a:ahLst/>
              <a:cxnLst/>
              <a:rect l="l" t="t" r="r" b="b"/>
              <a:pathLst>
                <a:path w="2601" h="1524" extrusionOk="0">
                  <a:moveTo>
                    <a:pt x="1375" y="1"/>
                  </a:moveTo>
                  <a:cubicBezTo>
                    <a:pt x="803" y="1"/>
                    <a:pt x="192" y="95"/>
                    <a:pt x="125" y="254"/>
                  </a:cubicBezTo>
                  <a:cubicBezTo>
                    <a:pt x="1" y="544"/>
                    <a:pt x="783" y="1480"/>
                    <a:pt x="783" y="1480"/>
                  </a:cubicBezTo>
                  <a:cubicBezTo>
                    <a:pt x="783" y="1480"/>
                    <a:pt x="906" y="1415"/>
                    <a:pt x="1085" y="1415"/>
                  </a:cubicBezTo>
                  <a:cubicBezTo>
                    <a:pt x="1198" y="1415"/>
                    <a:pt x="1332" y="1441"/>
                    <a:pt x="1471" y="1523"/>
                  </a:cubicBezTo>
                  <a:cubicBezTo>
                    <a:pt x="1471" y="1523"/>
                    <a:pt x="2601" y="530"/>
                    <a:pt x="2389" y="209"/>
                  </a:cubicBezTo>
                  <a:cubicBezTo>
                    <a:pt x="2294" y="65"/>
                    <a:pt x="1848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1" name="Google Shape;1499;p56">
              <a:extLst>
                <a:ext uri="{FF2B5EF4-FFF2-40B4-BE49-F238E27FC236}">
                  <a16:creationId xmlns:a16="http://schemas.microsoft.com/office/drawing/2014/main" id="{322F8EC1-44F6-4782-A73E-312709F5571A}"/>
                </a:ext>
              </a:extLst>
            </p:cNvPr>
            <p:cNvSpPr/>
            <p:nvPr/>
          </p:nvSpPr>
          <p:spPr>
            <a:xfrm rot="-1617001">
              <a:off x="4378168" y="3902207"/>
              <a:ext cx="200612" cy="132684"/>
            </a:xfrm>
            <a:custGeom>
              <a:avLst/>
              <a:gdLst/>
              <a:ahLst/>
              <a:cxnLst/>
              <a:rect l="l" t="t" r="r" b="b"/>
              <a:pathLst>
                <a:path w="2392" h="1627" extrusionOk="0">
                  <a:moveTo>
                    <a:pt x="1545" y="0"/>
                  </a:moveTo>
                  <a:cubicBezTo>
                    <a:pt x="1545" y="0"/>
                    <a:pt x="1387" y="114"/>
                    <a:pt x="1151" y="114"/>
                  </a:cubicBezTo>
                  <a:cubicBezTo>
                    <a:pt x="1063" y="114"/>
                    <a:pt x="964" y="98"/>
                    <a:pt x="858" y="54"/>
                  </a:cubicBezTo>
                  <a:cubicBezTo>
                    <a:pt x="858" y="54"/>
                    <a:pt x="1" y="1094"/>
                    <a:pt x="211" y="1415"/>
                  </a:cubicBezTo>
                  <a:cubicBezTo>
                    <a:pt x="310" y="1566"/>
                    <a:pt x="624" y="1627"/>
                    <a:pt x="980" y="1627"/>
                  </a:cubicBezTo>
                  <a:cubicBezTo>
                    <a:pt x="1563" y="1627"/>
                    <a:pt x="2260" y="1465"/>
                    <a:pt x="2310" y="1276"/>
                  </a:cubicBezTo>
                  <a:cubicBezTo>
                    <a:pt x="2392" y="972"/>
                    <a:pt x="1545" y="0"/>
                    <a:pt x="1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2" name="Google Shape;1500;p56">
              <a:extLst>
                <a:ext uri="{FF2B5EF4-FFF2-40B4-BE49-F238E27FC236}">
                  <a16:creationId xmlns:a16="http://schemas.microsoft.com/office/drawing/2014/main" id="{7B6A0FC4-D149-4A69-9A97-2C49907CBCD6}"/>
                </a:ext>
              </a:extLst>
            </p:cNvPr>
            <p:cNvSpPr/>
            <p:nvPr/>
          </p:nvSpPr>
          <p:spPr>
            <a:xfrm rot="-80962">
              <a:off x="4549020" y="503423"/>
              <a:ext cx="1138847" cy="1726386"/>
            </a:xfrm>
            <a:custGeom>
              <a:avLst/>
              <a:gdLst/>
              <a:ahLst/>
              <a:cxnLst/>
              <a:rect l="l" t="t" r="r" b="b"/>
              <a:pathLst>
                <a:path w="13579" h="21169" extrusionOk="0">
                  <a:moveTo>
                    <a:pt x="5187" y="1"/>
                  </a:moveTo>
                  <a:lnTo>
                    <a:pt x="0" y="8656"/>
                  </a:lnTo>
                  <a:lnTo>
                    <a:pt x="8953" y="21169"/>
                  </a:lnTo>
                  <a:lnTo>
                    <a:pt x="13579" y="6084"/>
                  </a:lnTo>
                  <a:lnTo>
                    <a:pt x="51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3" name="Google Shape;1501;p56">
              <a:extLst>
                <a:ext uri="{FF2B5EF4-FFF2-40B4-BE49-F238E27FC236}">
                  <a16:creationId xmlns:a16="http://schemas.microsoft.com/office/drawing/2014/main" id="{A2E0DB5F-7933-4DA0-88A8-EC6E63CA9B6D}"/>
                </a:ext>
              </a:extLst>
            </p:cNvPr>
            <p:cNvSpPr/>
            <p:nvPr/>
          </p:nvSpPr>
          <p:spPr>
            <a:xfrm rot="-80962">
              <a:off x="4978570" y="496617"/>
              <a:ext cx="338073" cy="1734075"/>
            </a:xfrm>
            <a:custGeom>
              <a:avLst/>
              <a:gdLst/>
              <a:ahLst/>
              <a:cxnLst/>
              <a:rect l="l" t="t" r="r" b="b"/>
              <a:pathLst>
                <a:path w="4031" h="21674" extrusionOk="0">
                  <a:moveTo>
                    <a:pt x="57" y="1"/>
                  </a:moveTo>
                  <a:cubicBezTo>
                    <a:pt x="27" y="1"/>
                    <a:pt x="1" y="31"/>
                    <a:pt x="10" y="87"/>
                  </a:cubicBezTo>
                  <a:cubicBezTo>
                    <a:pt x="561" y="3621"/>
                    <a:pt x="1494" y="7085"/>
                    <a:pt x="2208" y="10587"/>
                  </a:cubicBezTo>
                  <a:cubicBezTo>
                    <a:pt x="2950" y="14218"/>
                    <a:pt x="3252" y="17878"/>
                    <a:pt x="3727" y="21546"/>
                  </a:cubicBezTo>
                  <a:cubicBezTo>
                    <a:pt x="3736" y="21613"/>
                    <a:pt x="3800" y="21674"/>
                    <a:pt x="3850" y="21674"/>
                  </a:cubicBezTo>
                  <a:cubicBezTo>
                    <a:pt x="3881" y="21674"/>
                    <a:pt x="3906" y="21650"/>
                    <a:pt x="3908" y="21590"/>
                  </a:cubicBezTo>
                  <a:cubicBezTo>
                    <a:pt x="4031" y="18087"/>
                    <a:pt x="3421" y="14499"/>
                    <a:pt x="2736" y="11075"/>
                  </a:cubicBezTo>
                  <a:cubicBezTo>
                    <a:pt x="1997" y="7385"/>
                    <a:pt x="1079" y="3704"/>
                    <a:pt x="120" y="65"/>
                  </a:cubicBezTo>
                  <a:cubicBezTo>
                    <a:pt x="108" y="21"/>
                    <a:pt x="81" y="1"/>
                    <a:pt x="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4" name="Google Shape;1502;p56">
              <a:extLst>
                <a:ext uri="{FF2B5EF4-FFF2-40B4-BE49-F238E27FC236}">
                  <a16:creationId xmlns:a16="http://schemas.microsoft.com/office/drawing/2014/main" id="{2F85F1AC-6533-4E85-8DCF-FDB6ABEABF52}"/>
                </a:ext>
              </a:extLst>
            </p:cNvPr>
            <p:cNvSpPr/>
            <p:nvPr/>
          </p:nvSpPr>
          <p:spPr>
            <a:xfrm rot="-80962">
              <a:off x="4500863" y="965472"/>
              <a:ext cx="1206613" cy="272386"/>
            </a:xfrm>
            <a:custGeom>
              <a:avLst/>
              <a:gdLst/>
              <a:ahLst/>
              <a:cxnLst/>
              <a:rect l="l" t="t" r="r" b="b"/>
              <a:pathLst>
                <a:path w="14387" h="3340" extrusionOk="0">
                  <a:moveTo>
                    <a:pt x="12041" y="0"/>
                  </a:moveTo>
                  <a:cubicBezTo>
                    <a:pt x="10504" y="0"/>
                    <a:pt x="8891" y="306"/>
                    <a:pt x="7518" y="584"/>
                  </a:cubicBezTo>
                  <a:cubicBezTo>
                    <a:pt x="5090" y="1076"/>
                    <a:pt x="2183" y="1694"/>
                    <a:pt x="95" y="3093"/>
                  </a:cubicBezTo>
                  <a:cubicBezTo>
                    <a:pt x="1" y="3156"/>
                    <a:pt x="107" y="3340"/>
                    <a:pt x="208" y="3340"/>
                  </a:cubicBezTo>
                  <a:cubicBezTo>
                    <a:pt x="219" y="3340"/>
                    <a:pt x="230" y="3338"/>
                    <a:pt x="241" y="3333"/>
                  </a:cubicBezTo>
                  <a:cubicBezTo>
                    <a:pt x="4131" y="1578"/>
                    <a:pt x="8429" y="396"/>
                    <a:pt x="12730" y="396"/>
                  </a:cubicBezTo>
                  <a:cubicBezTo>
                    <a:pt x="13254" y="396"/>
                    <a:pt x="13778" y="414"/>
                    <a:pt x="14301" y="450"/>
                  </a:cubicBezTo>
                  <a:cubicBezTo>
                    <a:pt x="14303" y="450"/>
                    <a:pt x="14304" y="450"/>
                    <a:pt x="14306" y="450"/>
                  </a:cubicBezTo>
                  <a:cubicBezTo>
                    <a:pt x="14387" y="450"/>
                    <a:pt x="14364" y="305"/>
                    <a:pt x="14298" y="286"/>
                  </a:cubicBezTo>
                  <a:cubicBezTo>
                    <a:pt x="13594" y="80"/>
                    <a:pt x="12827" y="0"/>
                    <a:pt x="1204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45" name="Google Shape;1460;p54">
            <a:extLst>
              <a:ext uri="{FF2B5EF4-FFF2-40B4-BE49-F238E27FC236}">
                <a16:creationId xmlns:a16="http://schemas.microsoft.com/office/drawing/2014/main" id="{5024445A-BBD4-49AA-9B93-64321AFF7EAF}"/>
              </a:ext>
            </a:extLst>
          </p:cNvPr>
          <p:cNvGrpSpPr/>
          <p:nvPr/>
        </p:nvGrpSpPr>
        <p:grpSpPr>
          <a:xfrm>
            <a:off x="14325600" y="388561"/>
            <a:ext cx="2133600" cy="1273623"/>
            <a:chOff x="6925510" y="205316"/>
            <a:chExt cx="905688" cy="530354"/>
          </a:xfrm>
        </p:grpSpPr>
        <p:sp>
          <p:nvSpPr>
            <p:cNvPr id="46" name="Google Shape;1461;p54">
              <a:extLst>
                <a:ext uri="{FF2B5EF4-FFF2-40B4-BE49-F238E27FC236}">
                  <a16:creationId xmlns:a16="http://schemas.microsoft.com/office/drawing/2014/main" id="{70370E95-E1A2-4F23-9B76-FAA4D58E3B12}"/>
                </a:ext>
              </a:extLst>
            </p:cNvPr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7" name="Google Shape;1462;p54">
              <a:extLst>
                <a:ext uri="{FF2B5EF4-FFF2-40B4-BE49-F238E27FC236}">
                  <a16:creationId xmlns:a16="http://schemas.microsoft.com/office/drawing/2014/main" id="{00984097-180C-4120-9722-6DCE493D9DE4}"/>
                </a:ext>
              </a:extLst>
            </p:cNvPr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8" name="Google Shape;1463;p54">
              <a:extLst>
                <a:ext uri="{FF2B5EF4-FFF2-40B4-BE49-F238E27FC236}">
                  <a16:creationId xmlns:a16="http://schemas.microsoft.com/office/drawing/2014/main" id="{63A6588C-DC17-453E-96B1-BD58DEE7BB54}"/>
                </a:ext>
              </a:extLst>
            </p:cNvPr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9" name="Google Shape;1464;p54">
              <a:extLst>
                <a:ext uri="{FF2B5EF4-FFF2-40B4-BE49-F238E27FC236}">
                  <a16:creationId xmlns:a16="http://schemas.microsoft.com/office/drawing/2014/main" id="{52D88DB6-9257-414D-B5A3-E8DA129763FB}"/>
                </a:ext>
              </a:extLst>
            </p:cNvPr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1465;p54">
              <a:extLst>
                <a:ext uri="{FF2B5EF4-FFF2-40B4-BE49-F238E27FC236}">
                  <a16:creationId xmlns:a16="http://schemas.microsoft.com/office/drawing/2014/main" id="{60CB3EE2-D0BA-4B5C-B6E3-E95730C09AF3}"/>
                </a:ext>
              </a:extLst>
            </p:cNvPr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1466;p54">
              <a:extLst>
                <a:ext uri="{FF2B5EF4-FFF2-40B4-BE49-F238E27FC236}">
                  <a16:creationId xmlns:a16="http://schemas.microsoft.com/office/drawing/2014/main" id="{0F561F8E-D1DD-4969-BEA9-D9C078960EB4}"/>
                </a:ext>
              </a:extLst>
            </p:cNvPr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52" name="Google Shape;1446;p54">
            <a:extLst>
              <a:ext uri="{FF2B5EF4-FFF2-40B4-BE49-F238E27FC236}">
                <a16:creationId xmlns:a16="http://schemas.microsoft.com/office/drawing/2014/main" id="{200A21F3-6A63-44E5-BB83-CA1B4FA2668E}"/>
              </a:ext>
            </a:extLst>
          </p:cNvPr>
          <p:cNvGrpSpPr/>
          <p:nvPr/>
        </p:nvGrpSpPr>
        <p:grpSpPr>
          <a:xfrm rot="-464938">
            <a:off x="2565960" y="111278"/>
            <a:ext cx="2010513" cy="1682650"/>
            <a:chOff x="918850" y="1629150"/>
            <a:chExt cx="442250" cy="453124"/>
          </a:xfrm>
        </p:grpSpPr>
        <p:sp>
          <p:nvSpPr>
            <p:cNvPr id="53" name="Google Shape;1447;p54">
              <a:extLst>
                <a:ext uri="{FF2B5EF4-FFF2-40B4-BE49-F238E27FC236}">
                  <a16:creationId xmlns:a16="http://schemas.microsoft.com/office/drawing/2014/main" id="{1E7E2A62-51D8-4120-8A65-A6597337977D}"/>
                </a:ext>
              </a:extLst>
            </p:cNvPr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1448;p54">
              <a:extLst>
                <a:ext uri="{FF2B5EF4-FFF2-40B4-BE49-F238E27FC236}">
                  <a16:creationId xmlns:a16="http://schemas.microsoft.com/office/drawing/2014/main" id="{0884459F-7851-4EDD-832B-A049BED2AE31}"/>
                </a:ext>
              </a:extLst>
            </p:cNvPr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1449;p54">
              <a:extLst>
                <a:ext uri="{FF2B5EF4-FFF2-40B4-BE49-F238E27FC236}">
                  <a16:creationId xmlns:a16="http://schemas.microsoft.com/office/drawing/2014/main" id="{F4AD863D-F2A2-469D-9C11-FEC543293434}"/>
                </a:ext>
              </a:extLst>
            </p:cNvPr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1450;p54">
              <a:extLst>
                <a:ext uri="{FF2B5EF4-FFF2-40B4-BE49-F238E27FC236}">
                  <a16:creationId xmlns:a16="http://schemas.microsoft.com/office/drawing/2014/main" id="{F47B3E5A-C3C8-43F7-95FB-371BF48D45CB}"/>
                </a:ext>
              </a:extLst>
            </p:cNvPr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1451;p54">
              <a:extLst>
                <a:ext uri="{FF2B5EF4-FFF2-40B4-BE49-F238E27FC236}">
                  <a16:creationId xmlns:a16="http://schemas.microsoft.com/office/drawing/2014/main" id="{80328CF4-5939-4027-9C95-5BE4F8B1FF67}"/>
                </a:ext>
              </a:extLst>
            </p:cNvPr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8" name="Google Shape;1452;p54">
              <a:extLst>
                <a:ext uri="{FF2B5EF4-FFF2-40B4-BE49-F238E27FC236}">
                  <a16:creationId xmlns:a16="http://schemas.microsoft.com/office/drawing/2014/main" id="{56C216DF-A3BA-4353-B36E-23F709C18056}"/>
                </a:ext>
              </a:extLst>
            </p:cNvPr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9" name="Google Shape;1453;p54">
              <a:extLst>
                <a:ext uri="{FF2B5EF4-FFF2-40B4-BE49-F238E27FC236}">
                  <a16:creationId xmlns:a16="http://schemas.microsoft.com/office/drawing/2014/main" id="{66C94D6D-5F1E-4003-912F-BEC3FA6D6DBB}"/>
                </a:ext>
              </a:extLst>
            </p:cNvPr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0" name="Google Shape;1454;p54">
              <a:extLst>
                <a:ext uri="{FF2B5EF4-FFF2-40B4-BE49-F238E27FC236}">
                  <a16:creationId xmlns:a16="http://schemas.microsoft.com/office/drawing/2014/main" id="{81F346B7-FC6D-4938-AC6B-7376C93B887F}"/>
                </a:ext>
              </a:extLst>
            </p:cNvPr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1" name="Google Shape;1455;p54">
              <a:extLst>
                <a:ext uri="{FF2B5EF4-FFF2-40B4-BE49-F238E27FC236}">
                  <a16:creationId xmlns:a16="http://schemas.microsoft.com/office/drawing/2014/main" id="{20933F99-5682-4918-BA8C-8A1A485BC920}"/>
                </a:ext>
              </a:extLst>
            </p:cNvPr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2" name="Google Shape;1456;p54">
              <a:extLst>
                <a:ext uri="{FF2B5EF4-FFF2-40B4-BE49-F238E27FC236}">
                  <a16:creationId xmlns:a16="http://schemas.microsoft.com/office/drawing/2014/main" id="{819AEB8A-3CCE-4B8C-9A09-7EF1BA24EC28}"/>
                </a:ext>
              </a:extLst>
            </p:cNvPr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3" name="Google Shape;1457;p54">
              <a:extLst>
                <a:ext uri="{FF2B5EF4-FFF2-40B4-BE49-F238E27FC236}">
                  <a16:creationId xmlns:a16="http://schemas.microsoft.com/office/drawing/2014/main" id="{95C8EB04-FB91-4950-BF20-9FD73C6381F9}"/>
                </a:ext>
              </a:extLst>
            </p:cNvPr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4" name="Google Shape;1458;p54">
              <a:extLst>
                <a:ext uri="{FF2B5EF4-FFF2-40B4-BE49-F238E27FC236}">
                  <a16:creationId xmlns:a16="http://schemas.microsoft.com/office/drawing/2014/main" id="{C4C65CFD-BEDA-46EF-97BD-6B160B45171E}"/>
                </a:ext>
              </a:extLst>
            </p:cNvPr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pic>
        <p:nvPicPr>
          <p:cNvPr id="7170" name="Picture 2" descr="Trẻ Em Học Tập PNG - KhoThietKe.Net">
            <a:extLst>
              <a:ext uri="{FF2B5EF4-FFF2-40B4-BE49-F238E27FC236}">
                <a16:creationId xmlns:a16="http://schemas.microsoft.com/office/drawing/2014/main" id="{069831EA-DA87-4A2B-BFA5-C34E55662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0" y="5600151"/>
            <a:ext cx="4842139" cy="52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399</Words>
  <Application>Microsoft Office PowerPoint</Application>
  <PresentationFormat>Custom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Courier New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Pet Birthday Doodle Illustrations Events and Special Interest Presentation</dc:title>
  <dc:creator>ô Đ</dc:creator>
  <cp:lastModifiedBy>huynhthi ngocdiem</cp:lastModifiedBy>
  <cp:revision>2</cp:revision>
  <dcterms:created xsi:type="dcterms:W3CDTF">2006-08-16T00:00:00Z</dcterms:created>
  <dcterms:modified xsi:type="dcterms:W3CDTF">2021-11-16T16:19:24Z</dcterms:modified>
  <dc:identifier>DAEstWGU6vw</dc:identifier>
</cp:coreProperties>
</file>