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5" r:id="rId3"/>
    <p:sldMasterId id="2147483708" r:id="rId4"/>
  </p:sldMasterIdLst>
  <p:notesMasterIdLst>
    <p:notesMasterId r:id="rId21"/>
  </p:notesMasterIdLst>
  <p:sldIdLst>
    <p:sldId id="2905" r:id="rId5"/>
    <p:sldId id="2901" r:id="rId6"/>
    <p:sldId id="275" r:id="rId7"/>
    <p:sldId id="465" r:id="rId8"/>
    <p:sldId id="463" r:id="rId9"/>
    <p:sldId id="955" r:id="rId10"/>
    <p:sldId id="2902" r:id="rId11"/>
    <p:sldId id="361" r:id="rId12"/>
    <p:sldId id="269" r:id="rId13"/>
    <p:sldId id="957" r:id="rId14"/>
    <p:sldId id="2903" r:id="rId15"/>
    <p:sldId id="257" r:id="rId16"/>
    <p:sldId id="2904" r:id="rId17"/>
    <p:sldId id="959" r:id="rId18"/>
    <p:sldId id="436" r:id="rId19"/>
    <p:sldId id="290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1" d="100"/>
          <a:sy n="81" d="100"/>
        </p:scale>
        <p:origin x="67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38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4</a:t>
            </a:fld>
            <a:endParaRPr lang="en-US"/>
          </a:p>
        </p:txBody>
      </p:sp>
    </p:spTree>
    <p:extLst>
      <p:ext uri="{BB962C8B-B14F-4D97-AF65-F5344CB8AC3E}">
        <p14:creationId xmlns:p14="http://schemas.microsoft.com/office/powerpoint/2010/main" val="389554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7</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12</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2021/6/25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6/25/2021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6/25/2021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6/25/2021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A78CB5C-E911-4A57-8B81-AC88EC02216F}" type="datetimeFigureOut">
              <a:rPr lang="en-US" smtClean="0"/>
              <a:t>6/25/2021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F6EE61-2632-4C7E-A965-B9389A6434ED}" type="slidenum">
              <a:rPr lang="en-US" smtClean="0"/>
              <a:t>‹#›</a:t>
            </a:fld>
            <a:endParaRPr lang="en-US"/>
          </a:p>
        </p:txBody>
      </p:sp>
    </p:spTree>
    <p:extLst>
      <p:ext uri="{BB962C8B-B14F-4D97-AF65-F5344CB8AC3E}">
        <p14:creationId xmlns:p14="http://schemas.microsoft.com/office/powerpoint/2010/main" val="29316441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2021/6/25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684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2021/6/25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6" r:id="rId4"/>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xmlns=""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76" r:id="rId5"/>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6/25/2021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7" r:id="rId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297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Mở</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rộng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rPr>
              <a:t>Trò</a:t>
            </a:r>
            <a:r>
              <a:rPr lang="en-US" sz="5400" dirty="0">
                <a:solidFill>
                  <a:srgbClr val="0070C0"/>
                </a:solidFill>
              </a:rPr>
              <a:t> </a:t>
            </a:r>
            <a:r>
              <a:rPr lang="en-US" sz="5400" dirty="0" err="1">
                <a:solidFill>
                  <a:srgbClr val="0070C0"/>
                </a:solidFill>
              </a:rPr>
              <a:t>chơi</a:t>
            </a:r>
            <a:r>
              <a:rPr lang="en-US" sz="5400" dirty="0">
                <a:solidFill>
                  <a:srgbClr val="0070C0"/>
                </a:solidFill>
              </a:rPr>
              <a:t>: </a:t>
            </a:r>
            <a:r>
              <a:rPr lang="en-US" sz="5400" dirty="0" err="1">
                <a:solidFill>
                  <a:srgbClr val="0070C0"/>
                </a:solidFill>
              </a:rPr>
              <a:t>Ném</a:t>
            </a:r>
            <a:r>
              <a:rPr lang="en-US" sz="5400" dirty="0">
                <a:solidFill>
                  <a:srgbClr val="0070C0"/>
                </a:solidFill>
              </a:rPr>
              <a:t> </a:t>
            </a:r>
            <a:r>
              <a:rPr lang="en-US" sz="5400" dirty="0" err="1">
                <a:solidFill>
                  <a:srgbClr val="0070C0"/>
                </a:solidFill>
              </a:rPr>
              <a:t>bóng</a:t>
            </a:r>
            <a:endParaRPr lang="en-US" sz="5400" dirty="0">
              <a:solidFill>
                <a:srgbClr val="0070C0"/>
              </a:solidFill>
            </a:endParaRPr>
          </a:p>
        </p:txBody>
      </p:sp>
      <p:sp>
        <p:nvSpPr>
          <p:cNvPr id="3" name="Rectangle 2">
            <a:extLst>
              <a:ext uri="{FF2B5EF4-FFF2-40B4-BE49-F238E27FC236}">
                <a16:creationId xmlns:a16="http://schemas.microsoft.com/office/drawing/2014/main" xmlns=""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t>L</a:t>
            </a:r>
            <a:r>
              <a:rPr lang="vi-VN" sz="3400" dirty="0"/>
              <a:t>uật chơi: Khi cô nói một câu chưa hoàn chỉnh (có liên quan đến chủ đề hoạt động) và ném bóng cho một bạn bất kì trong lớp thì bạn được nhận bóng phải kết thúc nốt câu đó.</a:t>
            </a:r>
            <a:endParaRPr lang="en-US" sz="3400" dirty="0"/>
          </a:p>
          <a:p>
            <a:pPr algn="ctr"/>
            <a:r>
              <a:rPr lang="vi-VN" sz="3400" dirty="0"/>
              <a:t>Ví dụ:</a:t>
            </a:r>
            <a:r>
              <a:rPr lang="en-US" sz="3400" dirty="0"/>
              <a:t> </a:t>
            </a:r>
            <a:r>
              <a:rPr lang="vi-VN" sz="3400" dirty="0"/>
              <a:t>Khi ra đường, đầu tóc cần …</a:t>
            </a:r>
            <a:r>
              <a:rPr lang="en-US" sz="3400" dirty="0"/>
              <a:t>…….</a:t>
            </a:r>
            <a:r>
              <a:rPr lang="vi-VN" sz="3400" dirty="0"/>
              <a:t> </a:t>
            </a:r>
            <a:endParaRPr lang="en-US" sz="3400" dirty="0"/>
          </a:p>
        </p:txBody>
      </p:sp>
      <p:sp>
        <p:nvSpPr>
          <p:cNvPr id="4" name="TextBox 3">
            <a:extLst>
              <a:ext uri="{FF2B5EF4-FFF2-40B4-BE49-F238E27FC236}">
                <a16:creationId xmlns:a16="http://schemas.microsoft.com/office/drawing/2014/main" xmlns=""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cs typeface="+mn-ea"/>
                <a:sym typeface="+mn-lt"/>
              </a:rPr>
              <a:t>Khi </a:t>
            </a:r>
            <a:r>
              <a:rPr lang="en-US" altLang="zh-CN" sz="3600" b="1" dirty="0" err="1">
                <a:solidFill>
                  <a:srgbClr val="F74F4F"/>
                </a:solidFill>
                <a:cs typeface="+mn-ea"/>
                <a:sym typeface="+mn-lt"/>
              </a:rPr>
              <a:t>đi</a:t>
            </a:r>
            <a:r>
              <a:rPr lang="en-US" altLang="zh-CN" sz="3600" b="1" dirty="0">
                <a:solidFill>
                  <a:srgbClr val="F74F4F"/>
                </a:solidFill>
                <a:cs typeface="+mn-ea"/>
                <a:sym typeface="+mn-lt"/>
              </a:rPr>
              <a:t> </a:t>
            </a:r>
            <a:r>
              <a:rPr lang="en-US" altLang="zh-CN" sz="3600" b="1" dirty="0" err="1">
                <a:solidFill>
                  <a:srgbClr val="F74F4F"/>
                </a:solidFill>
                <a:cs typeface="+mn-ea"/>
                <a:sym typeface="+mn-lt"/>
              </a:rPr>
              <a:t>ngủ</a:t>
            </a:r>
            <a:r>
              <a:rPr lang="en-US" altLang="zh-CN" sz="3600" b="1" dirty="0">
                <a:solidFill>
                  <a:srgbClr val="F74F4F"/>
                </a:solidFill>
                <a:cs typeface="+mn-ea"/>
                <a:sym typeface="+mn-lt"/>
              </a:rPr>
              <a:t>, </a:t>
            </a:r>
            <a:r>
              <a:rPr lang="en-US" altLang="zh-CN" sz="3600" b="1" dirty="0" err="1">
                <a:solidFill>
                  <a:srgbClr val="F74F4F"/>
                </a:solidFill>
                <a:cs typeface="+mn-ea"/>
                <a:sym typeface="+mn-lt"/>
              </a:rPr>
              <a:t>không</a:t>
            </a:r>
            <a:r>
              <a:rPr lang="en-US" altLang="zh-CN" sz="3600" b="1" dirty="0">
                <a:solidFill>
                  <a:srgbClr val="F74F4F"/>
                </a:solidFill>
                <a:cs typeface="+mn-ea"/>
                <a:sym typeface="+mn-lt"/>
              </a:rPr>
              <a:t> </a:t>
            </a:r>
            <a:r>
              <a:rPr lang="en-US" altLang="zh-CN" sz="3600" b="1" dirty="0" err="1">
                <a:solidFill>
                  <a:srgbClr val="F74F4F"/>
                </a:solidFill>
                <a:cs typeface="+mn-ea"/>
                <a:sym typeface="+mn-lt"/>
              </a:rPr>
              <a:t>nên</a:t>
            </a:r>
            <a:r>
              <a:rPr lang="en-US" altLang="zh-CN" sz="3600" b="1" dirty="0">
                <a:solidFill>
                  <a:srgbClr val="F74F4F"/>
                </a:solidFill>
                <a:cs typeface="+mn-ea"/>
                <a:sym typeface="+mn-lt"/>
              </a:rPr>
              <a:t> </a:t>
            </a:r>
            <a:r>
              <a:rPr lang="en-US" altLang="zh-CN" sz="3600" b="1" dirty="0" err="1">
                <a:solidFill>
                  <a:srgbClr val="F74F4F"/>
                </a:solidFill>
                <a:cs typeface="+mn-ea"/>
                <a:sym typeface="+mn-lt"/>
              </a:rPr>
              <a:t>mặc</a:t>
            </a:r>
            <a:r>
              <a:rPr lang="en-US" altLang="zh-CN" sz="3600" b="1" dirty="0">
                <a:solidFill>
                  <a:srgbClr val="F74F4F"/>
                </a:solidFill>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chơi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bơi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sp>
        <p:nvSpPr>
          <p:cNvPr id="15" name="TextBox 14">
            <a:extLst>
              <a:ext uri="{FF2B5EF4-FFF2-40B4-BE49-F238E27FC236}">
                <a16:creationId xmlns:a16="http://schemas.microsoft.com/office/drawing/2014/main" xmlns=""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xmlns=""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đi</a:t>
            </a:r>
            <a:r>
              <a:rPr lang="en-US" sz="3200" dirty="0">
                <a:solidFill>
                  <a:srgbClr val="002060"/>
                </a:solidFill>
              </a:rPr>
              <a:t> </a:t>
            </a:r>
            <a:r>
              <a:rPr lang="en-US" sz="3200" dirty="0" err="1">
                <a:solidFill>
                  <a:srgbClr val="002060"/>
                </a:solidFill>
              </a:rPr>
              <a:t>học</a:t>
            </a:r>
            <a:endParaRPr lang="en-US" sz="3200" dirty="0">
              <a:solidFill>
                <a:srgbClr val="002060"/>
              </a:solidFill>
            </a:endParaRPr>
          </a:p>
        </p:txBody>
      </p:sp>
      <p:sp>
        <p:nvSpPr>
          <p:cNvPr id="17" name="TextBox 16">
            <a:extLst>
              <a:ext uri="{FF2B5EF4-FFF2-40B4-BE49-F238E27FC236}">
                <a16:creationId xmlns:a16="http://schemas.microsoft.com/office/drawing/2014/main" xmlns=""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thoáng</a:t>
            </a:r>
            <a:r>
              <a:rPr lang="en-US" sz="3200" dirty="0">
                <a:solidFill>
                  <a:srgbClr val="002060"/>
                </a:solidFill>
              </a:rPr>
              <a:t> </a:t>
            </a:r>
            <a:r>
              <a:rPr lang="en-US" sz="3200" dirty="0" err="1">
                <a:solidFill>
                  <a:srgbClr val="002060"/>
                </a:solidFill>
              </a:rPr>
              <a:t>mát</a:t>
            </a:r>
            <a:endParaRPr lang="en-US" sz="3200" dirty="0">
              <a:solidFill>
                <a:srgbClr val="002060"/>
              </a:solidFill>
            </a:endParaRPr>
          </a:p>
        </p:txBody>
      </p:sp>
      <p:sp>
        <p:nvSpPr>
          <p:cNvPr id="18" name="TextBox 17">
            <a:extLst>
              <a:ext uri="{FF2B5EF4-FFF2-40B4-BE49-F238E27FC236}">
                <a16:creationId xmlns:a16="http://schemas.microsoft.com/office/drawing/2014/main" xmlns=""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rPr>
              <a:t>đồ</a:t>
            </a:r>
            <a:r>
              <a:rPr lang="en-US" sz="3200" dirty="0">
                <a:solidFill>
                  <a:srgbClr val="002060"/>
                </a:solidFill>
              </a:rPr>
              <a:t> </a:t>
            </a:r>
            <a:r>
              <a:rPr lang="en-US" sz="3200" dirty="0" err="1">
                <a:solidFill>
                  <a:srgbClr val="002060"/>
                </a:solidFill>
              </a:rPr>
              <a:t>bơi</a:t>
            </a:r>
            <a:endParaRPr lang="en-US" sz="3200" dirty="0">
              <a:solidFill>
                <a:srgbClr val="002060"/>
              </a:solidFill>
            </a:endParaRPr>
          </a:p>
        </p:txBody>
      </p:sp>
    </p:spTree>
    <p:extLst>
      <p:ext uri="{BB962C8B-B14F-4D97-AF65-F5344CB8AC3E}">
        <p14:creationId xmlns:p14="http://schemas.microsoft.com/office/powerpoint/2010/main" val="37005121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Arial"/>
                <a:ea typeface="微软雅黑"/>
                <a:cs typeface="+mn-cs"/>
              </a:rPr>
              <a:t>BT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về</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nhà</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1761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xmlns=""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xmlns=""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xmlns=""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xmlns=""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xmlns=""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xmlns=""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xmlns=""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xmlns=""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xmlns=""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xmlns=""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xmlns=""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xmlns=""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xmlns=""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vi-VN" sz="42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094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
            <a:ext cx="12192000" cy="6903157"/>
          </a:xfrm>
          <a:prstGeom prst="rect">
            <a:avLst/>
          </a:prstGeom>
        </p:spPr>
      </p:pic>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Calibri" panose="020F0502020204030204" pitchFamily="34" charset="0"/>
                <a:ea typeface="微软雅黑"/>
                <a:cs typeface="+mn-ea"/>
                <a:sym typeface="+mn-lt"/>
              </a:rPr>
              <a:t>Bài</a:t>
            </a:r>
            <a:r>
              <a:rPr lang="en-US" altLang="zh-CN" sz="6637" b="1" kern="0" dirty="0">
                <a:solidFill>
                  <a:prstClr val="white"/>
                </a:solidFill>
                <a:latin typeface="Calibri" panose="020F0502020204030204" pitchFamily="34" charset="0"/>
                <a:ea typeface="微软雅黑"/>
                <a:cs typeface="+mn-ea"/>
                <a:sym typeface="+mn-lt"/>
              </a:rPr>
              <a:t> 16: </a:t>
            </a:r>
            <a:r>
              <a:rPr lang="en-US" altLang="zh-CN" sz="6637" b="1" kern="0" dirty="0" err="1">
                <a:solidFill>
                  <a:prstClr val="white"/>
                </a:solidFill>
                <a:latin typeface="Calibri" panose="020F0502020204030204" pitchFamily="34" charset="0"/>
                <a:ea typeface="微软雅黑"/>
                <a:cs typeface="+mn-ea"/>
                <a:sym typeface="+mn-lt"/>
              </a:rPr>
              <a:t>Lựa</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chọn</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trang</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phục</a:t>
            </a:r>
            <a:endParaRPr lang="zh-CN" altLang="en-US" sz="6637" b="1" kern="0" dirty="0">
              <a:solidFill>
                <a:prstClr val="white"/>
              </a:solidFill>
              <a:latin typeface="Calibri" panose="020F0502020204030204" pitchFamily="34" charset="0"/>
              <a:ea typeface="微软雅黑"/>
              <a:cs typeface="+mn-ea"/>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Khởi</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động</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Bài 16">
            <a:hlinkClick r:id="" action="ppaction://media"/>
            <a:extLst>
              <a:ext uri="{FF2B5EF4-FFF2-40B4-BE49-F238E27FC236}">
                <a16:creationId xmlns:a16="http://schemas.microsoft.com/office/drawing/2014/main" xmlns="" id="{3E3C2592-B60F-4CAE-992D-D826A25CCF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894" y="139457"/>
            <a:ext cx="11734800" cy="6600825"/>
          </a:xfrm>
          <a:prstGeom prst="rect">
            <a:avLst/>
          </a:prstGeom>
        </p:spPr>
      </p:pic>
    </p:spTree>
    <p:extLst>
      <p:ext uri="{BB962C8B-B14F-4D97-AF65-F5344CB8AC3E}">
        <p14:creationId xmlns:p14="http://schemas.microsoft.com/office/powerpoint/2010/main" val="17458129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xmlns=""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xmlns=""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Calibri" panose="020F0502020204030204" pitchFamily="34" charset="0"/>
                <a:ea typeface="微软雅黑"/>
              </a:rPr>
              <a:t>Ở </a:t>
            </a:r>
            <a:r>
              <a:rPr lang="en-US" sz="4000" noProof="0" dirty="0" err="1">
                <a:solidFill>
                  <a:srgbClr val="0070C0"/>
                </a:solidFill>
                <a:latin typeface="Calibri" panose="020F0502020204030204" pitchFamily="34" charset="0"/>
                <a:ea typeface="微软雅黑"/>
              </a:rPr>
              <a:t>nhà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em</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đã</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biết</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lựa</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chọn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trang</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phục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và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mặc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quần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áo</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chưa</a:t>
            </a:r>
            <a:r>
              <a:rPr lang="en-US" sz="4000" noProof="0" dirty="0">
                <a:solidFill>
                  <a:srgbClr val="0070C0"/>
                </a:solidFill>
                <a:latin typeface="Calibri" panose="020F0502020204030204" pitchFamily="34" charset="0"/>
                <a:ea typeface="微软雅黑"/>
              </a:rPr>
              <a:t>?</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微软雅黑"/>
            </a:endParaRPr>
          </a:p>
        </p:txBody>
      </p:sp>
    </p:spTree>
    <p:extLst>
      <p:ext uri="{BB962C8B-B14F-4D97-AF65-F5344CB8AC3E}">
        <p14:creationId xmlns:p14="http://schemas.microsoft.com/office/powerpoint/2010/main" val="2406835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Khám</a:t>
            </a:r>
            <a:r>
              <a:rPr kumimoji="0" lang="en-US" sz="6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6000" b="0" i="0" u="none" strike="noStrike" kern="1200" cap="none" spc="0" normalizeH="0" baseline="0" noProof="0" dirty="0" err="1">
                <a:ln>
                  <a:noFill/>
                </a:ln>
                <a:solidFill>
                  <a:srgbClr val="0070C0"/>
                </a:solidFill>
                <a:effectLst/>
                <a:uLnTx/>
                <a:uFillTx/>
                <a:latin typeface="Arial"/>
                <a:ea typeface="微软雅黑"/>
                <a:cs typeface="+mn-cs"/>
              </a:rPr>
              <a:t>phá</a:t>
            </a:r>
            <a:endParaRPr kumimoji="0" lang="en-US" sz="6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phục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phù</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hợp</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với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các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hoạt</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động</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dưới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xmlns=""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xmlns=""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xmlns=""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thun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đùi</a:t>
            </a:r>
            <a:r>
              <a:rPr lang="en-US" sz="3200" dirty="0">
                <a:latin typeface="Calibri" panose="020F0502020204030204" pitchFamily="34" charset="0"/>
              </a:rPr>
              <a:t>, </a:t>
            </a:r>
            <a:r>
              <a:rPr lang="en-US" sz="3200" dirty="0" err="1">
                <a:latin typeface="Calibri" panose="020F0502020204030204" pitchFamily="34" charset="0"/>
              </a:rPr>
              <a:t>chất</a:t>
            </a:r>
            <a:r>
              <a:rPr lang="en-US" sz="3200" dirty="0">
                <a:latin typeface="Calibri" panose="020F0502020204030204" pitchFamily="34" charset="0"/>
              </a:rPr>
              <a:t> </a:t>
            </a:r>
            <a:r>
              <a:rPr lang="en-US" sz="3200" dirty="0" err="1">
                <a:latin typeface="Calibri" panose="020F0502020204030204" pitchFamily="34" charset="0"/>
              </a:rPr>
              <a:t>liệu</a:t>
            </a:r>
            <a:r>
              <a:rPr lang="en-US" sz="3200" dirty="0">
                <a:latin typeface="Calibri" panose="020F0502020204030204" pitchFamily="34" charset="0"/>
              </a:rPr>
              <a:t> </a:t>
            </a:r>
            <a:r>
              <a:rPr lang="en-US" sz="3200" dirty="0" err="1">
                <a:latin typeface="Calibri" panose="020F0502020204030204" pitchFamily="34" charset="0"/>
              </a:rPr>
              <a:t>rộng</a:t>
            </a:r>
            <a:r>
              <a:rPr lang="en-US" sz="3200" dirty="0">
                <a:latin typeface="Calibri" panose="020F0502020204030204" pitchFamily="34" charset="0"/>
              </a:rPr>
              <a:t> </a:t>
            </a:r>
            <a:r>
              <a:rPr lang="en-US" sz="3200" dirty="0" err="1">
                <a:latin typeface="Calibri" panose="020F0502020204030204" pitchFamily="34" charset="0"/>
              </a:rPr>
              <a:t>rãi</a:t>
            </a:r>
            <a:r>
              <a:rPr lang="en-US" sz="3200" dirty="0">
                <a:latin typeface="Calibri" panose="020F0502020204030204" pitchFamily="34" charset="0"/>
              </a:rPr>
              <a:t> </a:t>
            </a:r>
            <a:r>
              <a:rPr lang="en-US" sz="3200" dirty="0" err="1">
                <a:latin typeface="Calibri" panose="020F0502020204030204" pitchFamily="34" charset="0"/>
              </a:rPr>
              <a:t>thoáng</a:t>
            </a:r>
            <a:r>
              <a:rPr lang="en-US" sz="3200" dirty="0">
                <a:latin typeface="Calibri" panose="020F0502020204030204" pitchFamily="34" charset="0"/>
              </a:rPr>
              <a:t> </a:t>
            </a:r>
            <a:r>
              <a:rPr lang="en-US" sz="3200" dirty="0" err="1">
                <a:latin typeface="Calibri" panose="020F0502020204030204" pitchFamily="34" charset="0"/>
              </a:rPr>
              <a:t>mát</a:t>
            </a:r>
            <a:endParaRPr lang="en-US" sz="3200" dirty="0">
              <a:latin typeface="Calibri" panose="020F0502020204030204" pitchFamily="34" charset="0"/>
            </a:endParaRPr>
          </a:p>
        </p:txBody>
      </p:sp>
      <p:sp>
        <p:nvSpPr>
          <p:cNvPr id="11" name="Rectangle: Rounded Corners 10">
            <a:extLst>
              <a:ext uri="{FF2B5EF4-FFF2-40B4-BE49-F238E27FC236}">
                <a16:creationId xmlns:a16="http://schemas.microsoft.com/office/drawing/2014/main" xmlns=""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đẹp</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a:t>
            </a:r>
          </a:p>
        </p:txBody>
      </p:sp>
      <p:sp>
        <p:nvSpPr>
          <p:cNvPr id="12" name="Rectangle: Rounded Corners 11">
            <a:extLst>
              <a:ext uri="{FF2B5EF4-FFF2-40B4-BE49-F238E27FC236}">
                <a16:creationId xmlns:a16="http://schemas.microsoft.com/office/drawing/2014/main" xmlns=""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thoái</a:t>
            </a:r>
            <a:r>
              <a:rPr lang="en-US" sz="3200" dirty="0">
                <a:latin typeface="Calibri" panose="020F0502020204030204" pitchFamily="34" charset="0"/>
              </a:rPr>
              <a:t> </a:t>
            </a:r>
            <a:r>
              <a:rPr lang="en-US" sz="3200" dirty="0" err="1">
                <a:latin typeface="Calibri" panose="020F0502020204030204" pitchFamily="34" charset="0"/>
              </a:rPr>
              <a:t>mái</a:t>
            </a:r>
            <a:r>
              <a:rPr lang="en-US" sz="3200" dirty="0">
                <a:latin typeface="Calibri" panose="020F0502020204030204" pitchFamily="34" charset="0"/>
              </a:rPr>
              <a:t>, co </a:t>
            </a:r>
            <a:r>
              <a:rPr lang="en-US" sz="3200" dirty="0" err="1">
                <a:latin typeface="Calibri" panose="020F0502020204030204" pitchFamily="34" charset="0"/>
              </a:rPr>
              <a:t>giãn</a:t>
            </a:r>
            <a:r>
              <a:rPr lang="en-US" sz="3200" dirty="0">
                <a:latin typeface="Calibri" panose="020F0502020204030204" pitchFamily="34" charset="0"/>
              </a:rPr>
              <a:t>.</a:t>
            </a:r>
          </a:p>
        </p:txBody>
      </p:sp>
    </p:spTree>
    <p:extLst>
      <p:ext uri="{BB962C8B-B14F-4D97-AF65-F5344CB8AC3E}">
        <p14:creationId xmlns:p14="http://schemas.microsoft.com/office/powerpoint/2010/main" val="708875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xmlns=""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xmlns=""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xmlns=""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a:solidFill>
                  <a:prstClr val="white"/>
                </a:solidFill>
                <a:latin typeface="Calibri" panose="020F0502020204030204"/>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99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347</Words>
  <Application>Microsoft Office PowerPoint</Application>
  <PresentationFormat>Widescreen</PresentationFormat>
  <Paragraphs>43</Paragraphs>
  <Slides>16</Slides>
  <Notes>11</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16</vt:i4>
      </vt:variant>
    </vt:vector>
  </HeadingPairs>
  <TitlesOfParts>
    <vt:vector size="37" baseType="lpstr">
      <vt:lpstr>Arial-SGK-TV</vt:lpstr>
      <vt:lpstr>Averta Std CY Bold</vt:lpstr>
      <vt:lpstr>iCiel Cucho</vt:lpstr>
      <vt:lpstr>微软雅黑</vt:lpstr>
      <vt:lpstr>Quicksand Medium</vt:lpstr>
      <vt:lpstr>宋体</vt:lpstr>
      <vt:lpstr>宋体</vt:lpstr>
      <vt:lpstr>UTM Avo</vt:lpstr>
      <vt:lpstr>印品黑体</vt:lpstr>
      <vt:lpstr>字魂17号-萌趣果冻体</vt:lpstr>
      <vt:lpstr>等线</vt:lpstr>
      <vt:lpstr>Arial</vt:lpstr>
      <vt:lpstr>Arial-Rounded</vt:lpstr>
      <vt:lpstr>Calibri</vt:lpstr>
      <vt:lpstr>Calibri Light</vt:lpstr>
      <vt:lpstr>HP001 4 hàng</vt:lpstr>
      <vt:lpstr>Times New Roman</vt:lpstr>
      <vt:lpstr>自定义设计方案</vt:lpstr>
      <vt:lpstr>包图主题2</vt:lpstr>
      <vt:lpstr>1_Office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8</cp:revision>
  <dcterms:created xsi:type="dcterms:W3CDTF">2021-06-16T14:20:35Z</dcterms:created>
  <dcterms:modified xsi:type="dcterms:W3CDTF">2021-06-25T10:26:57Z</dcterms:modified>
</cp:coreProperties>
</file>