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79" r:id="rId4"/>
    <p:sldId id="290" r:id="rId5"/>
    <p:sldId id="277" r:id="rId6"/>
    <p:sldId id="281" r:id="rId7"/>
    <p:sldId id="291" r:id="rId8"/>
    <p:sldId id="282" r:id="rId9"/>
    <p:sldId id="293" r:id="rId10"/>
    <p:sldId id="283" r:id="rId11"/>
    <p:sldId id="284" r:id="rId12"/>
    <p:sldId id="285" r:id="rId13"/>
    <p:sldId id="278" r:id="rId14"/>
    <p:sldId id="260" r:id="rId15"/>
    <p:sldId id="286" r:id="rId16"/>
    <p:sldId id="294" r:id="rId17"/>
    <p:sldId id="287" r:id="rId18"/>
    <p:sldId id="292" r:id="rId19"/>
    <p:sldId id="288" r:id="rId20"/>
    <p:sldId id="289" r:id="rId21"/>
    <p:sldId id="266" r:id="rId22"/>
    <p:sldId id="267"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6F6F-428D-4C79-B6CD-7EB6A2D58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0B8D9-340D-48ED-8B85-F9527F5A2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B3307C-016F-43C2-B958-01AA7D521189}"/>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5" name="Footer Placeholder 4">
            <a:extLst>
              <a:ext uri="{FF2B5EF4-FFF2-40B4-BE49-F238E27FC236}">
                <a16:creationId xmlns:a16="http://schemas.microsoft.com/office/drawing/2014/main" id="{EC314240-50EE-4783-B23D-7A729B98B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59C87-4253-4FCD-9F23-93E02E1A2071}"/>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379977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2521-38DC-4E4B-A6E0-2E52E2BA7B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AD71B6-6772-4F37-B954-0FF853005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5CC3B-FD7D-4D7D-B71C-AA7F993B7E91}"/>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5" name="Footer Placeholder 4">
            <a:extLst>
              <a:ext uri="{FF2B5EF4-FFF2-40B4-BE49-F238E27FC236}">
                <a16:creationId xmlns:a16="http://schemas.microsoft.com/office/drawing/2014/main" id="{224598F7-C2FD-498A-BECA-197D82A22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7E4F6-52F9-481F-9EA3-3841311B3494}"/>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136979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70B41-2E88-4F56-B283-E1C4E77D6C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22752-4B93-422B-955E-05276AFB4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8CDE0-4533-42BD-85A5-F6D011028AE5}"/>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5" name="Footer Placeholder 4">
            <a:extLst>
              <a:ext uri="{FF2B5EF4-FFF2-40B4-BE49-F238E27FC236}">
                <a16:creationId xmlns:a16="http://schemas.microsoft.com/office/drawing/2014/main" id="{D2EB8E02-9427-4BEF-B5FE-F822C72C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1DD7F-E896-48ED-8A08-09DCF9DB35C4}"/>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296056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F32C-AE0B-4611-9BBE-5CD91F70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1166D-DE65-4398-836B-1F939D4BBF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978B5-6A8F-411A-8BCD-F0B5EFC368F7}"/>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5" name="Footer Placeholder 4">
            <a:extLst>
              <a:ext uri="{FF2B5EF4-FFF2-40B4-BE49-F238E27FC236}">
                <a16:creationId xmlns:a16="http://schemas.microsoft.com/office/drawing/2014/main" id="{DCF6C322-BF0B-4F23-94FE-3575770FE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EB1E9-0CE9-43C0-A01C-A6CDB80D48A6}"/>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288399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AC43-11B6-4D7D-84B6-3597BE7016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52E349-A4C5-45F2-AF7B-8FFFF67FE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016785-4213-483F-9C80-D65DD63895EF}"/>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5" name="Footer Placeholder 4">
            <a:extLst>
              <a:ext uri="{FF2B5EF4-FFF2-40B4-BE49-F238E27FC236}">
                <a16:creationId xmlns:a16="http://schemas.microsoft.com/office/drawing/2014/main" id="{A6BE6344-5436-41E7-B9B9-3F7195A28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7D387-9BFF-41E9-B792-8A401874CA36}"/>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245666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6E92-592E-4100-913D-DF9D94A62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7C6BF-D35B-438F-8A2B-6BE5F8A0D2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C2A291-B09C-4AF7-85A4-0FFB86AEB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37D817-A517-413E-B575-16EE3E03CE50}"/>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6" name="Footer Placeholder 5">
            <a:extLst>
              <a:ext uri="{FF2B5EF4-FFF2-40B4-BE49-F238E27FC236}">
                <a16:creationId xmlns:a16="http://schemas.microsoft.com/office/drawing/2014/main" id="{8AE4E0B8-74A1-4F47-BCD3-8F16F6341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5D6AB-A351-421A-B29B-296AB05B9FC8}"/>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427218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9F80-0518-4499-99BA-FF36AE265E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E720F9-4FFA-4EDF-8D0D-74868D43B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C42B1-79E3-49FF-8FA6-556B0EE55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ED92B0-D898-49CC-B7BA-00E10A146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4FC1D9-E937-431C-9B18-381119CE2A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7A3D8D-EA14-4824-8284-D0A3A83D809F}"/>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8" name="Footer Placeholder 7">
            <a:extLst>
              <a:ext uri="{FF2B5EF4-FFF2-40B4-BE49-F238E27FC236}">
                <a16:creationId xmlns:a16="http://schemas.microsoft.com/office/drawing/2014/main" id="{A7C2E78B-F122-471F-B5E6-73C17EA770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677090-316E-4CB7-A491-369C81EB33F3}"/>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74858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3F6B-C4EC-4086-92CA-1D00050D1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A736EA-95BF-43AF-BD2B-1911DD91CEAD}"/>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4" name="Footer Placeholder 3">
            <a:extLst>
              <a:ext uri="{FF2B5EF4-FFF2-40B4-BE49-F238E27FC236}">
                <a16:creationId xmlns:a16="http://schemas.microsoft.com/office/drawing/2014/main" id="{38863BD5-B057-415A-ACBD-2B3422D5E2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BD21A2-D265-41D6-93A5-0A10B895CB80}"/>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202359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6A1B0-6BD1-4A29-8F9F-74672D393799}"/>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3" name="Footer Placeholder 2">
            <a:extLst>
              <a:ext uri="{FF2B5EF4-FFF2-40B4-BE49-F238E27FC236}">
                <a16:creationId xmlns:a16="http://schemas.microsoft.com/office/drawing/2014/main" id="{49BFD5A8-ECFA-422D-98EB-7903B76FB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49143-8DE3-4943-AA88-6029AE309DD1}"/>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34378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3831-514D-4D86-9D4D-2891F5F28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4A3E5-1DA4-4927-A125-4A7C2FB6E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CD9919-9C55-445C-8A0A-148AE1E0D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BC205-FBB2-4FFE-B59D-40C5DE4C2B1A}"/>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6" name="Footer Placeholder 5">
            <a:extLst>
              <a:ext uri="{FF2B5EF4-FFF2-40B4-BE49-F238E27FC236}">
                <a16:creationId xmlns:a16="http://schemas.microsoft.com/office/drawing/2014/main" id="{B08E09D5-795D-43E0-8EAE-EA6BD9F379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7F780A-7F0A-4004-8EED-B411F7FB9EAB}"/>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97556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157F-E0D4-4C10-8DD1-1A9840F8B3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EE4F5B-D439-43C1-87C9-3093A19F50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A98AD8-BADD-4AAB-AD7A-29EC44086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D06DD-8D70-4F1D-8085-A0DD4B2925CE}"/>
              </a:ext>
            </a:extLst>
          </p:cNvPr>
          <p:cNvSpPr>
            <a:spLocks noGrp="1"/>
          </p:cNvSpPr>
          <p:nvPr>
            <p:ph type="dt" sz="half" idx="10"/>
          </p:nvPr>
        </p:nvSpPr>
        <p:spPr/>
        <p:txBody>
          <a:bodyPr/>
          <a:lstStyle/>
          <a:p>
            <a:fld id="{C2A331D5-564E-4D86-A909-3888B283A46A}" type="datetimeFigureOut">
              <a:rPr lang="en-US" smtClean="0"/>
              <a:t>1/6/2022</a:t>
            </a:fld>
            <a:endParaRPr lang="en-US"/>
          </a:p>
        </p:txBody>
      </p:sp>
      <p:sp>
        <p:nvSpPr>
          <p:cNvPr id="6" name="Footer Placeholder 5">
            <a:extLst>
              <a:ext uri="{FF2B5EF4-FFF2-40B4-BE49-F238E27FC236}">
                <a16:creationId xmlns:a16="http://schemas.microsoft.com/office/drawing/2014/main" id="{06D7E7B3-1F60-43E3-AF25-AB867480A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178231-4720-4046-B6EB-53CB7F1C900C}"/>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371588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59084-1880-4AF3-94CA-7CF363476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46179-1D33-4D91-9877-FDC9C83EE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B6678-9755-4B7C-A13D-2DD6B09E8F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331D5-564E-4D86-A909-3888B283A46A}" type="datetimeFigureOut">
              <a:rPr lang="en-US" smtClean="0"/>
              <a:t>1/6/2022</a:t>
            </a:fld>
            <a:endParaRPr lang="en-US"/>
          </a:p>
        </p:txBody>
      </p:sp>
      <p:sp>
        <p:nvSpPr>
          <p:cNvPr id="5" name="Footer Placeholder 4">
            <a:extLst>
              <a:ext uri="{FF2B5EF4-FFF2-40B4-BE49-F238E27FC236}">
                <a16:creationId xmlns:a16="http://schemas.microsoft.com/office/drawing/2014/main" id="{8BA2C55E-ED35-447D-93D9-06700F8B8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06BB87-2B81-4AA7-B780-5856FB280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B8558-E4F2-40C0-BA09-06592CBDAF86}" type="slidenum">
              <a:rPr lang="en-US" smtClean="0"/>
              <a:t>‹#›</a:t>
            </a:fld>
            <a:endParaRPr lang="en-US"/>
          </a:p>
        </p:txBody>
      </p:sp>
    </p:spTree>
    <p:extLst>
      <p:ext uri="{BB962C8B-B14F-4D97-AF65-F5344CB8AC3E}">
        <p14:creationId xmlns:p14="http://schemas.microsoft.com/office/powerpoint/2010/main" val="417127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715C-D726-49AF-8C30-E0AC7C923F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AF11E4-F490-4F10-ACC3-DB266F9C0EFA}"/>
              </a:ext>
            </a:extLst>
          </p:cNvPr>
          <p:cNvSpPr>
            <a:spLocks noGrp="1"/>
          </p:cNvSpPr>
          <p:nvPr>
            <p:ph idx="1"/>
          </p:nvPr>
        </p:nvSpPr>
        <p:spPr>
          <a:xfrm>
            <a:off x="3034812" y="3368383"/>
            <a:ext cx="7411515" cy="603496"/>
          </a:xfrm>
        </p:spPr>
        <p:txBody>
          <a:bodyPr/>
          <a:lstStyle/>
          <a:p>
            <a:pPr marL="0" indent="0">
              <a:buNone/>
            </a:pPr>
            <a:r>
              <a:rPr lang="en-US" dirty="0" err="1">
                <a:latin typeface="VNI-Avo" pitchFamily="2" charset="0"/>
              </a:rPr>
              <a:t>Noùi</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ñieàu</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veà</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Teát</a:t>
            </a:r>
            <a:r>
              <a:rPr lang="en-US" dirty="0">
                <a:latin typeface="VNI-Avo" pitchFamily="2" charset="0"/>
              </a:rPr>
              <a:t>.</a:t>
            </a:r>
          </a:p>
        </p:txBody>
      </p:sp>
      <p:grpSp>
        <p:nvGrpSpPr>
          <p:cNvPr id="13" name="Group 12">
            <a:extLst>
              <a:ext uri="{FF2B5EF4-FFF2-40B4-BE49-F238E27FC236}">
                <a16:creationId xmlns:a16="http://schemas.microsoft.com/office/drawing/2014/main" id="{527F5EC2-45CE-4BAA-8866-AEEBF17B300D}"/>
              </a:ext>
            </a:extLst>
          </p:cNvPr>
          <p:cNvGrpSpPr/>
          <p:nvPr/>
        </p:nvGrpSpPr>
        <p:grpSpPr>
          <a:xfrm>
            <a:off x="-27709" y="-11797"/>
            <a:ext cx="12233565" cy="1604338"/>
            <a:chOff x="-27709" y="-11797"/>
            <a:chExt cx="12233565" cy="1604338"/>
          </a:xfrm>
        </p:grpSpPr>
        <p:sp>
          <p:nvSpPr>
            <p:cNvPr id="14" name="Rectangle 8">
              <a:extLst>
                <a:ext uri="{FF2B5EF4-FFF2-40B4-BE49-F238E27FC236}">
                  <a16:creationId xmlns:a16="http://schemas.microsoft.com/office/drawing/2014/main" id="{D1D70DAE-35D3-4B6A-A118-DB9599F61321}"/>
                </a:ext>
              </a:extLst>
            </p:cNvPr>
            <p:cNvSpPr/>
            <p:nvPr/>
          </p:nvSpPr>
          <p:spPr>
            <a:xfrm>
              <a:off x="-13853" y="218208"/>
              <a:ext cx="12219709" cy="1374333"/>
            </a:xfrm>
            <a:custGeom>
              <a:avLst/>
              <a:gdLst>
                <a:gd name="connsiteX0" fmla="*/ 0 w 12192000"/>
                <a:gd name="connsiteY0" fmla="*/ 0 h 1435821"/>
                <a:gd name="connsiteX1" fmla="*/ 12192000 w 12192000"/>
                <a:gd name="connsiteY1" fmla="*/ 0 h 1435821"/>
                <a:gd name="connsiteX2" fmla="*/ 12192000 w 12192000"/>
                <a:gd name="connsiteY2" fmla="*/ 1435821 h 1435821"/>
                <a:gd name="connsiteX3" fmla="*/ 0 w 12192000"/>
                <a:gd name="connsiteY3" fmla="*/ 1435821 h 1435821"/>
                <a:gd name="connsiteX4" fmla="*/ 0 w 12192000"/>
                <a:gd name="connsiteY4" fmla="*/ 0 h 1435821"/>
                <a:gd name="connsiteX0" fmla="*/ 0 w 12192000"/>
                <a:gd name="connsiteY0" fmla="*/ 0 h 1503554"/>
                <a:gd name="connsiteX1" fmla="*/ 12192000 w 12192000"/>
                <a:gd name="connsiteY1" fmla="*/ 0 h 1503554"/>
                <a:gd name="connsiteX2" fmla="*/ 12192000 w 12192000"/>
                <a:gd name="connsiteY2" fmla="*/ 1435821 h 1503554"/>
                <a:gd name="connsiteX3" fmla="*/ 0 w 12192000"/>
                <a:gd name="connsiteY3" fmla="*/ 1435821 h 1503554"/>
                <a:gd name="connsiteX4" fmla="*/ 0 w 12192000"/>
                <a:gd name="connsiteY4" fmla="*/ 0 h 1503554"/>
                <a:gd name="connsiteX0" fmla="*/ 27709 w 12219709"/>
                <a:gd name="connsiteY0" fmla="*/ 0 h 1435821"/>
                <a:gd name="connsiteX1" fmla="*/ 12219709 w 12219709"/>
                <a:gd name="connsiteY1" fmla="*/ 0 h 1435821"/>
                <a:gd name="connsiteX2" fmla="*/ 12219709 w 12219709"/>
                <a:gd name="connsiteY2" fmla="*/ 1435821 h 1435821"/>
                <a:gd name="connsiteX3" fmla="*/ 0 w 12219709"/>
                <a:gd name="connsiteY3" fmla="*/ 1241858 h 1435821"/>
                <a:gd name="connsiteX4" fmla="*/ 27709 w 12219709"/>
                <a:gd name="connsiteY4" fmla="*/ 0 h 1435821"/>
                <a:gd name="connsiteX0" fmla="*/ 27709 w 12219709"/>
                <a:gd name="connsiteY0" fmla="*/ 0 h 1313379"/>
                <a:gd name="connsiteX1" fmla="*/ 12219709 w 12219709"/>
                <a:gd name="connsiteY1" fmla="*/ 0 h 1313379"/>
                <a:gd name="connsiteX2" fmla="*/ 12205854 w 12219709"/>
                <a:gd name="connsiteY2" fmla="*/ 1255712 h 1313379"/>
                <a:gd name="connsiteX3" fmla="*/ 0 w 12219709"/>
                <a:gd name="connsiteY3" fmla="*/ 1241858 h 1313379"/>
                <a:gd name="connsiteX4" fmla="*/ 27709 w 12219709"/>
                <a:gd name="connsiteY4" fmla="*/ 0 h 1313379"/>
                <a:gd name="connsiteX0" fmla="*/ 27709 w 12219709"/>
                <a:gd name="connsiteY0" fmla="*/ 0 h 1374333"/>
                <a:gd name="connsiteX1" fmla="*/ 12219709 w 12219709"/>
                <a:gd name="connsiteY1" fmla="*/ 0 h 1374333"/>
                <a:gd name="connsiteX2" fmla="*/ 12205854 w 12219709"/>
                <a:gd name="connsiteY2" fmla="*/ 1255712 h 1374333"/>
                <a:gd name="connsiteX3" fmla="*/ 0 w 12219709"/>
                <a:gd name="connsiteY3" fmla="*/ 1241858 h 1374333"/>
                <a:gd name="connsiteX4" fmla="*/ 27709 w 12219709"/>
                <a:gd name="connsiteY4" fmla="*/ 0 h 137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09" h="1374333">
                  <a:moveTo>
                    <a:pt x="27709" y="0"/>
                  </a:moveTo>
                  <a:lnTo>
                    <a:pt x="12219709" y="0"/>
                  </a:lnTo>
                  <a:lnTo>
                    <a:pt x="12205854" y="1255712"/>
                  </a:lnTo>
                  <a:cubicBezTo>
                    <a:pt x="6119091" y="1435821"/>
                    <a:pt x="5712691" y="1394258"/>
                    <a:pt x="0" y="1241858"/>
                  </a:cubicBezTo>
                  <a:lnTo>
                    <a:pt x="27709" y="0"/>
                  </a:lnTo>
                  <a:close/>
                </a:path>
              </a:pathLst>
            </a:custGeom>
            <a:solidFill>
              <a:srgbClr val="7AC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8">
              <a:extLst>
                <a:ext uri="{FF2B5EF4-FFF2-40B4-BE49-F238E27FC236}">
                  <a16:creationId xmlns:a16="http://schemas.microsoft.com/office/drawing/2014/main" id="{3E8D0CA0-D8F8-44EE-A011-8FB990D31317}"/>
                </a:ext>
              </a:extLst>
            </p:cNvPr>
            <p:cNvSpPr/>
            <p:nvPr/>
          </p:nvSpPr>
          <p:spPr>
            <a:xfrm>
              <a:off x="-27709" y="-11797"/>
              <a:ext cx="12219709" cy="1374333"/>
            </a:xfrm>
            <a:custGeom>
              <a:avLst/>
              <a:gdLst>
                <a:gd name="connsiteX0" fmla="*/ 0 w 12192000"/>
                <a:gd name="connsiteY0" fmla="*/ 0 h 1435821"/>
                <a:gd name="connsiteX1" fmla="*/ 12192000 w 12192000"/>
                <a:gd name="connsiteY1" fmla="*/ 0 h 1435821"/>
                <a:gd name="connsiteX2" fmla="*/ 12192000 w 12192000"/>
                <a:gd name="connsiteY2" fmla="*/ 1435821 h 1435821"/>
                <a:gd name="connsiteX3" fmla="*/ 0 w 12192000"/>
                <a:gd name="connsiteY3" fmla="*/ 1435821 h 1435821"/>
                <a:gd name="connsiteX4" fmla="*/ 0 w 12192000"/>
                <a:gd name="connsiteY4" fmla="*/ 0 h 1435821"/>
                <a:gd name="connsiteX0" fmla="*/ 0 w 12192000"/>
                <a:gd name="connsiteY0" fmla="*/ 0 h 1503554"/>
                <a:gd name="connsiteX1" fmla="*/ 12192000 w 12192000"/>
                <a:gd name="connsiteY1" fmla="*/ 0 h 1503554"/>
                <a:gd name="connsiteX2" fmla="*/ 12192000 w 12192000"/>
                <a:gd name="connsiteY2" fmla="*/ 1435821 h 1503554"/>
                <a:gd name="connsiteX3" fmla="*/ 0 w 12192000"/>
                <a:gd name="connsiteY3" fmla="*/ 1435821 h 1503554"/>
                <a:gd name="connsiteX4" fmla="*/ 0 w 12192000"/>
                <a:gd name="connsiteY4" fmla="*/ 0 h 1503554"/>
                <a:gd name="connsiteX0" fmla="*/ 27709 w 12219709"/>
                <a:gd name="connsiteY0" fmla="*/ 0 h 1435821"/>
                <a:gd name="connsiteX1" fmla="*/ 12219709 w 12219709"/>
                <a:gd name="connsiteY1" fmla="*/ 0 h 1435821"/>
                <a:gd name="connsiteX2" fmla="*/ 12219709 w 12219709"/>
                <a:gd name="connsiteY2" fmla="*/ 1435821 h 1435821"/>
                <a:gd name="connsiteX3" fmla="*/ 0 w 12219709"/>
                <a:gd name="connsiteY3" fmla="*/ 1241858 h 1435821"/>
                <a:gd name="connsiteX4" fmla="*/ 27709 w 12219709"/>
                <a:gd name="connsiteY4" fmla="*/ 0 h 1435821"/>
                <a:gd name="connsiteX0" fmla="*/ 27709 w 12219709"/>
                <a:gd name="connsiteY0" fmla="*/ 0 h 1313379"/>
                <a:gd name="connsiteX1" fmla="*/ 12219709 w 12219709"/>
                <a:gd name="connsiteY1" fmla="*/ 0 h 1313379"/>
                <a:gd name="connsiteX2" fmla="*/ 12205854 w 12219709"/>
                <a:gd name="connsiteY2" fmla="*/ 1255712 h 1313379"/>
                <a:gd name="connsiteX3" fmla="*/ 0 w 12219709"/>
                <a:gd name="connsiteY3" fmla="*/ 1241858 h 1313379"/>
                <a:gd name="connsiteX4" fmla="*/ 27709 w 12219709"/>
                <a:gd name="connsiteY4" fmla="*/ 0 h 1313379"/>
                <a:gd name="connsiteX0" fmla="*/ 27709 w 12219709"/>
                <a:gd name="connsiteY0" fmla="*/ 0 h 1374333"/>
                <a:gd name="connsiteX1" fmla="*/ 12219709 w 12219709"/>
                <a:gd name="connsiteY1" fmla="*/ 0 h 1374333"/>
                <a:gd name="connsiteX2" fmla="*/ 12205854 w 12219709"/>
                <a:gd name="connsiteY2" fmla="*/ 1255712 h 1374333"/>
                <a:gd name="connsiteX3" fmla="*/ 0 w 12219709"/>
                <a:gd name="connsiteY3" fmla="*/ 1241858 h 1374333"/>
                <a:gd name="connsiteX4" fmla="*/ 27709 w 12219709"/>
                <a:gd name="connsiteY4" fmla="*/ 0 h 137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09" h="1374333">
                  <a:moveTo>
                    <a:pt x="27709" y="0"/>
                  </a:moveTo>
                  <a:lnTo>
                    <a:pt x="12219709" y="0"/>
                  </a:lnTo>
                  <a:lnTo>
                    <a:pt x="12205854" y="1255712"/>
                  </a:lnTo>
                  <a:cubicBezTo>
                    <a:pt x="6119091" y="1435821"/>
                    <a:pt x="5712691" y="1394258"/>
                    <a:pt x="0" y="1241858"/>
                  </a:cubicBezTo>
                  <a:lnTo>
                    <a:pt x="27709" y="0"/>
                  </a:lnTo>
                  <a:close/>
                </a:path>
              </a:pathLst>
            </a:custGeom>
            <a:solidFill>
              <a:srgbClr val="45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94191C-3492-4C83-85D5-AB49F205C737}"/>
              </a:ext>
            </a:extLst>
          </p:cNvPr>
          <p:cNvGrpSpPr/>
          <p:nvPr/>
        </p:nvGrpSpPr>
        <p:grpSpPr>
          <a:xfrm>
            <a:off x="1543633" y="1001196"/>
            <a:ext cx="6939425" cy="1288862"/>
            <a:chOff x="1543633" y="1001196"/>
            <a:chExt cx="6939425" cy="1288862"/>
          </a:xfrm>
        </p:grpSpPr>
        <p:grpSp>
          <p:nvGrpSpPr>
            <p:cNvPr id="17" name="Group 16">
              <a:extLst>
                <a:ext uri="{FF2B5EF4-FFF2-40B4-BE49-F238E27FC236}">
                  <a16:creationId xmlns:a16="http://schemas.microsoft.com/office/drawing/2014/main" id="{8EC409FC-02F9-48E2-B58A-7F0B676D39C6}"/>
                </a:ext>
              </a:extLst>
            </p:cNvPr>
            <p:cNvGrpSpPr/>
            <p:nvPr/>
          </p:nvGrpSpPr>
          <p:grpSpPr>
            <a:xfrm>
              <a:off x="1543633" y="1001196"/>
              <a:ext cx="6939425" cy="1288862"/>
              <a:chOff x="1399567" y="986345"/>
              <a:chExt cx="6939425" cy="1288862"/>
            </a:xfrm>
          </p:grpSpPr>
          <p:sp>
            <p:nvSpPr>
              <p:cNvPr id="19" name="Arrow: Chevron 24">
                <a:extLst>
                  <a:ext uri="{FF2B5EF4-FFF2-40B4-BE49-F238E27FC236}">
                    <a16:creationId xmlns:a16="http://schemas.microsoft.com/office/drawing/2014/main" id="{C83D3C0C-17AB-4642-A5E0-8BAD3367CDB4}"/>
                  </a:ext>
                </a:extLst>
              </p:cNvPr>
              <p:cNvSpPr/>
              <p:nvPr/>
            </p:nvSpPr>
            <p:spPr>
              <a:xfrm>
                <a:off x="1399567" y="1392789"/>
                <a:ext cx="2255235" cy="882418"/>
              </a:xfrm>
              <a:custGeom>
                <a:avLst/>
                <a:gdLst>
                  <a:gd name="connsiteX0" fmla="*/ 0 w 2176897"/>
                  <a:gd name="connsiteY0" fmla="*/ 0 h 923902"/>
                  <a:gd name="connsiteX1" fmla="*/ 1714946 w 2176897"/>
                  <a:gd name="connsiteY1" fmla="*/ 0 h 923902"/>
                  <a:gd name="connsiteX2" fmla="*/ 2176897 w 2176897"/>
                  <a:gd name="connsiteY2" fmla="*/ 461951 h 923902"/>
                  <a:gd name="connsiteX3" fmla="*/ 1714946 w 2176897"/>
                  <a:gd name="connsiteY3" fmla="*/ 923902 h 923902"/>
                  <a:gd name="connsiteX4" fmla="*/ 0 w 2176897"/>
                  <a:gd name="connsiteY4" fmla="*/ 923902 h 923902"/>
                  <a:gd name="connsiteX5" fmla="*/ 461951 w 2176897"/>
                  <a:gd name="connsiteY5" fmla="*/ 461951 h 923902"/>
                  <a:gd name="connsiteX6" fmla="*/ 0 w 2176897"/>
                  <a:gd name="connsiteY6" fmla="*/ 0 h 923902"/>
                  <a:gd name="connsiteX0" fmla="*/ 0 w 2224312"/>
                  <a:gd name="connsiteY0" fmla="*/ 0 h 989308"/>
                  <a:gd name="connsiteX1" fmla="*/ 1762361 w 2224312"/>
                  <a:gd name="connsiteY1" fmla="*/ 65406 h 989308"/>
                  <a:gd name="connsiteX2" fmla="*/ 2224312 w 2224312"/>
                  <a:gd name="connsiteY2" fmla="*/ 527357 h 989308"/>
                  <a:gd name="connsiteX3" fmla="*/ 1762361 w 2224312"/>
                  <a:gd name="connsiteY3" fmla="*/ 989308 h 989308"/>
                  <a:gd name="connsiteX4" fmla="*/ 47415 w 2224312"/>
                  <a:gd name="connsiteY4" fmla="*/ 989308 h 989308"/>
                  <a:gd name="connsiteX5" fmla="*/ 509366 w 2224312"/>
                  <a:gd name="connsiteY5" fmla="*/ 527357 h 989308"/>
                  <a:gd name="connsiteX6" fmla="*/ 0 w 2224312"/>
                  <a:gd name="connsiteY6" fmla="*/ 0 h 989308"/>
                  <a:gd name="connsiteX0" fmla="*/ 0 w 2224312"/>
                  <a:gd name="connsiteY0" fmla="*/ 0 h 989308"/>
                  <a:gd name="connsiteX1" fmla="*/ 1762361 w 2224312"/>
                  <a:gd name="connsiteY1" fmla="*/ 65406 h 989308"/>
                  <a:gd name="connsiteX2" fmla="*/ 2224312 w 2224312"/>
                  <a:gd name="connsiteY2" fmla="*/ 527357 h 989308"/>
                  <a:gd name="connsiteX3" fmla="*/ 1762361 w 2224312"/>
                  <a:gd name="connsiteY3" fmla="*/ 989308 h 989308"/>
                  <a:gd name="connsiteX4" fmla="*/ 47415 w 2224312"/>
                  <a:gd name="connsiteY4" fmla="*/ 989308 h 989308"/>
                  <a:gd name="connsiteX5" fmla="*/ 611375 w 2224312"/>
                  <a:gd name="connsiteY5" fmla="*/ 421128 h 989308"/>
                  <a:gd name="connsiteX6" fmla="*/ 0 w 2224312"/>
                  <a:gd name="connsiteY6" fmla="*/ 0 h 98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312" h="989308">
                    <a:moveTo>
                      <a:pt x="0" y="0"/>
                    </a:moveTo>
                    <a:lnTo>
                      <a:pt x="1762361" y="65406"/>
                    </a:lnTo>
                    <a:lnTo>
                      <a:pt x="2224312" y="527357"/>
                    </a:lnTo>
                    <a:lnTo>
                      <a:pt x="1762361" y="989308"/>
                    </a:lnTo>
                    <a:lnTo>
                      <a:pt x="47415" y="989308"/>
                    </a:lnTo>
                    <a:lnTo>
                      <a:pt x="611375" y="421128"/>
                    </a:lnTo>
                    <a:lnTo>
                      <a:pt x="0" y="0"/>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hevron 1">
                <a:extLst>
                  <a:ext uri="{FF2B5EF4-FFF2-40B4-BE49-F238E27FC236}">
                    <a16:creationId xmlns:a16="http://schemas.microsoft.com/office/drawing/2014/main" id="{CA303118-7E9D-4FB1-A318-5AEE2D30E2D6}"/>
                  </a:ext>
                </a:extLst>
              </p:cNvPr>
              <p:cNvSpPr/>
              <p:nvPr/>
            </p:nvSpPr>
            <p:spPr>
              <a:xfrm rot="272365">
                <a:off x="1802298" y="1221534"/>
                <a:ext cx="2176897" cy="980242"/>
              </a:xfrm>
              <a:custGeom>
                <a:avLst/>
                <a:gdLst>
                  <a:gd name="connsiteX0" fmla="*/ 0 w 2176897"/>
                  <a:gd name="connsiteY0" fmla="*/ 0 h 923902"/>
                  <a:gd name="connsiteX1" fmla="*/ 1714946 w 2176897"/>
                  <a:gd name="connsiteY1" fmla="*/ 0 h 923902"/>
                  <a:gd name="connsiteX2" fmla="*/ 2176897 w 2176897"/>
                  <a:gd name="connsiteY2" fmla="*/ 461951 h 923902"/>
                  <a:gd name="connsiteX3" fmla="*/ 1714946 w 2176897"/>
                  <a:gd name="connsiteY3" fmla="*/ 923902 h 923902"/>
                  <a:gd name="connsiteX4" fmla="*/ 0 w 2176897"/>
                  <a:gd name="connsiteY4" fmla="*/ 923902 h 923902"/>
                  <a:gd name="connsiteX5" fmla="*/ 461951 w 2176897"/>
                  <a:gd name="connsiteY5" fmla="*/ 461951 h 923902"/>
                  <a:gd name="connsiteX6" fmla="*/ 0 w 2176897"/>
                  <a:gd name="connsiteY6" fmla="*/ 0 h 92390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461951 w 2176897"/>
                  <a:gd name="connsiteY5" fmla="*/ 518291 h 980242"/>
                  <a:gd name="connsiteX6" fmla="*/ 9424 w 2176897"/>
                  <a:gd name="connsiteY6" fmla="*/ 0 h 98024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649824 w 2176897"/>
                  <a:gd name="connsiteY5" fmla="*/ 433884 h 980242"/>
                  <a:gd name="connsiteX6" fmla="*/ 9424 w 2176897"/>
                  <a:gd name="connsiteY6" fmla="*/ 0 h 9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897" h="980242">
                    <a:moveTo>
                      <a:pt x="9424" y="0"/>
                    </a:moveTo>
                    <a:lnTo>
                      <a:pt x="1714946" y="56340"/>
                    </a:lnTo>
                    <a:lnTo>
                      <a:pt x="2176897" y="518291"/>
                    </a:lnTo>
                    <a:lnTo>
                      <a:pt x="1714946" y="980242"/>
                    </a:lnTo>
                    <a:lnTo>
                      <a:pt x="0" y="980242"/>
                    </a:lnTo>
                    <a:lnTo>
                      <a:pt x="649824" y="433884"/>
                    </a:lnTo>
                    <a:lnTo>
                      <a:pt x="9424" y="0"/>
                    </a:lnTo>
                    <a:close/>
                  </a:path>
                </a:pathLst>
              </a:custGeom>
              <a:solidFill>
                <a:srgbClr val="9A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hevron 1">
                <a:extLst>
                  <a:ext uri="{FF2B5EF4-FFF2-40B4-BE49-F238E27FC236}">
                    <a16:creationId xmlns:a16="http://schemas.microsoft.com/office/drawing/2014/main" id="{641F94E7-327A-417F-A2D0-6E8ADB078228}"/>
                  </a:ext>
                </a:extLst>
              </p:cNvPr>
              <p:cNvSpPr/>
              <p:nvPr/>
            </p:nvSpPr>
            <p:spPr>
              <a:xfrm rot="10800000">
                <a:off x="6162095" y="1114568"/>
                <a:ext cx="2176897" cy="906303"/>
              </a:xfrm>
              <a:custGeom>
                <a:avLst/>
                <a:gdLst>
                  <a:gd name="connsiteX0" fmla="*/ 0 w 2176897"/>
                  <a:gd name="connsiteY0" fmla="*/ 0 h 923902"/>
                  <a:gd name="connsiteX1" fmla="*/ 1714946 w 2176897"/>
                  <a:gd name="connsiteY1" fmla="*/ 0 h 923902"/>
                  <a:gd name="connsiteX2" fmla="*/ 2176897 w 2176897"/>
                  <a:gd name="connsiteY2" fmla="*/ 461951 h 923902"/>
                  <a:gd name="connsiteX3" fmla="*/ 1714946 w 2176897"/>
                  <a:gd name="connsiteY3" fmla="*/ 923902 h 923902"/>
                  <a:gd name="connsiteX4" fmla="*/ 0 w 2176897"/>
                  <a:gd name="connsiteY4" fmla="*/ 923902 h 923902"/>
                  <a:gd name="connsiteX5" fmla="*/ 461951 w 2176897"/>
                  <a:gd name="connsiteY5" fmla="*/ 461951 h 923902"/>
                  <a:gd name="connsiteX6" fmla="*/ 0 w 2176897"/>
                  <a:gd name="connsiteY6" fmla="*/ 0 h 92390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461951 w 2176897"/>
                  <a:gd name="connsiteY5" fmla="*/ 518291 h 980242"/>
                  <a:gd name="connsiteX6" fmla="*/ 9424 w 2176897"/>
                  <a:gd name="connsiteY6" fmla="*/ 0 h 98024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649824 w 2176897"/>
                  <a:gd name="connsiteY5" fmla="*/ 433884 h 980242"/>
                  <a:gd name="connsiteX6" fmla="*/ 9424 w 2176897"/>
                  <a:gd name="connsiteY6" fmla="*/ 0 h 9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897" h="980242">
                    <a:moveTo>
                      <a:pt x="9424" y="0"/>
                    </a:moveTo>
                    <a:lnTo>
                      <a:pt x="1714946" y="56340"/>
                    </a:lnTo>
                    <a:lnTo>
                      <a:pt x="2176897" y="518291"/>
                    </a:lnTo>
                    <a:lnTo>
                      <a:pt x="1714946" y="980242"/>
                    </a:lnTo>
                    <a:lnTo>
                      <a:pt x="0" y="980242"/>
                    </a:lnTo>
                    <a:lnTo>
                      <a:pt x="649824" y="433884"/>
                    </a:lnTo>
                    <a:lnTo>
                      <a:pt x="9424" y="0"/>
                    </a:lnTo>
                    <a:close/>
                  </a:path>
                </a:pathLst>
              </a:custGeom>
              <a:solidFill>
                <a:srgbClr val="9A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2" name="Group 21">
                <a:extLst>
                  <a:ext uri="{FF2B5EF4-FFF2-40B4-BE49-F238E27FC236}">
                    <a16:creationId xmlns:a16="http://schemas.microsoft.com/office/drawing/2014/main" id="{EE6B771C-4C80-4855-81F0-1D3852C8129A}"/>
                  </a:ext>
                </a:extLst>
              </p:cNvPr>
              <p:cNvGrpSpPr/>
              <p:nvPr/>
            </p:nvGrpSpPr>
            <p:grpSpPr>
              <a:xfrm>
                <a:off x="3224644" y="986345"/>
                <a:ext cx="4627419" cy="1174964"/>
                <a:chOff x="3186544" y="986344"/>
                <a:chExt cx="4627419" cy="1174964"/>
              </a:xfrm>
            </p:grpSpPr>
            <p:sp>
              <p:nvSpPr>
                <p:cNvPr id="23" name="Flowchart: Process 11">
                  <a:extLst>
                    <a:ext uri="{FF2B5EF4-FFF2-40B4-BE49-F238E27FC236}">
                      <a16:creationId xmlns:a16="http://schemas.microsoft.com/office/drawing/2014/main" id="{1212619A-FED5-45C1-9930-B65F68C0F77B}"/>
                    </a:ext>
                  </a:extLst>
                </p:cNvPr>
                <p:cNvSpPr/>
                <p:nvPr/>
              </p:nvSpPr>
              <p:spPr>
                <a:xfrm rot="10800000">
                  <a:off x="3186544" y="986344"/>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Process 11">
                  <a:extLst>
                    <a:ext uri="{FF2B5EF4-FFF2-40B4-BE49-F238E27FC236}">
                      <a16:creationId xmlns:a16="http://schemas.microsoft.com/office/drawing/2014/main" id="{F7AB33FA-92F8-4F0E-9EF4-2C5D7BF133C4}"/>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8" name="Oval 17">
              <a:extLst>
                <a:ext uri="{FF2B5EF4-FFF2-40B4-BE49-F238E27FC236}">
                  <a16:creationId xmlns:a16="http://schemas.microsoft.com/office/drawing/2014/main" id="{808908F2-EB66-4CBC-83AF-D1CCD2FFA5F4}"/>
                </a:ext>
              </a:extLst>
            </p:cNvPr>
            <p:cNvSpPr/>
            <p:nvPr/>
          </p:nvSpPr>
          <p:spPr>
            <a:xfrm>
              <a:off x="2618509" y="1151516"/>
              <a:ext cx="1246908" cy="1034829"/>
            </a:xfrm>
            <a:prstGeom prst="ellipse">
              <a:avLst/>
            </a:prstGeom>
            <a:solidFill>
              <a:srgbClr val="45AEC3"/>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err="1">
                  <a:latin typeface=".VnAvant" panose="020B7200000000000000" pitchFamily="34" charset="0"/>
                </a:rPr>
                <a:t>Bµi</a:t>
              </a:r>
              <a:r>
                <a:rPr lang="en-US" b="1" dirty="0">
                  <a:latin typeface=".VnAvant" panose="020B7200000000000000" pitchFamily="34" charset="0"/>
                </a:rPr>
                <a:t> </a:t>
              </a:r>
            </a:p>
            <a:p>
              <a:pPr algn="ctr"/>
              <a:r>
                <a:rPr lang="en-US" sz="4000" b="1" dirty="0">
                  <a:latin typeface=".VnAvant" panose="020B7200000000000000" pitchFamily="34" charset="0"/>
                </a:rPr>
                <a:t>4</a:t>
              </a:r>
            </a:p>
          </p:txBody>
        </p:sp>
      </p:grpSp>
      <p:sp>
        <p:nvSpPr>
          <p:cNvPr id="25" name="TextBox 24">
            <a:extLst>
              <a:ext uri="{FF2B5EF4-FFF2-40B4-BE49-F238E27FC236}">
                <a16:creationId xmlns:a16="http://schemas.microsoft.com/office/drawing/2014/main" id="{83C9BF11-2B3A-45C2-AF1F-519CCA0F854F}"/>
              </a:ext>
            </a:extLst>
          </p:cNvPr>
          <p:cNvSpPr txBox="1"/>
          <p:nvPr/>
        </p:nvSpPr>
        <p:spPr>
          <a:xfrm>
            <a:off x="3934691" y="1320971"/>
            <a:ext cx="3241964" cy="523220"/>
          </a:xfrm>
          <a:prstGeom prst="rect">
            <a:avLst/>
          </a:prstGeom>
          <a:noFill/>
        </p:spPr>
        <p:txBody>
          <a:bodyPr wrap="square" rtlCol="0">
            <a:spAutoFit/>
          </a:bodyPr>
          <a:lstStyle/>
          <a:p>
            <a:r>
              <a:rPr lang="en-US" sz="2800" b="1" dirty="0">
                <a:solidFill>
                  <a:srgbClr val="0D94D7"/>
                </a:solidFill>
                <a:latin typeface="VNI-Avo" pitchFamily="2" charset="0"/>
              </a:rPr>
              <a:t>TEÁT ÑEÁN ROÀI (6T)</a:t>
            </a:r>
          </a:p>
        </p:txBody>
      </p:sp>
      <p:grpSp>
        <p:nvGrpSpPr>
          <p:cNvPr id="26" name="Group 25">
            <a:extLst>
              <a:ext uri="{FF2B5EF4-FFF2-40B4-BE49-F238E27FC236}">
                <a16:creationId xmlns:a16="http://schemas.microsoft.com/office/drawing/2014/main" id="{20BD7508-5F48-497D-81AD-5341F8003AAF}"/>
              </a:ext>
            </a:extLst>
          </p:cNvPr>
          <p:cNvGrpSpPr/>
          <p:nvPr/>
        </p:nvGrpSpPr>
        <p:grpSpPr>
          <a:xfrm>
            <a:off x="33226" y="2119979"/>
            <a:ext cx="1524000" cy="823848"/>
            <a:chOff x="36715" y="2258787"/>
            <a:chExt cx="1524000" cy="823848"/>
          </a:xfrm>
        </p:grpSpPr>
        <p:grpSp>
          <p:nvGrpSpPr>
            <p:cNvPr id="27" name="Group 26">
              <a:extLst>
                <a:ext uri="{FF2B5EF4-FFF2-40B4-BE49-F238E27FC236}">
                  <a16:creationId xmlns:a16="http://schemas.microsoft.com/office/drawing/2014/main" id="{3A30DFEE-8203-435A-84CE-25ABF2F4643F}"/>
                </a:ext>
              </a:extLst>
            </p:cNvPr>
            <p:cNvGrpSpPr/>
            <p:nvPr/>
          </p:nvGrpSpPr>
          <p:grpSpPr>
            <a:xfrm>
              <a:off x="36715" y="2258787"/>
              <a:ext cx="1524000" cy="823848"/>
              <a:chOff x="3186544" y="986344"/>
              <a:chExt cx="4627419" cy="1174964"/>
            </a:xfrm>
          </p:grpSpPr>
          <p:sp>
            <p:nvSpPr>
              <p:cNvPr id="29" name="Flowchart: Process 11">
                <a:extLst>
                  <a:ext uri="{FF2B5EF4-FFF2-40B4-BE49-F238E27FC236}">
                    <a16:creationId xmlns:a16="http://schemas.microsoft.com/office/drawing/2014/main" id="{AA083BE5-E39C-4C5A-8393-D66F8760A464}"/>
                  </a:ext>
                </a:extLst>
              </p:cNvPr>
              <p:cNvSpPr/>
              <p:nvPr/>
            </p:nvSpPr>
            <p:spPr>
              <a:xfrm rot="10800000">
                <a:off x="3186544" y="986344"/>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Process 11">
                <a:extLst>
                  <a:ext uri="{FF2B5EF4-FFF2-40B4-BE49-F238E27FC236}">
                    <a16:creationId xmlns:a16="http://schemas.microsoft.com/office/drawing/2014/main" id="{1495FFB0-999F-4094-9A2D-E1685EAA19AD}"/>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8884E57E-76ED-4B1E-AB6D-D36A5D14F10E}"/>
                </a:ext>
              </a:extLst>
            </p:cNvPr>
            <p:cNvSpPr txBox="1"/>
            <p:nvPr/>
          </p:nvSpPr>
          <p:spPr>
            <a:xfrm>
              <a:off x="207243" y="2419749"/>
              <a:ext cx="939800"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ĐỌC</a:t>
              </a:r>
            </a:p>
          </p:txBody>
        </p:sp>
      </p:grpSp>
      <p:pic>
        <p:nvPicPr>
          <p:cNvPr id="32" name="Picture 31">
            <a:extLst>
              <a:ext uri="{FF2B5EF4-FFF2-40B4-BE49-F238E27FC236}">
                <a16:creationId xmlns:a16="http://schemas.microsoft.com/office/drawing/2014/main" id="{92505168-ECCC-426B-9824-929001524B21}"/>
              </a:ext>
            </a:extLst>
          </p:cNvPr>
          <p:cNvPicPr>
            <a:picLocks noChangeAspect="1"/>
          </p:cNvPicPr>
          <p:nvPr/>
        </p:nvPicPr>
        <p:blipFill rotWithShape="1">
          <a:blip r:embed="rId2"/>
          <a:srcRect l="31160" t="48416" r="62715" b="43411"/>
          <a:stretch/>
        </p:blipFill>
        <p:spPr>
          <a:xfrm>
            <a:off x="1641130" y="3243705"/>
            <a:ext cx="1393682" cy="1045723"/>
          </a:xfrm>
          <a:prstGeom prst="rect">
            <a:avLst/>
          </a:prstGeom>
        </p:spPr>
      </p:pic>
      <p:sp>
        <p:nvSpPr>
          <p:cNvPr id="33" name="TextBox 32">
            <a:extLst>
              <a:ext uri="{FF2B5EF4-FFF2-40B4-BE49-F238E27FC236}">
                <a16:creationId xmlns:a16="http://schemas.microsoft.com/office/drawing/2014/main" id="{1A7F420E-A8F5-40D0-868E-659428E82943}"/>
              </a:ext>
            </a:extLst>
          </p:cNvPr>
          <p:cNvSpPr txBox="1"/>
          <p:nvPr/>
        </p:nvSpPr>
        <p:spPr>
          <a:xfrm>
            <a:off x="9961418" y="6080482"/>
            <a:ext cx="2292420" cy="553998"/>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S: </a:t>
            </a:r>
            <a:r>
              <a:rPr lang="en-US" sz="3000" b="1" dirty="0" err="1">
                <a:latin typeface="Arial" panose="020B0604020202020204" pitchFamily="34" charset="0"/>
                <a:cs typeface="Arial" panose="020B0604020202020204" pitchFamily="34" charset="0"/>
              </a:rPr>
              <a:t>trang</a:t>
            </a:r>
            <a:r>
              <a:rPr lang="en-US" sz="3000" b="1" dirty="0">
                <a:latin typeface="Arial" panose="020B0604020202020204" pitchFamily="34" charset="0"/>
                <a:cs typeface="Arial" panose="020B0604020202020204" pitchFamily="34" charset="0"/>
              </a:rPr>
              <a:t> 19</a:t>
            </a:r>
          </a:p>
        </p:txBody>
      </p:sp>
      <p:sp>
        <p:nvSpPr>
          <p:cNvPr id="31" name="TextBox 30">
            <a:extLst>
              <a:ext uri="{FF2B5EF4-FFF2-40B4-BE49-F238E27FC236}">
                <a16:creationId xmlns:a16="http://schemas.microsoft.com/office/drawing/2014/main" id="{4B220EC4-07FC-4B9D-82DD-EE3C6C237B70}"/>
              </a:ext>
            </a:extLst>
          </p:cNvPr>
          <p:cNvSpPr txBox="1"/>
          <p:nvPr/>
        </p:nvSpPr>
        <p:spPr>
          <a:xfrm>
            <a:off x="1910987" y="2450218"/>
            <a:ext cx="2247651" cy="584775"/>
          </a:xfrm>
          <a:prstGeom prst="rect">
            <a:avLst/>
          </a:prstGeom>
          <a:noFill/>
        </p:spPr>
        <p:txBody>
          <a:bodyPr wrap="square" rtlCol="0">
            <a:spAutoFit/>
          </a:bodyPr>
          <a:lstStyle/>
          <a:p>
            <a:r>
              <a:rPr lang="en-US" sz="3200" b="1" dirty="0" err="1">
                <a:latin typeface="VNI-Avo" pitchFamily="2" charset="0"/>
              </a:rPr>
              <a:t>Tieát</a:t>
            </a:r>
            <a:r>
              <a:rPr lang="en-US" sz="3200" b="1" dirty="0">
                <a:latin typeface="VNI-Avo" pitchFamily="2" charset="0"/>
              </a:rPr>
              <a:t> 1, 2</a:t>
            </a:r>
          </a:p>
        </p:txBody>
      </p:sp>
      <p:pic>
        <p:nvPicPr>
          <p:cNvPr id="1026" name="Picture 2" descr="Nguồn gốc và ý nghĩa nhân văn của Tết Nguyên đán - TIN logi">
            <a:extLst>
              <a:ext uri="{FF2B5EF4-FFF2-40B4-BE49-F238E27FC236}">
                <a16:creationId xmlns:a16="http://schemas.microsoft.com/office/drawing/2014/main" id="{B8634CCC-4CB5-4ED1-ADFD-D7911EB17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388" y="3962122"/>
            <a:ext cx="5151697" cy="289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0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5A682-5519-4EEF-A5B8-273BF35DADC2}"/>
              </a:ext>
            </a:extLst>
          </p:cNvPr>
          <p:cNvSpPr>
            <a:spLocks noGrp="1"/>
          </p:cNvSpPr>
          <p:nvPr>
            <p:ph idx="1"/>
          </p:nvPr>
        </p:nvSpPr>
        <p:spPr>
          <a:xfrm>
            <a:off x="962231" y="2588945"/>
            <a:ext cx="10515600" cy="975764"/>
          </a:xfrm>
        </p:spPr>
        <p:txBody>
          <a:bodyPr/>
          <a:lstStyle/>
          <a:p>
            <a:pPr marL="0" indent="0">
              <a:buNone/>
            </a:pPr>
            <a:r>
              <a:rPr lang="en-US" dirty="0">
                <a:latin typeface="VNI-Avo" pitchFamily="2" charset="0"/>
              </a:rPr>
              <a:t>2. </a:t>
            </a:r>
            <a:r>
              <a:rPr lang="en-US" dirty="0" err="1">
                <a:latin typeface="VNI-Avo" pitchFamily="2" charset="0"/>
              </a:rPr>
              <a:t>Ngöôøi</a:t>
            </a:r>
            <a:r>
              <a:rPr lang="en-US" dirty="0">
                <a:latin typeface="VNI-Avo" pitchFamily="2" charset="0"/>
              </a:rPr>
              <a:t> ta </a:t>
            </a:r>
            <a:r>
              <a:rPr lang="en-US" dirty="0" err="1">
                <a:latin typeface="VNI-Avo" pitchFamily="2" charset="0"/>
              </a:rPr>
              <a:t>duøng</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gì</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baùnh</a:t>
            </a:r>
            <a:r>
              <a:rPr lang="en-US" dirty="0">
                <a:latin typeface="VNI-Avo" pitchFamily="2" charset="0"/>
              </a:rPr>
              <a:t> </a:t>
            </a:r>
            <a:r>
              <a:rPr lang="en-US" dirty="0" err="1">
                <a:latin typeface="VNI-Avo" pitchFamily="2" charset="0"/>
              </a:rPr>
              <a:t>chöng</a:t>
            </a:r>
            <a:r>
              <a:rPr lang="en-US" dirty="0">
                <a:latin typeface="VNI-Avo" pitchFamily="2" charset="0"/>
              </a:rPr>
              <a:t>, </a:t>
            </a:r>
            <a:r>
              <a:rPr lang="en-US" dirty="0" err="1">
                <a:latin typeface="VNI-Avo" pitchFamily="2" charset="0"/>
              </a:rPr>
              <a:t>baùnh</a:t>
            </a:r>
            <a:r>
              <a:rPr lang="en-US" dirty="0">
                <a:latin typeface="VNI-Avo" pitchFamily="2" charset="0"/>
              </a:rPr>
              <a:t> </a:t>
            </a:r>
            <a:r>
              <a:rPr lang="en-US" dirty="0" err="1">
                <a:latin typeface="VNI-Avo" pitchFamily="2" charset="0"/>
              </a:rPr>
              <a:t>teùt</a:t>
            </a:r>
            <a:r>
              <a:rPr lang="en-US" dirty="0">
                <a:latin typeface="VNI-Avo" pitchFamily="2" charset="0"/>
              </a:rPr>
              <a:t>?</a:t>
            </a:r>
          </a:p>
        </p:txBody>
      </p:sp>
      <p:sp>
        <p:nvSpPr>
          <p:cNvPr id="4" name="Content Placeholder 2">
            <a:extLst>
              <a:ext uri="{FF2B5EF4-FFF2-40B4-BE49-F238E27FC236}">
                <a16:creationId xmlns:a16="http://schemas.microsoft.com/office/drawing/2014/main" id="{1A769533-2691-4266-8CC3-3629D36CED45}"/>
              </a:ext>
            </a:extLst>
          </p:cNvPr>
          <p:cNvSpPr txBox="1">
            <a:spLocks/>
          </p:cNvSpPr>
          <p:nvPr/>
        </p:nvSpPr>
        <p:spPr>
          <a:xfrm>
            <a:off x="1136403" y="3902690"/>
            <a:ext cx="10515600" cy="1387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latin typeface="VNI-Avo" pitchFamily="2" charset="0"/>
              </a:rPr>
              <a:t>Traû</a:t>
            </a:r>
            <a:r>
              <a:rPr lang="en-US" b="1" dirty="0">
                <a:latin typeface="VNI-Avo" pitchFamily="2" charset="0"/>
              </a:rPr>
              <a:t> </a:t>
            </a:r>
            <a:r>
              <a:rPr lang="en-US" b="1" dirty="0" err="1">
                <a:latin typeface="VNI-Avo" pitchFamily="2" charset="0"/>
              </a:rPr>
              <a:t>lôøi</a:t>
            </a:r>
            <a:r>
              <a:rPr lang="en-US" b="1" dirty="0">
                <a:latin typeface="VNI-Avo" pitchFamily="2" charset="0"/>
              </a:rPr>
              <a:t>: </a:t>
            </a:r>
            <a:r>
              <a:rPr lang="en-US" dirty="0" err="1">
                <a:latin typeface="VNI-Avo" pitchFamily="2" charset="0"/>
              </a:rPr>
              <a:t>Baùnh</a:t>
            </a:r>
            <a:r>
              <a:rPr lang="en-US" dirty="0">
                <a:latin typeface="VNI-Avo" pitchFamily="2" charset="0"/>
              </a:rPr>
              <a:t> </a:t>
            </a:r>
            <a:r>
              <a:rPr lang="en-US" dirty="0" err="1">
                <a:latin typeface="VNI-Avo" pitchFamily="2" charset="0"/>
              </a:rPr>
              <a:t>chöng</a:t>
            </a:r>
            <a:r>
              <a:rPr lang="en-US" dirty="0">
                <a:latin typeface="VNI-Avo" pitchFamily="2" charset="0"/>
              </a:rPr>
              <a:t>, </a:t>
            </a:r>
            <a:r>
              <a:rPr lang="en-US" dirty="0" err="1">
                <a:latin typeface="VNI-Avo" pitchFamily="2" charset="0"/>
              </a:rPr>
              <a:t>baùnh</a:t>
            </a:r>
            <a:r>
              <a:rPr lang="en-US" dirty="0">
                <a:latin typeface="VNI-Avo" pitchFamily="2" charset="0"/>
              </a:rPr>
              <a:t> </a:t>
            </a:r>
            <a:r>
              <a:rPr lang="en-US" dirty="0" err="1">
                <a:latin typeface="VNI-Avo" pitchFamily="2" charset="0"/>
              </a:rPr>
              <a:t>teùt</a:t>
            </a:r>
            <a:r>
              <a:rPr lang="en-US" dirty="0">
                <a:latin typeface="VNI-Avo" pitchFamily="2" charset="0"/>
              </a:rPr>
              <a:t> </a:t>
            </a:r>
            <a:r>
              <a:rPr lang="en-US" dirty="0" err="1">
                <a:latin typeface="VNI-Avo" pitchFamily="2" charset="0"/>
              </a:rPr>
              <a:t>ñöôïc</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gaïo</a:t>
            </a:r>
            <a:r>
              <a:rPr lang="en-US" dirty="0">
                <a:latin typeface="VNI-Avo" pitchFamily="2" charset="0"/>
              </a:rPr>
              <a:t> </a:t>
            </a:r>
            <a:r>
              <a:rPr lang="en-US" dirty="0" err="1">
                <a:latin typeface="VNI-Avo" pitchFamily="2" charset="0"/>
              </a:rPr>
              <a:t>neáp</a:t>
            </a:r>
            <a:r>
              <a:rPr lang="en-US" dirty="0">
                <a:latin typeface="VNI-Avo" pitchFamily="2" charset="0"/>
              </a:rPr>
              <a:t>, </a:t>
            </a:r>
            <a:r>
              <a:rPr lang="en-US" dirty="0" err="1">
                <a:latin typeface="VNI-Avo" pitchFamily="2" charset="0"/>
              </a:rPr>
              <a:t>ñoã</a:t>
            </a:r>
            <a:r>
              <a:rPr lang="en-US" dirty="0">
                <a:latin typeface="VNI-Avo" pitchFamily="2" charset="0"/>
              </a:rPr>
              <a:t> </a:t>
            </a:r>
            <a:r>
              <a:rPr lang="en-US" dirty="0" err="1">
                <a:latin typeface="VNI-Avo" pitchFamily="2" charset="0"/>
              </a:rPr>
              <a:t>xanh</a:t>
            </a:r>
            <a:r>
              <a:rPr lang="en-US" dirty="0">
                <a:latin typeface="VNI-Avo" pitchFamily="2" charset="0"/>
              </a:rPr>
              <a:t>, </a:t>
            </a:r>
            <a:r>
              <a:rPr lang="en-US" dirty="0" err="1">
                <a:latin typeface="VNI-Avo" pitchFamily="2" charset="0"/>
              </a:rPr>
              <a:t>thòt</a:t>
            </a:r>
            <a:r>
              <a:rPr lang="en-US" dirty="0">
                <a:latin typeface="VNI-Avo" pitchFamily="2" charset="0"/>
              </a:rPr>
              <a:t> </a:t>
            </a:r>
            <a:r>
              <a:rPr lang="en-US" dirty="0" err="1">
                <a:latin typeface="VNI-Avo" pitchFamily="2" charset="0"/>
              </a:rPr>
              <a:t>lôïn</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ñöôïc</a:t>
            </a:r>
            <a:r>
              <a:rPr lang="en-US" dirty="0">
                <a:latin typeface="VNI-Avo" pitchFamily="2" charset="0"/>
              </a:rPr>
              <a:t> </a:t>
            </a:r>
            <a:r>
              <a:rPr lang="en-US" dirty="0" err="1">
                <a:latin typeface="VNI-Avo" pitchFamily="2" charset="0"/>
              </a:rPr>
              <a:t>goùi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laù</a:t>
            </a:r>
            <a:r>
              <a:rPr lang="en-US" dirty="0">
                <a:latin typeface="VNI-Avo" pitchFamily="2" charset="0"/>
              </a:rPr>
              <a:t> dong </a:t>
            </a:r>
            <a:r>
              <a:rPr lang="en-US" dirty="0" err="1">
                <a:latin typeface="VNI-Avo" pitchFamily="2" charset="0"/>
              </a:rPr>
              <a:t>hoaëc</a:t>
            </a:r>
            <a:r>
              <a:rPr lang="en-US" dirty="0">
                <a:latin typeface="VNI-Avo" pitchFamily="2" charset="0"/>
              </a:rPr>
              <a:t> </a:t>
            </a:r>
            <a:r>
              <a:rPr lang="en-US" dirty="0" err="1">
                <a:latin typeface="VNI-Avo" pitchFamily="2" charset="0"/>
              </a:rPr>
              <a:t>laù</a:t>
            </a:r>
            <a:r>
              <a:rPr lang="en-US" dirty="0">
                <a:latin typeface="VNI-Avo" pitchFamily="2" charset="0"/>
              </a:rPr>
              <a:t> </a:t>
            </a:r>
            <a:r>
              <a:rPr lang="en-US" dirty="0" err="1">
                <a:latin typeface="VNI-Avo" pitchFamily="2" charset="0"/>
              </a:rPr>
              <a:t>chuoái</a:t>
            </a:r>
            <a:r>
              <a:rPr lang="en-US" dirty="0">
                <a:latin typeface="VNI-Avo" pitchFamily="2" charset="0"/>
              </a:rPr>
              <a:t>.</a:t>
            </a:r>
          </a:p>
        </p:txBody>
      </p:sp>
    </p:spTree>
    <p:extLst>
      <p:ext uri="{BB962C8B-B14F-4D97-AF65-F5344CB8AC3E}">
        <p14:creationId xmlns:p14="http://schemas.microsoft.com/office/powerpoint/2010/main" val="41556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5A682-5519-4EEF-A5B8-273BF35DADC2}"/>
              </a:ext>
            </a:extLst>
          </p:cNvPr>
          <p:cNvSpPr>
            <a:spLocks noGrp="1"/>
          </p:cNvSpPr>
          <p:nvPr>
            <p:ph idx="1"/>
          </p:nvPr>
        </p:nvSpPr>
        <p:spPr>
          <a:xfrm>
            <a:off x="831604" y="2371231"/>
            <a:ext cx="11093334" cy="853844"/>
          </a:xfrm>
        </p:spPr>
        <p:txBody>
          <a:bodyPr/>
          <a:lstStyle/>
          <a:p>
            <a:pPr marL="0" indent="0">
              <a:buNone/>
            </a:pPr>
            <a:r>
              <a:rPr lang="en-US" dirty="0">
                <a:latin typeface="VNI-Avo" pitchFamily="2" charset="0"/>
              </a:rPr>
              <a:t>3. </a:t>
            </a:r>
            <a:r>
              <a:rPr lang="en-US" dirty="0" err="1">
                <a:latin typeface="VNI-Avo" pitchFamily="2" charset="0"/>
              </a:rPr>
              <a:t>Ngöôøi</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mong</a:t>
            </a:r>
            <a:r>
              <a:rPr lang="en-US" dirty="0">
                <a:latin typeface="VNI-Avo" pitchFamily="2" charset="0"/>
              </a:rPr>
              <a:t> </a:t>
            </a:r>
            <a:r>
              <a:rPr lang="en-US" dirty="0" err="1">
                <a:latin typeface="VNI-Avo" pitchFamily="2" charset="0"/>
              </a:rPr>
              <a:t>öôùc</a:t>
            </a:r>
            <a:r>
              <a:rPr lang="en-US" dirty="0">
                <a:latin typeface="VNI-Avo" pitchFamily="2" charset="0"/>
              </a:rPr>
              <a:t> </a:t>
            </a:r>
            <a:r>
              <a:rPr lang="en-US" dirty="0" err="1">
                <a:latin typeface="VNI-Avo" pitchFamily="2" charset="0"/>
              </a:rPr>
              <a:t>ñieàu</a:t>
            </a:r>
            <a:r>
              <a:rPr lang="en-US" dirty="0">
                <a:latin typeface="VNI-Avo" pitchFamily="2" charset="0"/>
              </a:rPr>
              <a:t> </a:t>
            </a:r>
            <a:r>
              <a:rPr lang="en-US" dirty="0" err="1">
                <a:latin typeface="VNI-Avo" pitchFamily="2" charset="0"/>
              </a:rPr>
              <a:t>gì</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taëng</a:t>
            </a:r>
            <a:r>
              <a:rPr lang="en-US" dirty="0">
                <a:latin typeface="VNI-Avo" pitchFamily="2" charset="0"/>
              </a:rPr>
              <a:t> bao </a:t>
            </a:r>
            <a:r>
              <a:rPr lang="en-US" dirty="0" err="1">
                <a:latin typeface="VNI-Avo" pitchFamily="2" charset="0"/>
              </a:rPr>
              <a:t>lì</a:t>
            </a:r>
            <a:r>
              <a:rPr lang="en-US" dirty="0">
                <a:latin typeface="VNI-Avo" pitchFamily="2" charset="0"/>
              </a:rPr>
              <a:t> </a:t>
            </a:r>
            <a:r>
              <a:rPr lang="en-US" dirty="0" err="1">
                <a:latin typeface="VNI-Avo" pitchFamily="2" charset="0"/>
              </a:rPr>
              <a:t>xì</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treû</a:t>
            </a:r>
            <a:r>
              <a:rPr lang="en-US" dirty="0">
                <a:latin typeface="VNI-Avo" pitchFamily="2" charset="0"/>
              </a:rPr>
              <a:t> </a:t>
            </a:r>
            <a:r>
              <a:rPr lang="en-US" dirty="0" err="1">
                <a:latin typeface="VNI-Avo" pitchFamily="2" charset="0"/>
              </a:rPr>
              <a:t>em</a:t>
            </a:r>
            <a:r>
              <a:rPr lang="en-US" dirty="0">
                <a:latin typeface="VNI-Avo" pitchFamily="2" charset="0"/>
              </a:rPr>
              <a:t>?</a:t>
            </a:r>
          </a:p>
        </p:txBody>
      </p:sp>
      <p:sp>
        <p:nvSpPr>
          <p:cNvPr id="4" name="Content Placeholder 2">
            <a:extLst>
              <a:ext uri="{FF2B5EF4-FFF2-40B4-BE49-F238E27FC236}">
                <a16:creationId xmlns:a16="http://schemas.microsoft.com/office/drawing/2014/main" id="{985FB268-5975-461C-88DF-62423DF4A229}"/>
              </a:ext>
            </a:extLst>
          </p:cNvPr>
          <p:cNvSpPr txBox="1">
            <a:spLocks/>
          </p:cNvSpPr>
          <p:nvPr/>
        </p:nvSpPr>
        <p:spPr>
          <a:xfrm>
            <a:off x="947718" y="3429000"/>
            <a:ext cx="11093334" cy="1570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latin typeface="VNI-Avo" pitchFamily="2" charset="0"/>
              </a:rPr>
              <a:t>Traû</a:t>
            </a:r>
            <a:r>
              <a:rPr lang="en-US" b="1" dirty="0">
                <a:latin typeface="VNI-Avo" pitchFamily="2" charset="0"/>
              </a:rPr>
              <a:t> </a:t>
            </a:r>
            <a:r>
              <a:rPr lang="en-US" b="1" dirty="0" err="1">
                <a:latin typeface="VNI-Avo" pitchFamily="2" charset="0"/>
              </a:rPr>
              <a:t>lôøi</a:t>
            </a:r>
            <a:r>
              <a:rPr lang="en-US" b="1"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taëng</a:t>
            </a:r>
            <a:r>
              <a:rPr lang="en-US" dirty="0">
                <a:latin typeface="VNI-Avo" pitchFamily="2" charset="0"/>
              </a:rPr>
              <a:t> bao </a:t>
            </a:r>
            <a:r>
              <a:rPr lang="en-US" dirty="0" err="1">
                <a:latin typeface="VNI-Avo" pitchFamily="2" charset="0"/>
              </a:rPr>
              <a:t>lì</a:t>
            </a:r>
            <a:r>
              <a:rPr lang="en-US" dirty="0">
                <a:latin typeface="VNI-Avo" pitchFamily="2" charset="0"/>
              </a:rPr>
              <a:t> </a:t>
            </a:r>
            <a:r>
              <a:rPr lang="en-US" dirty="0" err="1">
                <a:latin typeface="VNI-Avo" pitchFamily="2" charset="0"/>
              </a:rPr>
              <a:t>xì</a:t>
            </a:r>
            <a:r>
              <a:rPr lang="en-US" dirty="0">
                <a:latin typeface="VNI-Avo" pitchFamily="2" charset="0"/>
              </a:rPr>
              <a:t> </a:t>
            </a:r>
            <a:r>
              <a:rPr lang="en-US" dirty="0" err="1">
                <a:latin typeface="VNI-Avo" pitchFamily="2" charset="0"/>
              </a:rPr>
              <a:t>cho</a:t>
            </a:r>
            <a:r>
              <a:rPr lang="en-US" dirty="0">
                <a:latin typeface="VNI-Avo" pitchFamily="2" charset="0"/>
              </a:rPr>
              <a:t> true </a:t>
            </a:r>
            <a:r>
              <a:rPr lang="en-US" dirty="0" err="1">
                <a:latin typeface="VNI-Avo" pitchFamily="2" charset="0"/>
              </a:rPr>
              <a:t>em</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mong</a:t>
            </a:r>
            <a:r>
              <a:rPr lang="en-US" dirty="0">
                <a:latin typeface="VNI-Avo" pitchFamily="2" charset="0"/>
              </a:rPr>
              <a:t> </a:t>
            </a:r>
            <a:r>
              <a:rPr lang="en-US" dirty="0" err="1">
                <a:latin typeface="VNI-Avo" pitchFamily="2" charset="0"/>
              </a:rPr>
              <a:t>öôùc</a:t>
            </a:r>
            <a:r>
              <a:rPr lang="en-US" dirty="0">
                <a:latin typeface="VNI-Avo" pitchFamily="2" charset="0"/>
              </a:rPr>
              <a:t> </a:t>
            </a:r>
            <a:r>
              <a:rPr lang="en-US" dirty="0" err="1">
                <a:latin typeface="VNI-Avo" pitchFamily="2" charset="0"/>
              </a:rPr>
              <a:t>caùc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seõ</a:t>
            </a:r>
            <a:r>
              <a:rPr lang="en-US" dirty="0">
                <a:latin typeface="VNI-Avo" pitchFamily="2" charset="0"/>
              </a:rPr>
              <a:t> </a:t>
            </a:r>
            <a:r>
              <a:rPr lang="en-US" dirty="0" err="1">
                <a:latin typeface="VNI-Avo" pitchFamily="2" charset="0"/>
              </a:rPr>
              <a:t>maïnh</a:t>
            </a:r>
            <a:r>
              <a:rPr lang="en-US" dirty="0">
                <a:latin typeface="VNI-Avo" pitchFamily="2" charset="0"/>
              </a:rPr>
              <a:t> </a:t>
            </a:r>
            <a:r>
              <a:rPr lang="en-US" dirty="0" err="1">
                <a:latin typeface="VNI-Avo" pitchFamily="2" charset="0"/>
              </a:rPr>
              <a:t>khoeû</a:t>
            </a:r>
            <a:r>
              <a:rPr lang="en-US" dirty="0">
                <a:latin typeface="VNI-Avo" pitchFamily="2" charset="0"/>
              </a:rPr>
              <a:t>, </a:t>
            </a:r>
            <a:r>
              <a:rPr lang="en-US" dirty="0" err="1">
                <a:latin typeface="VNI-Avo" pitchFamily="2" charset="0"/>
              </a:rPr>
              <a:t>gioûi</a:t>
            </a:r>
            <a:r>
              <a:rPr lang="en-US" dirty="0">
                <a:latin typeface="VNI-Avo" pitchFamily="2" charset="0"/>
              </a:rPr>
              <a:t> </a:t>
            </a:r>
            <a:r>
              <a:rPr lang="en-US" dirty="0" err="1">
                <a:latin typeface="VNI-Avo" pitchFamily="2" charset="0"/>
              </a:rPr>
              <a:t>giang</a:t>
            </a:r>
            <a:r>
              <a:rPr lang="en-US" dirty="0">
                <a:latin typeface="VNI-Avo" pitchFamily="2" charset="0"/>
              </a:rPr>
              <a:t>.</a:t>
            </a:r>
          </a:p>
        </p:txBody>
      </p:sp>
    </p:spTree>
    <p:extLst>
      <p:ext uri="{BB962C8B-B14F-4D97-AF65-F5344CB8AC3E}">
        <p14:creationId xmlns:p14="http://schemas.microsoft.com/office/powerpoint/2010/main" val="149845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5A682-5519-4EEF-A5B8-273BF35DADC2}"/>
              </a:ext>
            </a:extLst>
          </p:cNvPr>
          <p:cNvSpPr>
            <a:spLocks noGrp="1"/>
          </p:cNvSpPr>
          <p:nvPr>
            <p:ph idx="1"/>
          </p:nvPr>
        </p:nvSpPr>
        <p:spPr>
          <a:xfrm>
            <a:off x="2027220" y="1303055"/>
            <a:ext cx="8921337" cy="1765341"/>
          </a:xfrm>
        </p:spPr>
        <p:txBody>
          <a:bodyPr/>
          <a:lstStyle/>
          <a:p>
            <a:pPr marL="0" indent="0">
              <a:buNone/>
            </a:pPr>
            <a:r>
              <a:rPr lang="en-US" dirty="0">
                <a:latin typeface="VNI-Avo" pitchFamily="2" charset="0"/>
              </a:rPr>
              <a:t>4. </a:t>
            </a:r>
            <a:r>
              <a:rPr lang="en-US" dirty="0" err="1">
                <a:latin typeface="VNI-Avo" pitchFamily="2" charset="0"/>
              </a:rPr>
              <a:t>Em</a:t>
            </a:r>
            <a:r>
              <a:rPr lang="en-US" dirty="0">
                <a:latin typeface="VNI-Avo" pitchFamily="2" charset="0"/>
              </a:rPr>
              <a:t> </a:t>
            </a:r>
            <a:r>
              <a:rPr lang="en-US" dirty="0" err="1">
                <a:latin typeface="VNI-Avo" pitchFamily="2" charset="0"/>
              </a:rPr>
              <a:t>thích</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hoaït</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naøo</a:t>
            </a:r>
            <a:r>
              <a:rPr lang="en-US" dirty="0">
                <a:latin typeface="VNI-Avo" pitchFamily="2" charset="0"/>
              </a:rPr>
              <a:t> </a:t>
            </a:r>
            <a:r>
              <a:rPr lang="en-US" dirty="0" err="1">
                <a:latin typeface="VNI-Avo" pitchFamily="2" charset="0"/>
              </a:rPr>
              <a:t>cuûa</a:t>
            </a:r>
            <a:r>
              <a:rPr lang="en-US" dirty="0">
                <a:latin typeface="VNI-Avo" pitchFamily="2" charset="0"/>
              </a:rPr>
              <a:t> </a:t>
            </a:r>
            <a:r>
              <a:rPr lang="en-US" dirty="0" err="1">
                <a:latin typeface="VNI-Avo" pitchFamily="2" charset="0"/>
              </a:rPr>
              <a:t>gia</a:t>
            </a:r>
            <a:r>
              <a:rPr lang="en-US" dirty="0">
                <a:latin typeface="VNI-Avo" pitchFamily="2" charset="0"/>
              </a:rPr>
              <a:t> </a:t>
            </a:r>
            <a:r>
              <a:rPr lang="en-US" dirty="0" err="1">
                <a:latin typeface="VNI-Avo" pitchFamily="2" charset="0"/>
              </a:rPr>
              <a:t>ñình</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trong</a:t>
            </a:r>
            <a:r>
              <a:rPr lang="en-US" dirty="0">
                <a:latin typeface="VNI-Avo" pitchFamily="2" charset="0"/>
              </a:rPr>
              <a:t> </a:t>
            </a:r>
            <a:r>
              <a:rPr lang="en-US" dirty="0" err="1">
                <a:latin typeface="VNI-Avo" pitchFamily="2" charset="0"/>
              </a:rPr>
              <a:t>dòp</a:t>
            </a:r>
            <a:r>
              <a:rPr lang="en-US" dirty="0">
                <a:latin typeface="VNI-Avo" pitchFamily="2" charset="0"/>
              </a:rPr>
              <a:t> </a:t>
            </a:r>
            <a:r>
              <a:rPr lang="en-US" dirty="0" err="1">
                <a:latin typeface="VNI-Avo" pitchFamily="2" charset="0"/>
              </a:rPr>
              <a:t>Teát</a:t>
            </a:r>
            <a:r>
              <a:rPr lang="en-US" dirty="0">
                <a:latin typeface="VNI-Avo" pitchFamily="2" charset="0"/>
              </a:rPr>
              <a:t>?</a:t>
            </a:r>
          </a:p>
        </p:txBody>
      </p:sp>
      <p:pic>
        <p:nvPicPr>
          <p:cNvPr id="3074" name="Picture 2" descr="Làm việc ngày Tết, hưởng lương gấp 4 lần ngày thường">
            <a:extLst>
              <a:ext uri="{FF2B5EF4-FFF2-40B4-BE49-F238E27FC236}">
                <a16:creationId xmlns:a16="http://schemas.microsoft.com/office/drawing/2014/main" id="{96D7F2BB-9192-430C-8BF0-932054D0F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831" y="2274097"/>
            <a:ext cx="4630057" cy="23150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ỹ năng sống: Dạy trẻ ứng xử ngày Tết - Thiết bị mầm non Việt Mỹ">
            <a:extLst>
              <a:ext uri="{FF2B5EF4-FFF2-40B4-BE49-F238E27FC236}">
                <a16:creationId xmlns:a16="http://schemas.microsoft.com/office/drawing/2014/main" id="{F6C4C85E-D8C0-4682-8BA4-30FD23C919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531" b="14868"/>
          <a:stretch/>
        </p:blipFill>
        <p:spPr bwMode="auto">
          <a:xfrm>
            <a:off x="4904305" y="4570018"/>
            <a:ext cx="3391809" cy="214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hòng Giáo Dục Và Đào Tạo quận Thanh Xuân">
            <a:extLst>
              <a:ext uri="{FF2B5EF4-FFF2-40B4-BE49-F238E27FC236}">
                <a16:creationId xmlns:a16="http://schemas.microsoft.com/office/drawing/2014/main" id="{6086B6DE-8092-4B82-8AF6-DFE65CD434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531" y="2167184"/>
            <a:ext cx="4265385" cy="240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3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1026" name="Picture 2" descr="HƯỚNG DẪN DẠY TIẾNG ANH CHO BÉ TẠI NHÀ TỪ 3 ĐẾN 5 TUỔI - KVBro-Nhịp sống  Nhật Bản">
            <a:extLst>
              <a:ext uri="{FF2B5EF4-FFF2-40B4-BE49-F238E27FC236}">
                <a16:creationId xmlns:a16="http://schemas.microsoft.com/office/drawing/2014/main" id="{132AA5FC-338C-445E-810C-BEBE75657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463" y="3592108"/>
            <a:ext cx="2789052" cy="1867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A8CA9C-7CB4-4C37-9413-4FDE42C0738A}"/>
              </a:ext>
            </a:extLst>
          </p:cNvPr>
          <p:cNvSpPr txBox="1"/>
          <p:nvPr/>
        </p:nvSpPr>
        <p:spPr>
          <a:xfrm>
            <a:off x="3502253" y="2558006"/>
            <a:ext cx="7248524" cy="707886"/>
          </a:xfrm>
          <a:prstGeom prst="rect">
            <a:avLst/>
          </a:prstGeom>
          <a:noFill/>
        </p:spPr>
        <p:txBody>
          <a:bodyPr wrap="square">
            <a:spAutoFit/>
          </a:bodyPr>
          <a:lstStyle/>
          <a:p>
            <a:pPr marL="0" indent="0">
              <a:buNone/>
            </a:pPr>
            <a:r>
              <a:rPr lang="en-US" sz="4000" b="1" dirty="0">
                <a:solidFill>
                  <a:schemeClr val="bg1"/>
                </a:solidFill>
                <a:latin typeface="VNI-Avo" pitchFamily="2" charset="0"/>
              </a:rPr>
              <a:t>4. </a:t>
            </a:r>
            <a:r>
              <a:rPr lang="en-US" sz="4000" b="1" dirty="0" err="1">
                <a:solidFill>
                  <a:schemeClr val="bg1"/>
                </a:solidFill>
                <a:latin typeface="VNI-Avo" pitchFamily="2" charset="0"/>
              </a:rPr>
              <a:t>Luyeän</a:t>
            </a:r>
            <a:r>
              <a:rPr lang="en-US" sz="4000" b="1" dirty="0">
                <a:solidFill>
                  <a:schemeClr val="bg1"/>
                </a:solidFill>
                <a:latin typeface="VNI-Avo" pitchFamily="2" charset="0"/>
              </a:rPr>
              <a:t> </a:t>
            </a:r>
            <a:r>
              <a:rPr lang="en-US" sz="4000" b="1" dirty="0" err="1">
                <a:solidFill>
                  <a:schemeClr val="bg1"/>
                </a:solidFill>
                <a:latin typeface="VNI-Avo" pitchFamily="2" charset="0"/>
              </a:rPr>
              <a:t>ñoïc</a:t>
            </a:r>
            <a:r>
              <a:rPr lang="en-US" sz="4000" b="1" dirty="0">
                <a:solidFill>
                  <a:schemeClr val="bg1"/>
                </a:solidFill>
                <a:latin typeface="VNI-Avo" pitchFamily="2" charset="0"/>
              </a:rPr>
              <a:t> </a:t>
            </a:r>
            <a:r>
              <a:rPr lang="en-US" sz="4000" b="1" dirty="0" err="1">
                <a:solidFill>
                  <a:schemeClr val="bg1"/>
                </a:solidFill>
                <a:latin typeface="VNI-Avo" pitchFamily="2" charset="0"/>
              </a:rPr>
              <a:t>laïi</a:t>
            </a:r>
            <a:endParaRPr lang="en-US" sz="4000" b="1" dirty="0">
              <a:solidFill>
                <a:schemeClr val="bg1"/>
              </a:solidFill>
              <a:latin typeface="VNI-Avo" pitchFamily="2" charset="0"/>
            </a:endParaRPr>
          </a:p>
        </p:txBody>
      </p:sp>
    </p:spTree>
    <p:extLst>
      <p:ext uri="{BB962C8B-B14F-4D97-AF65-F5344CB8AC3E}">
        <p14:creationId xmlns:p14="http://schemas.microsoft.com/office/powerpoint/2010/main" val="14339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FDE4FB-6D8F-4B2D-BEFC-E95AE1F3A2AE}"/>
              </a:ext>
            </a:extLst>
          </p:cNvPr>
          <p:cNvPicPr>
            <a:picLocks noChangeAspect="1"/>
          </p:cNvPicPr>
          <p:nvPr/>
        </p:nvPicPr>
        <p:blipFill rotWithShape="1">
          <a:blip r:embed="rId3"/>
          <a:srcRect l="42500" t="74735" r="50000" b="11370"/>
          <a:stretch/>
        </p:blipFill>
        <p:spPr>
          <a:xfrm>
            <a:off x="1543050" y="2853531"/>
            <a:ext cx="1104900" cy="1150938"/>
          </a:xfrm>
          <a:prstGeom prst="rect">
            <a:avLst/>
          </a:prstGeom>
        </p:spPr>
      </p:pic>
      <p:sp>
        <p:nvSpPr>
          <p:cNvPr id="5" name="TextBox 4">
            <a:extLst>
              <a:ext uri="{FF2B5EF4-FFF2-40B4-BE49-F238E27FC236}">
                <a16:creationId xmlns:a16="http://schemas.microsoft.com/office/drawing/2014/main" id="{D1037E1C-469C-4972-895F-582D116142CF}"/>
              </a:ext>
            </a:extLst>
          </p:cNvPr>
          <p:cNvSpPr txBox="1"/>
          <p:nvPr/>
        </p:nvSpPr>
        <p:spPr>
          <a:xfrm>
            <a:off x="2647950" y="3075057"/>
            <a:ext cx="9010650" cy="707886"/>
          </a:xfrm>
          <a:prstGeom prst="rect">
            <a:avLst/>
          </a:prstGeom>
          <a:noFill/>
        </p:spPr>
        <p:txBody>
          <a:bodyPr wrap="square" rtlCol="0">
            <a:spAutoFit/>
          </a:bodyPr>
          <a:lstStyle/>
          <a:p>
            <a:r>
              <a:rPr lang="en-US" sz="4000" b="1" dirty="0">
                <a:solidFill>
                  <a:schemeClr val="bg1"/>
                </a:solidFill>
                <a:latin typeface="VNI-Avo" pitchFamily="2" charset="0"/>
              </a:rPr>
              <a:t>5. </a:t>
            </a:r>
            <a:r>
              <a:rPr lang="en-US" sz="4000" b="1" dirty="0" err="1">
                <a:solidFill>
                  <a:schemeClr val="bg1"/>
                </a:solidFill>
                <a:latin typeface="VNI-Avo" pitchFamily="2" charset="0"/>
              </a:rPr>
              <a:t>Luyeän</a:t>
            </a:r>
            <a:r>
              <a:rPr lang="en-US" sz="4000" b="1" dirty="0">
                <a:solidFill>
                  <a:schemeClr val="bg1"/>
                </a:solidFill>
                <a:latin typeface="VNI-Avo" pitchFamily="2" charset="0"/>
              </a:rPr>
              <a:t> </a:t>
            </a:r>
            <a:r>
              <a:rPr lang="en-US" sz="4000" b="1" dirty="0" err="1">
                <a:solidFill>
                  <a:schemeClr val="bg1"/>
                </a:solidFill>
                <a:latin typeface="VNI-Avo" pitchFamily="2" charset="0"/>
              </a:rPr>
              <a:t>taäp</a:t>
            </a:r>
            <a:r>
              <a:rPr lang="en-US" sz="4000" b="1" dirty="0">
                <a:solidFill>
                  <a:schemeClr val="bg1"/>
                </a:solidFill>
                <a:latin typeface="VNI-Avo" pitchFamily="2" charset="0"/>
              </a:rPr>
              <a:t> </a:t>
            </a:r>
            <a:r>
              <a:rPr lang="en-US" sz="4000" b="1" dirty="0" err="1">
                <a:solidFill>
                  <a:schemeClr val="bg1"/>
                </a:solidFill>
                <a:latin typeface="VNI-Avo" pitchFamily="2" charset="0"/>
              </a:rPr>
              <a:t>theo</a:t>
            </a:r>
            <a:r>
              <a:rPr lang="en-US" sz="4000" b="1" dirty="0">
                <a:solidFill>
                  <a:schemeClr val="bg1"/>
                </a:solidFill>
                <a:latin typeface="VNI-Avo" pitchFamily="2" charset="0"/>
              </a:rPr>
              <a:t> </a:t>
            </a:r>
            <a:r>
              <a:rPr lang="en-US" sz="4000" b="1" dirty="0" err="1">
                <a:solidFill>
                  <a:schemeClr val="bg1"/>
                </a:solidFill>
                <a:latin typeface="VNI-Avo" pitchFamily="2" charset="0"/>
              </a:rPr>
              <a:t>vaên</a:t>
            </a:r>
            <a:r>
              <a:rPr lang="en-US" sz="4000" b="1" dirty="0">
                <a:solidFill>
                  <a:schemeClr val="bg1"/>
                </a:solidFill>
                <a:latin typeface="VNI-Avo" pitchFamily="2" charset="0"/>
              </a:rPr>
              <a:t> </a:t>
            </a:r>
            <a:r>
              <a:rPr lang="en-US" sz="4000" b="1" dirty="0" err="1">
                <a:solidFill>
                  <a:schemeClr val="bg1"/>
                </a:solidFill>
                <a:latin typeface="VNI-Avo" pitchFamily="2" charset="0"/>
              </a:rPr>
              <a:t>baûn</a:t>
            </a:r>
            <a:r>
              <a:rPr lang="en-US" sz="4000" b="1" dirty="0">
                <a:solidFill>
                  <a:schemeClr val="bg1"/>
                </a:solidFill>
                <a:latin typeface="VNI-Avo" pitchFamily="2" charset="0"/>
              </a:rPr>
              <a:t> </a:t>
            </a:r>
            <a:r>
              <a:rPr lang="en-US" sz="4000" b="1" dirty="0" err="1">
                <a:solidFill>
                  <a:schemeClr val="bg1"/>
                </a:solidFill>
                <a:latin typeface="VNI-Avo" pitchFamily="2" charset="0"/>
              </a:rPr>
              <a:t>ñoïc</a:t>
            </a:r>
            <a:endParaRPr lang="en-US" sz="4000" b="1" dirty="0">
              <a:solidFill>
                <a:schemeClr val="bg1"/>
              </a:solidFill>
              <a:latin typeface="VNI-Avo" pitchFamily="2" charset="0"/>
            </a:endParaRPr>
          </a:p>
        </p:txBody>
      </p:sp>
    </p:spTree>
    <p:extLst>
      <p:ext uri="{BB962C8B-B14F-4D97-AF65-F5344CB8AC3E}">
        <p14:creationId xmlns:p14="http://schemas.microsoft.com/office/powerpoint/2010/main" val="286339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53ECE-B675-4072-8181-AB67DAE35EC2}"/>
              </a:ext>
            </a:extLst>
          </p:cNvPr>
          <p:cNvPicPr>
            <a:picLocks noChangeAspect="1"/>
          </p:cNvPicPr>
          <p:nvPr/>
        </p:nvPicPr>
        <p:blipFill rotWithShape="1">
          <a:blip r:embed="rId2"/>
          <a:srcRect l="5340" t="39794" r="13750" b="12910"/>
          <a:stretch/>
        </p:blipFill>
        <p:spPr>
          <a:xfrm>
            <a:off x="0" y="792378"/>
            <a:ext cx="11582400" cy="4292239"/>
          </a:xfrm>
          <a:prstGeom prst="rect">
            <a:avLst/>
          </a:prstGeom>
        </p:spPr>
      </p:pic>
      <p:sp>
        <p:nvSpPr>
          <p:cNvPr id="6" name="TextBox 5">
            <a:extLst>
              <a:ext uri="{FF2B5EF4-FFF2-40B4-BE49-F238E27FC236}">
                <a16:creationId xmlns:a16="http://schemas.microsoft.com/office/drawing/2014/main" id="{253E2476-75C3-4853-8594-B0BAF402EC79}"/>
              </a:ext>
            </a:extLst>
          </p:cNvPr>
          <p:cNvSpPr txBox="1"/>
          <p:nvPr/>
        </p:nvSpPr>
        <p:spPr>
          <a:xfrm>
            <a:off x="3696388" y="2108665"/>
            <a:ext cx="3413760" cy="523220"/>
          </a:xfrm>
          <a:prstGeom prst="rect">
            <a:avLst/>
          </a:prstGeom>
          <a:noFill/>
        </p:spPr>
        <p:txBody>
          <a:bodyPr wrap="square" rtlCol="0">
            <a:spAutoFit/>
          </a:bodyPr>
          <a:lstStyle/>
          <a:p>
            <a:r>
              <a:rPr lang="en-US" sz="2800" dirty="0" err="1">
                <a:solidFill>
                  <a:srgbClr val="1A0FF1"/>
                </a:solidFill>
                <a:latin typeface="VNI-Avo" pitchFamily="2" charset="0"/>
              </a:rPr>
              <a:t>röïc</a:t>
            </a:r>
            <a:r>
              <a:rPr lang="en-US" sz="2800" dirty="0">
                <a:solidFill>
                  <a:srgbClr val="1A0FF1"/>
                </a:solidFill>
                <a:latin typeface="VNI-Avo" pitchFamily="2" charset="0"/>
              </a:rPr>
              <a:t> </a:t>
            </a:r>
            <a:r>
              <a:rPr lang="en-US" sz="2800" dirty="0" err="1">
                <a:solidFill>
                  <a:srgbClr val="1A0FF1"/>
                </a:solidFill>
                <a:latin typeface="VNI-Avo" pitchFamily="2" charset="0"/>
              </a:rPr>
              <a:t>rôõ</a:t>
            </a:r>
            <a:r>
              <a:rPr lang="en-US" sz="2800" dirty="0">
                <a:solidFill>
                  <a:srgbClr val="1A0FF1"/>
                </a:solidFill>
                <a:latin typeface="VNI-Avo" pitchFamily="2" charset="0"/>
              </a:rPr>
              <a:t> </a:t>
            </a:r>
            <a:r>
              <a:rPr lang="en-US" sz="2800" dirty="0" err="1">
                <a:solidFill>
                  <a:srgbClr val="1A0FF1"/>
                </a:solidFill>
                <a:latin typeface="VNI-Avo" pitchFamily="2" charset="0"/>
              </a:rPr>
              <a:t>saéc</a:t>
            </a:r>
            <a:r>
              <a:rPr lang="en-US" sz="2800" dirty="0">
                <a:solidFill>
                  <a:srgbClr val="1A0FF1"/>
                </a:solidFill>
                <a:latin typeface="VNI-Avo" pitchFamily="2" charset="0"/>
              </a:rPr>
              <a:t> </a:t>
            </a:r>
            <a:r>
              <a:rPr lang="en-US" sz="2800" dirty="0" err="1">
                <a:solidFill>
                  <a:srgbClr val="1A0FF1"/>
                </a:solidFill>
                <a:latin typeface="VNI-Avo" pitchFamily="2" charset="0"/>
              </a:rPr>
              <a:t>vaøng</a:t>
            </a:r>
            <a:r>
              <a:rPr lang="en-US" sz="2800" dirty="0">
                <a:solidFill>
                  <a:srgbClr val="1A0FF1"/>
                </a:solidFill>
                <a:latin typeface="VNI-Avo" pitchFamily="2" charset="0"/>
              </a:rPr>
              <a:t>.</a:t>
            </a:r>
          </a:p>
        </p:txBody>
      </p:sp>
      <p:sp>
        <p:nvSpPr>
          <p:cNvPr id="7" name="TextBox 6">
            <a:extLst>
              <a:ext uri="{FF2B5EF4-FFF2-40B4-BE49-F238E27FC236}">
                <a16:creationId xmlns:a16="http://schemas.microsoft.com/office/drawing/2014/main" id="{7FE2E706-E5BA-4160-9645-2E7505358086}"/>
              </a:ext>
            </a:extLst>
          </p:cNvPr>
          <p:cNvSpPr txBox="1"/>
          <p:nvPr/>
        </p:nvSpPr>
        <p:spPr>
          <a:xfrm>
            <a:off x="3710247" y="2739520"/>
            <a:ext cx="8149244" cy="954107"/>
          </a:xfrm>
          <a:prstGeom prst="rect">
            <a:avLst/>
          </a:prstGeom>
          <a:noFill/>
        </p:spPr>
        <p:txBody>
          <a:bodyPr wrap="square" rtlCol="0">
            <a:spAutoFit/>
          </a:bodyPr>
          <a:lstStyle/>
          <a:p>
            <a:r>
              <a:rPr lang="en-US" sz="2800" dirty="0" err="1">
                <a:solidFill>
                  <a:srgbClr val="1A0FF1"/>
                </a:solidFill>
                <a:latin typeface="VNI-Avo" pitchFamily="2" charset="0"/>
              </a:rPr>
              <a:t>maøu</a:t>
            </a:r>
            <a:r>
              <a:rPr lang="en-US" sz="2800" dirty="0">
                <a:solidFill>
                  <a:srgbClr val="1A0FF1"/>
                </a:solidFill>
                <a:latin typeface="VNI-Avo" pitchFamily="2" charset="0"/>
              </a:rPr>
              <a:t> </a:t>
            </a:r>
            <a:r>
              <a:rPr lang="en-US" sz="2800" dirty="0" err="1">
                <a:solidFill>
                  <a:srgbClr val="1A0FF1"/>
                </a:solidFill>
                <a:latin typeface="VNI-Avo" pitchFamily="2" charset="0"/>
              </a:rPr>
              <a:t>hoàng</a:t>
            </a:r>
            <a:r>
              <a:rPr lang="en-US" sz="2800" dirty="0">
                <a:solidFill>
                  <a:srgbClr val="1A0FF1"/>
                </a:solidFill>
                <a:latin typeface="VNI-Avo" pitchFamily="2" charset="0"/>
              </a:rPr>
              <a:t> </a:t>
            </a:r>
            <a:r>
              <a:rPr lang="en-US" sz="2800" dirty="0" err="1">
                <a:solidFill>
                  <a:srgbClr val="1A0FF1"/>
                </a:solidFill>
                <a:latin typeface="VNI-Avo" pitchFamily="2" charset="0"/>
              </a:rPr>
              <a:t>töôi</a:t>
            </a:r>
            <a:r>
              <a:rPr lang="en-US" sz="2800" dirty="0">
                <a:solidFill>
                  <a:srgbClr val="1A0FF1"/>
                </a:solidFill>
                <a:latin typeface="VNI-Avo" pitchFamily="2" charset="0"/>
              </a:rPr>
              <a:t>, </a:t>
            </a:r>
            <a:r>
              <a:rPr lang="en-US" sz="2800" dirty="0" err="1">
                <a:solidFill>
                  <a:srgbClr val="1A0FF1"/>
                </a:solidFill>
                <a:latin typeface="VNI-Avo" pitchFamily="2" charset="0"/>
              </a:rPr>
              <a:t>laù</a:t>
            </a:r>
            <a:r>
              <a:rPr lang="en-US" sz="2800" dirty="0">
                <a:solidFill>
                  <a:srgbClr val="1A0FF1"/>
                </a:solidFill>
                <a:latin typeface="VNI-Avo" pitchFamily="2" charset="0"/>
              </a:rPr>
              <a:t> </a:t>
            </a:r>
            <a:r>
              <a:rPr lang="en-US" sz="2800" dirty="0" err="1">
                <a:solidFill>
                  <a:srgbClr val="1A0FF1"/>
                </a:solidFill>
                <a:latin typeface="VNI-Avo" pitchFamily="2" charset="0"/>
              </a:rPr>
              <a:t>xanh</a:t>
            </a:r>
            <a:r>
              <a:rPr lang="en-US" sz="2800" dirty="0">
                <a:solidFill>
                  <a:srgbClr val="1A0FF1"/>
                </a:solidFill>
                <a:latin typeface="VNI-Avo" pitchFamily="2" charset="0"/>
              </a:rPr>
              <a:t>, </a:t>
            </a:r>
            <a:r>
              <a:rPr lang="en-US" sz="2800" dirty="0" err="1">
                <a:solidFill>
                  <a:srgbClr val="1A0FF1"/>
                </a:solidFill>
                <a:latin typeface="VNI-Avo" pitchFamily="2" charset="0"/>
              </a:rPr>
              <a:t>nuï</a:t>
            </a:r>
            <a:r>
              <a:rPr lang="en-US" sz="2800" dirty="0">
                <a:solidFill>
                  <a:srgbClr val="1A0FF1"/>
                </a:solidFill>
                <a:latin typeface="VNI-Avo" pitchFamily="2" charset="0"/>
              </a:rPr>
              <a:t> </a:t>
            </a:r>
            <a:r>
              <a:rPr lang="en-US" sz="2800" dirty="0" err="1">
                <a:solidFill>
                  <a:srgbClr val="1A0FF1"/>
                </a:solidFill>
                <a:latin typeface="VNI-Avo" pitchFamily="2" charset="0"/>
              </a:rPr>
              <a:t>hoàng</a:t>
            </a:r>
            <a:r>
              <a:rPr lang="en-US" sz="2800" dirty="0">
                <a:solidFill>
                  <a:srgbClr val="1A0FF1"/>
                </a:solidFill>
                <a:latin typeface="VNI-Avo" pitchFamily="2" charset="0"/>
              </a:rPr>
              <a:t> </a:t>
            </a:r>
            <a:r>
              <a:rPr lang="en-US" sz="2800" dirty="0" err="1">
                <a:solidFill>
                  <a:srgbClr val="1A0FF1"/>
                </a:solidFill>
                <a:latin typeface="VNI-Avo" pitchFamily="2" charset="0"/>
              </a:rPr>
              <a:t>chuùm</a:t>
            </a:r>
            <a:r>
              <a:rPr lang="en-US" sz="2800" dirty="0">
                <a:solidFill>
                  <a:srgbClr val="1A0FF1"/>
                </a:solidFill>
                <a:latin typeface="VNI-Avo" pitchFamily="2" charset="0"/>
              </a:rPr>
              <a:t> </a:t>
            </a:r>
            <a:r>
              <a:rPr lang="en-US" sz="2800" dirty="0" err="1">
                <a:solidFill>
                  <a:srgbClr val="1A0FF1"/>
                </a:solidFill>
                <a:latin typeface="VNI-Avo" pitchFamily="2" charset="0"/>
              </a:rPr>
              <a:t>chím</a:t>
            </a:r>
            <a:r>
              <a:rPr lang="en-US" sz="2800" dirty="0">
                <a:solidFill>
                  <a:srgbClr val="1A0FF1"/>
                </a:solidFill>
                <a:latin typeface="VNI-Avo" pitchFamily="2" charset="0"/>
              </a:rPr>
              <a:t>.</a:t>
            </a:r>
          </a:p>
        </p:txBody>
      </p:sp>
    </p:spTree>
    <p:extLst>
      <p:ext uri="{BB962C8B-B14F-4D97-AF65-F5344CB8AC3E}">
        <p14:creationId xmlns:p14="http://schemas.microsoft.com/office/powerpoint/2010/main" val="406329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FFDC50-12D3-4396-8410-D7EA750634C7}"/>
              </a:ext>
            </a:extLst>
          </p:cNvPr>
          <p:cNvSpPr txBox="1"/>
          <p:nvPr/>
        </p:nvSpPr>
        <p:spPr>
          <a:xfrm>
            <a:off x="604685" y="0"/>
            <a:ext cx="11223522" cy="7171194"/>
          </a:xfrm>
          <a:prstGeom prst="rect">
            <a:avLst/>
          </a:prstGeom>
          <a:noFill/>
        </p:spPr>
        <p:txBody>
          <a:bodyPr wrap="square" rtlCol="0">
            <a:spAutoFit/>
          </a:bodyPr>
          <a:lstStyle/>
          <a:p>
            <a:pPr algn="ctr"/>
            <a:r>
              <a:rPr lang="vi-VN" sz="4400">
                <a:latin typeface="+mj-lt"/>
              </a:rPr>
              <a:t>Thứ năm ngày 6 tháng 1 năm 2022</a:t>
            </a:r>
          </a:p>
          <a:p>
            <a:pPr algn="ctr"/>
            <a:r>
              <a:rPr lang="vi-VN" sz="4400" u="sng">
                <a:latin typeface="+mj-lt"/>
              </a:rPr>
              <a:t>Tiếng Việt</a:t>
            </a:r>
          </a:p>
          <a:p>
            <a:pPr algn="ctr"/>
            <a:endParaRPr lang="vi-VN" sz="2000" u="sng">
              <a:latin typeface="+mj-lt"/>
            </a:endParaRPr>
          </a:p>
          <a:p>
            <a:pPr algn="ctr"/>
            <a:r>
              <a:rPr lang="vi-VN" sz="4400" b="1">
                <a:solidFill>
                  <a:srgbClr val="FF0000"/>
                </a:solidFill>
                <a:latin typeface="+mj-lt"/>
              </a:rPr>
              <a:t>Tết đến rồi</a:t>
            </a:r>
          </a:p>
          <a:p>
            <a:pPr algn="just"/>
            <a:r>
              <a:rPr lang="vi-VN" sz="4400">
                <a:solidFill>
                  <a:srgbClr val="FF0000"/>
                </a:solidFill>
                <a:latin typeface="+mj-lt"/>
              </a:rPr>
              <a:t>	</a:t>
            </a:r>
            <a:r>
              <a:rPr lang="vi-VN" sz="4400">
                <a:latin typeface="+mj-lt"/>
              </a:rPr>
              <a:t>Vào dịp Tết, các gia đình thường gói bánh chưng hoặc bánh tét. Người lớn thường tặng trẻ em những bao lì xì xinh xắn với mong ước các em mạnh khỏe, giỏi giang. Tết là dịp mọi người quây quần bên nhau và dành cho nhau những lời chúc tốt đẹp.</a:t>
            </a:r>
            <a:endParaRPr lang="vi-VN" sz="4000">
              <a:latin typeface="+mj-lt"/>
            </a:endParaRPr>
          </a:p>
          <a:p>
            <a:pPr algn="ctr"/>
            <a:endParaRPr lang="en-US" sz="4400" u="sng">
              <a:latin typeface="+mj-lt"/>
            </a:endParaRPr>
          </a:p>
        </p:txBody>
      </p:sp>
    </p:spTree>
    <p:extLst>
      <p:ext uri="{BB962C8B-B14F-4D97-AF65-F5344CB8AC3E}">
        <p14:creationId xmlns:p14="http://schemas.microsoft.com/office/powerpoint/2010/main" val="61112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A3DE8-132D-418C-BC3A-9C19CAD4C5F6}"/>
              </a:ext>
            </a:extLst>
          </p:cNvPr>
          <p:cNvSpPr>
            <a:spLocks noGrp="1"/>
          </p:cNvSpPr>
          <p:nvPr>
            <p:ph idx="1"/>
          </p:nvPr>
        </p:nvSpPr>
        <p:spPr/>
        <p:txBody>
          <a:bodyPr>
            <a:normAutofit lnSpcReduction="10000"/>
          </a:bodyPr>
          <a:lstStyle/>
          <a:p>
            <a:pPr marL="0" indent="0">
              <a:buNone/>
            </a:pPr>
            <a:r>
              <a:rPr lang="en-US" dirty="0">
                <a:solidFill>
                  <a:srgbClr val="2E88DA"/>
                </a:solidFill>
                <a:latin typeface="VNI-Avo" pitchFamily="2" charset="0"/>
              </a:rPr>
              <a:t>1. </a:t>
            </a:r>
            <a:r>
              <a:rPr lang="en-US" dirty="0">
                <a:latin typeface="VNI-Avo" pitchFamily="2" charset="0"/>
              </a:rPr>
              <a:t>Nghe – </a:t>
            </a:r>
            <a:r>
              <a:rPr lang="en-US" dirty="0" err="1">
                <a:latin typeface="VNI-Avo" pitchFamily="2" charset="0"/>
              </a:rPr>
              <a:t>vieát</a:t>
            </a:r>
            <a:r>
              <a:rPr lang="en-US" dirty="0">
                <a:latin typeface="VNI-Avo" pitchFamily="2" charset="0"/>
              </a:rPr>
              <a:t>:</a:t>
            </a:r>
          </a:p>
          <a:p>
            <a:pPr marL="0" indent="0" algn="ctr">
              <a:lnSpc>
                <a:spcPct val="150000"/>
              </a:lnSpc>
              <a:buNone/>
            </a:pPr>
            <a:r>
              <a:rPr lang="en-US" b="1" dirty="0" err="1">
                <a:latin typeface="VNI-Avo" pitchFamily="2" charset="0"/>
              </a:rPr>
              <a:t>Teát</a:t>
            </a:r>
            <a:r>
              <a:rPr lang="en-US" b="1" dirty="0">
                <a:latin typeface="VNI-Avo" pitchFamily="2" charset="0"/>
              </a:rPr>
              <a:t> </a:t>
            </a:r>
            <a:r>
              <a:rPr lang="en-US" b="1" dirty="0" err="1">
                <a:latin typeface="VNI-Avo" pitchFamily="2" charset="0"/>
              </a:rPr>
              <a:t>ñeán</a:t>
            </a:r>
            <a:r>
              <a:rPr lang="en-US" b="1" dirty="0">
                <a:latin typeface="VNI-Avo" pitchFamily="2" charset="0"/>
              </a:rPr>
              <a:t> </a:t>
            </a:r>
            <a:r>
              <a:rPr lang="en-US" b="1" dirty="0" err="1">
                <a:latin typeface="VNI-Avo" pitchFamily="2" charset="0"/>
              </a:rPr>
              <a:t>roài</a:t>
            </a:r>
            <a:endParaRPr lang="en-US" b="1" dirty="0">
              <a:latin typeface="VNI-Avo" pitchFamily="2" charset="0"/>
            </a:endParaRPr>
          </a:p>
          <a:p>
            <a:pPr marL="0" indent="0" algn="just">
              <a:lnSpc>
                <a:spcPct val="150000"/>
              </a:lnSpc>
              <a:buNone/>
            </a:pPr>
            <a:r>
              <a:rPr lang="en-US" dirty="0">
                <a:latin typeface="VNI-Avo" pitchFamily="2" charset="0"/>
              </a:rPr>
              <a:t>	</a:t>
            </a:r>
            <a:r>
              <a:rPr lang="en-US" dirty="0" err="1">
                <a:latin typeface="VNI-Avo" pitchFamily="2" charset="0"/>
              </a:rPr>
              <a:t>Vaøo</a:t>
            </a:r>
            <a:r>
              <a:rPr lang="en-US" dirty="0">
                <a:latin typeface="VNI-Avo" pitchFamily="2" charset="0"/>
              </a:rPr>
              <a:t> </a:t>
            </a:r>
            <a:r>
              <a:rPr lang="en-US" dirty="0" err="1">
                <a:latin typeface="VNI-Avo" pitchFamily="2" charset="0"/>
              </a:rPr>
              <a:t>dòp</a:t>
            </a:r>
            <a:r>
              <a:rPr lang="en-US" dirty="0">
                <a:latin typeface="VNI-Avo" pitchFamily="2" charset="0"/>
              </a:rPr>
              <a:t> </a:t>
            </a:r>
            <a:r>
              <a:rPr lang="en-US" dirty="0" err="1">
                <a:latin typeface="VNI-Avo" pitchFamily="2" charset="0"/>
              </a:rPr>
              <a:t>Teát</a:t>
            </a:r>
            <a:r>
              <a:rPr lang="en-US" dirty="0">
                <a:latin typeface="VNI-Avo" pitchFamily="2" charset="0"/>
              </a:rPr>
              <a:t>, </a:t>
            </a:r>
            <a:r>
              <a:rPr lang="en-US" dirty="0" err="1">
                <a:latin typeface="VNI-Avo" pitchFamily="2" charset="0"/>
              </a:rPr>
              <a:t>caùc</a:t>
            </a:r>
            <a:r>
              <a:rPr lang="en-US" dirty="0">
                <a:latin typeface="VNI-Avo" pitchFamily="2" charset="0"/>
              </a:rPr>
              <a:t> </a:t>
            </a:r>
            <a:r>
              <a:rPr lang="en-US" dirty="0" err="1">
                <a:latin typeface="VNI-Avo" pitchFamily="2" charset="0"/>
              </a:rPr>
              <a:t>gia</a:t>
            </a:r>
            <a:r>
              <a:rPr lang="en-US" dirty="0">
                <a:latin typeface="VNI-Avo" pitchFamily="2" charset="0"/>
              </a:rPr>
              <a:t> </a:t>
            </a:r>
            <a:r>
              <a:rPr lang="en-US" dirty="0" err="1">
                <a:latin typeface="VNI-Avo" pitchFamily="2" charset="0"/>
              </a:rPr>
              <a:t>ñình</a:t>
            </a:r>
            <a:r>
              <a:rPr lang="en-US" dirty="0">
                <a:latin typeface="VNI-Avo" pitchFamily="2" charset="0"/>
              </a:rPr>
              <a:t> </a:t>
            </a:r>
            <a:r>
              <a:rPr lang="en-US" dirty="0" err="1">
                <a:latin typeface="VNI-Avo" pitchFamily="2" charset="0"/>
              </a:rPr>
              <a:t>thöôøng</a:t>
            </a:r>
            <a:r>
              <a:rPr lang="en-US" dirty="0">
                <a:latin typeface="VNI-Avo" pitchFamily="2" charset="0"/>
              </a:rPr>
              <a:t> </a:t>
            </a:r>
            <a:r>
              <a:rPr lang="en-US" dirty="0" err="1">
                <a:latin typeface="VNI-Avo" pitchFamily="2" charset="0"/>
              </a:rPr>
              <a:t>goùi</a:t>
            </a:r>
            <a:r>
              <a:rPr lang="en-US" dirty="0">
                <a:latin typeface="VNI-Avo" pitchFamily="2" charset="0"/>
              </a:rPr>
              <a:t> </a:t>
            </a:r>
            <a:r>
              <a:rPr lang="en-US" dirty="0" err="1">
                <a:latin typeface="VNI-Avo" pitchFamily="2" charset="0"/>
              </a:rPr>
              <a:t>baùnh</a:t>
            </a:r>
            <a:r>
              <a:rPr lang="en-US" dirty="0">
                <a:latin typeface="VNI-Avo" pitchFamily="2" charset="0"/>
              </a:rPr>
              <a:t> </a:t>
            </a:r>
            <a:r>
              <a:rPr lang="en-US" dirty="0" err="1">
                <a:latin typeface="VNI-Avo" pitchFamily="2" charset="0"/>
              </a:rPr>
              <a:t>chöng</a:t>
            </a:r>
            <a:r>
              <a:rPr lang="en-US" dirty="0">
                <a:latin typeface="VNI-Avo" pitchFamily="2" charset="0"/>
              </a:rPr>
              <a:t> </a:t>
            </a:r>
            <a:r>
              <a:rPr lang="en-US" dirty="0" err="1">
                <a:latin typeface="VNI-Avo" pitchFamily="2" charset="0"/>
              </a:rPr>
              <a:t>hoaëc</a:t>
            </a:r>
            <a:r>
              <a:rPr lang="en-US" dirty="0">
                <a:latin typeface="VNI-Avo" pitchFamily="2" charset="0"/>
              </a:rPr>
              <a:t> </a:t>
            </a:r>
            <a:r>
              <a:rPr lang="en-US" dirty="0" err="1">
                <a:latin typeface="VNI-Avo" pitchFamily="2" charset="0"/>
              </a:rPr>
              <a:t>baùnh</a:t>
            </a:r>
            <a:r>
              <a:rPr lang="en-US" dirty="0">
                <a:latin typeface="VNI-Avo" pitchFamily="2" charset="0"/>
              </a:rPr>
              <a:t> </a:t>
            </a:r>
            <a:r>
              <a:rPr lang="en-US" dirty="0" err="1">
                <a:latin typeface="VNI-Avo" pitchFamily="2" charset="0"/>
              </a:rPr>
              <a:t>teùt</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thöôøng</a:t>
            </a:r>
            <a:r>
              <a:rPr lang="en-US" dirty="0">
                <a:latin typeface="VNI-Avo" pitchFamily="2" charset="0"/>
              </a:rPr>
              <a:t> </a:t>
            </a:r>
            <a:r>
              <a:rPr lang="en-US" dirty="0" err="1">
                <a:latin typeface="VNI-Avo" pitchFamily="2" charset="0"/>
              </a:rPr>
              <a:t>taëng</a:t>
            </a:r>
            <a:r>
              <a:rPr lang="en-US" dirty="0">
                <a:latin typeface="VNI-Avo" pitchFamily="2" charset="0"/>
              </a:rPr>
              <a:t> </a:t>
            </a:r>
            <a:r>
              <a:rPr lang="en-US" dirty="0" err="1">
                <a:latin typeface="VNI-Avo" pitchFamily="2" charset="0"/>
              </a:rPr>
              <a:t>treû</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nhöõng</a:t>
            </a:r>
            <a:r>
              <a:rPr lang="en-US" dirty="0">
                <a:latin typeface="VNI-Avo" pitchFamily="2" charset="0"/>
              </a:rPr>
              <a:t> bao </a:t>
            </a:r>
            <a:r>
              <a:rPr lang="en-US" dirty="0" err="1">
                <a:latin typeface="VNI-Avo" pitchFamily="2" charset="0"/>
              </a:rPr>
              <a:t>lì</a:t>
            </a:r>
            <a:r>
              <a:rPr lang="en-US" dirty="0">
                <a:latin typeface="VNI-Avo" pitchFamily="2" charset="0"/>
              </a:rPr>
              <a:t> </a:t>
            </a:r>
            <a:r>
              <a:rPr lang="en-US" dirty="0" err="1">
                <a:latin typeface="VNI-Avo" pitchFamily="2" charset="0"/>
              </a:rPr>
              <a:t>xì</a:t>
            </a:r>
            <a:r>
              <a:rPr lang="en-US" dirty="0">
                <a:latin typeface="VNI-Avo" pitchFamily="2" charset="0"/>
              </a:rPr>
              <a:t> </a:t>
            </a:r>
            <a:r>
              <a:rPr lang="en-US" dirty="0" err="1">
                <a:latin typeface="VNI-Avo" pitchFamily="2" charset="0"/>
              </a:rPr>
              <a:t>xinh</a:t>
            </a:r>
            <a:r>
              <a:rPr lang="en-US" dirty="0">
                <a:latin typeface="VNI-Avo" pitchFamily="2" charset="0"/>
              </a:rPr>
              <a:t> </a:t>
            </a:r>
            <a:r>
              <a:rPr lang="en-US" dirty="0" err="1">
                <a:latin typeface="VNI-Avo" pitchFamily="2" charset="0"/>
              </a:rPr>
              <a:t>xaén</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mong</a:t>
            </a:r>
            <a:r>
              <a:rPr lang="en-US" dirty="0">
                <a:latin typeface="VNI-Avo" pitchFamily="2" charset="0"/>
              </a:rPr>
              <a:t> </a:t>
            </a:r>
            <a:r>
              <a:rPr lang="en-US" dirty="0" err="1">
                <a:latin typeface="VNI-Avo" pitchFamily="2" charset="0"/>
              </a:rPr>
              <a:t>öôùc</a:t>
            </a:r>
            <a:r>
              <a:rPr lang="en-US" dirty="0">
                <a:latin typeface="VNI-Avo" pitchFamily="2" charset="0"/>
              </a:rPr>
              <a:t> </a:t>
            </a:r>
            <a:r>
              <a:rPr lang="en-US" dirty="0" err="1">
                <a:latin typeface="VNI-Avo" pitchFamily="2" charset="0"/>
              </a:rPr>
              <a:t>caùc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maïnh</a:t>
            </a:r>
            <a:r>
              <a:rPr lang="en-US" dirty="0">
                <a:latin typeface="VNI-Avo" pitchFamily="2" charset="0"/>
              </a:rPr>
              <a:t> </a:t>
            </a:r>
            <a:r>
              <a:rPr lang="en-US" dirty="0" err="1">
                <a:latin typeface="VNI-Avo" pitchFamily="2" charset="0"/>
              </a:rPr>
              <a:t>khoeû</a:t>
            </a:r>
            <a:r>
              <a:rPr lang="en-US" dirty="0">
                <a:latin typeface="VNI-Avo" pitchFamily="2" charset="0"/>
              </a:rPr>
              <a:t>, </a:t>
            </a:r>
            <a:r>
              <a:rPr lang="en-US" dirty="0" err="1">
                <a:latin typeface="VNI-Avo" pitchFamily="2" charset="0"/>
              </a:rPr>
              <a:t>gioûi</a:t>
            </a:r>
            <a:r>
              <a:rPr lang="en-US" dirty="0">
                <a:latin typeface="VNI-Avo" pitchFamily="2" charset="0"/>
              </a:rPr>
              <a:t> </a:t>
            </a:r>
            <a:r>
              <a:rPr lang="en-US" dirty="0" err="1">
                <a:latin typeface="VNI-Avo" pitchFamily="2" charset="0"/>
              </a:rPr>
              <a:t>giang</a:t>
            </a:r>
            <a:r>
              <a:rPr lang="en-US" dirty="0">
                <a:latin typeface="VNI-Avo" pitchFamily="2" charset="0"/>
              </a:rPr>
              <a:t>. </a:t>
            </a:r>
            <a:r>
              <a:rPr lang="en-US" dirty="0" err="1">
                <a:latin typeface="VNI-Avo" pitchFamily="2" charset="0"/>
              </a:rPr>
              <a:t>Teát</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dòp</a:t>
            </a:r>
            <a:r>
              <a:rPr lang="en-US" dirty="0">
                <a:latin typeface="VNI-Avo" pitchFamily="2" charset="0"/>
              </a:rPr>
              <a:t> </a:t>
            </a:r>
            <a:r>
              <a:rPr lang="en-US" dirty="0" err="1">
                <a:latin typeface="VNI-Avo" pitchFamily="2" charset="0"/>
              </a:rPr>
              <a:t>moïi</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quaây</a:t>
            </a:r>
            <a:r>
              <a:rPr lang="en-US" dirty="0">
                <a:latin typeface="VNI-Avo" pitchFamily="2" charset="0"/>
              </a:rPr>
              <a:t> </a:t>
            </a:r>
            <a:r>
              <a:rPr lang="en-US" dirty="0" err="1">
                <a:latin typeface="VNI-Avo" pitchFamily="2" charset="0"/>
              </a:rPr>
              <a:t>quaàn</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daønh</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lôøi</a:t>
            </a:r>
            <a:r>
              <a:rPr lang="en-US" dirty="0">
                <a:latin typeface="VNI-Avo" pitchFamily="2" charset="0"/>
              </a:rPr>
              <a:t> </a:t>
            </a:r>
            <a:r>
              <a:rPr lang="en-US" dirty="0" err="1">
                <a:latin typeface="VNI-Avo" pitchFamily="2" charset="0"/>
              </a:rPr>
              <a:t>chuùc</a:t>
            </a:r>
            <a:r>
              <a:rPr lang="en-US" dirty="0">
                <a:latin typeface="VNI-Avo" pitchFamily="2" charset="0"/>
              </a:rPr>
              <a:t> </a:t>
            </a:r>
            <a:r>
              <a:rPr lang="en-US" dirty="0" err="1">
                <a:latin typeface="VNI-Avo" pitchFamily="2" charset="0"/>
              </a:rPr>
              <a:t>toát</a:t>
            </a:r>
            <a:r>
              <a:rPr lang="en-US" dirty="0">
                <a:latin typeface="VNI-Avo" pitchFamily="2" charset="0"/>
              </a:rPr>
              <a:t> </a:t>
            </a:r>
            <a:r>
              <a:rPr lang="en-US" dirty="0" err="1">
                <a:latin typeface="VNI-Avo" pitchFamily="2" charset="0"/>
              </a:rPr>
              <a:t>ñeïp</a:t>
            </a:r>
            <a:r>
              <a:rPr lang="en-US" dirty="0">
                <a:latin typeface="VNI-Avo" pitchFamily="2" charset="0"/>
              </a:rPr>
              <a:t>.</a:t>
            </a:r>
          </a:p>
        </p:txBody>
      </p:sp>
      <p:grpSp>
        <p:nvGrpSpPr>
          <p:cNvPr id="4" name="Group 3">
            <a:extLst>
              <a:ext uri="{FF2B5EF4-FFF2-40B4-BE49-F238E27FC236}">
                <a16:creationId xmlns:a16="http://schemas.microsoft.com/office/drawing/2014/main" id="{44A76D83-C60F-4160-9695-557282762FD9}"/>
              </a:ext>
            </a:extLst>
          </p:cNvPr>
          <p:cNvGrpSpPr/>
          <p:nvPr/>
        </p:nvGrpSpPr>
        <p:grpSpPr>
          <a:xfrm>
            <a:off x="531990" y="388161"/>
            <a:ext cx="1524000" cy="823848"/>
            <a:chOff x="36715" y="2258787"/>
            <a:chExt cx="1524000" cy="823848"/>
          </a:xfrm>
        </p:grpSpPr>
        <p:grpSp>
          <p:nvGrpSpPr>
            <p:cNvPr id="5" name="Group 4">
              <a:extLst>
                <a:ext uri="{FF2B5EF4-FFF2-40B4-BE49-F238E27FC236}">
                  <a16:creationId xmlns:a16="http://schemas.microsoft.com/office/drawing/2014/main" id="{0AAD5F7C-75BB-40CF-A195-2061EC3D263F}"/>
                </a:ext>
              </a:extLst>
            </p:cNvPr>
            <p:cNvGrpSpPr/>
            <p:nvPr/>
          </p:nvGrpSpPr>
          <p:grpSpPr>
            <a:xfrm>
              <a:off x="36715" y="2258787"/>
              <a:ext cx="1524000" cy="823848"/>
              <a:chOff x="3186544" y="986344"/>
              <a:chExt cx="4627419" cy="1174964"/>
            </a:xfrm>
          </p:grpSpPr>
          <p:sp>
            <p:nvSpPr>
              <p:cNvPr id="7" name="Flowchart: Process 11">
                <a:extLst>
                  <a:ext uri="{FF2B5EF4-FFF2-40B4-BE49-F238E27FC236}">
                    <a16:creationId xmlns:a16="http://schemas.microsoft.com/office/drawing/2014/main" id="{4F8BDACF-900F-4FA0-B593-66E922AAD447}"/>
                  </a:ext>
                </a:extLst>
              </p:cNvPr>
              <p:cNvSpPr/>
              <p:nvPr/>
            </p:nvSpPr>
            <p:spPr>
              <a:xfrm rot="10800000">
                <a:off x="3186544" y="986344"/>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Process 11">
                <a:extLst>
                  <a:ext uri="{FF2B5EF4-FFF2-40B4-BE49-F238E27FC236}">
                    <a16:creationId xmlns:a16="http://schemas.microsoft.com/office/drawing/2014/main" id="{6CE3CE6C-EFDD-45F0-A562-CA8101E8270B}"/>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E174727B-22A1-43FE-9E47-2E61E44660F8}"/>
                </a:ext>
              </a:extLst>
            </p:cNvPr>
            <p:cNvSpPr txBox="1"/>
            <p:nvPr/>
          </p:nvSpPr>
          <p:spPr>
            <a:xfrm>
              <a:off x="207243" y="2419749"/>
              <a:ext cx="939800"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VIẾT</a:t>
              </a:r>
            </a:p>
          </p:txBody>
        </p:sp>
      </p:grpSp>
      <p:sp>
        <p:nvSpPr>
          <p:cNvPr id="9" name="TextBox 8">
            <a:extLst>
              <a:ext uri="{FF2B5EF4-FFF2-40B4-BE49-F238E27FC236}">
                <a16:creationId xmlns:a16="http://schemas.microsoft.com/office/drawing/2014/main" id="{B5B4953D-830A-4392-A36E-2502550E8BDA}"/>
              </a:ext>
            </a:extLst>
          </p:cNvPr>
          <p:cNvSpPr txBox="1"/>
          <p:nvPr/>
        </p:nvSpPr>
        <p:spPr>
          <a:xfrm>
            <a:off x="2399971" y="549123"/>
            <a:ext cx="1780144" cy="584775"/>
          </a:xfrm>
          <a:prstGeom prst="rect">
            <a:avLst/>
          </a:prstGeom>
          <a:noFill/>
        </p:spPr>
        <p:txBody>
          <a:bodyPr wrap="square" rtlCol="0">
            <a:spAutoFit/>
          </a:bodyPr>
          <a:lstStyle/>
          <a:p>
            <a:r>
              <a:rPr lang="en-US" sz="3200" b="1" dirty="0" err="1">
                <a:latin typeface="VNI-Avo" pitchFamily="2" charset="0"/>
              </a:rPr>
              <a:t>Tieát</a:t>
            </a:r>
            <a:r>
              <a:rPr lang="en-US" sz="3200" b="1" dirty="0">
                <a:latin typeface="VNI-Avo" pitchFamily="2" charset="0"/>
              </a:rPr>
              <a:t> 3</a:t>
            </a:r>
          </a:p>
        </p:txBody>
      </p:sp>
    </p:spTree>
    <p:extLst>
      <p:ext uri="{BB962C8B-B14F-4D97-AF65-F5344CB8AC3E}">
        <p14:creationId xmlns:p14="http://schemas.microsoft.com/office/powerpoint/2010/main" val="287211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4A292-773C-4459-9412-760B157A1529}"/>
              </a:ext>
            </a:extLst>
          </p:cNvPr>
          <p:cNvSpPr>
            <a:spLocks noGrp="1"/>
          </p:cNvSpPr>
          <p:nvPr>
            <p:ph idx="1"/>
          </p:nvPr>
        </p:nvSpPr>
        <p:spPr>
          <a:xfrm>
            <a:off x="4365171" y="1869168"/>
            <a:ext cx="3864429" cy="3747861"/>
          </a:xfrm>
        </p:spPr>
        <p:txBody>
          <a:bodyPr/>
          <a:lstStyle/>
          <a:p>
            <a:pPr marL="0" indent="0">
              <a:buNone/>
            </a:pPr>
            <a:r>
              <a:rPr lang="en-US" b="1" dirty="0" err="1">
                <a:latin typeface="VNI-Avo" pitchFamily="2" charset="0"/>
              </a:rPr>
              <a:t>Töø</a:t>
            </a:r>
            <a:r>
              <a:rPr lang="en-US" b="1" dirty="0">
                <a:latin typeface="VNI-Avo" pitchFamily="2" charset="0"/>
              </a:rPr>
              <a:t> </a:t>
            </a:r>
            <a:r>
              <a:rPr lang="en-US" b="1" dirty="0" err="1">
                <a:latin typeface="VNI-Avo" pitchFamily="2" charset="0"/>
              </a:rPr>
              <a:t>khoù</a:t>
            </a:r>
            <a:r>
              <a:rPr lang="en-US" b="1" dirty="0">
                <a:latin typeface="VNI-Avo" pitchFamily="2" charset="0"/>
              </a:rPr>
              <a:t>:</a:t>
            </a:r>
          </a:p>
          <a:p>
            <a:pPr marL="0" indent="0">
              <a:buNone/>
            </a:pPr>
            <a:endParaRPr lang="en-US" dirty="0">
              <a:latin typeface="VNI-Avo" pitchFamily="2" charset="0"/>
            </a:endParaRPr>
          </a:p>
          <a:p>
            <a:pPr>
              <a:buFontTx/>
              <a:buChar char="-"/>
            </a:pPr>
            <a:r>
              <a:rPr lang="en-US" dirty="0" err="1">
                <a:latin typeface="HP001 4 hàng" panose="020B0603050302020204" pitchFamily="34" charset="0"/>
              </a:rPr>
              <a:t>Tết</a:t>
            </a:r>
            <a:endParaRPr lang="en-US" dirty="0">
              <a:latin typeface="HP001 4 hàng" panose="020B0603050302020204" pitchFamily="34" charset="0"/>
            </a:endParaRPr>
          </a:p>
          <a:p>
            <a:pPr>
              <a:buFontTx/>
              <a:buChar char="-"/>
            </a:pPr>
            <a:r>
              <a:rPr lang="en-US" dirty="0" err="1">
                <a:latin typeface="HP001 4 hàng" panose="020B0603050302020204" pitchFamily="34" charset="0"/>
              </a:rPr>
              <a:t>mạnh</a:t>
            </a:r>
            <a:r>
              <a:rPr lang="en-US" dirty="0">
                <a:latin typeface="HP001 4 hàng" panose="020B0603050302020204" pitchFamily="34" charset="0"/>
              </a:rPr>
              <a:t> </a:t>
            </a:r>
            <a:r>
              <a:rPr lang="en-US" dirty="0" err="1">
                <a:latin typeface="HP001 4 hàng" panose="020B0603050302020204" pitchFamily="34" charset="0"/>
              </a:rPr>
              <a:t>khoẻ</a:t>
            </a:r>
            <a:endParaRPr lang="en-US" dirty="0">
              <a:latin typeface="HP001 4 hàng" panose="020B0603050302020204" pitchFamily="34" charset="0"/>
            </a:endParaRPr>
          </a:p>
          <a:p>
            <a:pPr>
              <a:buFontTx/>
              <a:buChar char="-"/>
            </a:pPr>
            <a:r>
              <a:rPr lang="en-US" dirty="0" err="1">
                <a:latin typeface="HP001 4 hàng" panose="020B0603050302020204" pitchFamily="34" charset="0"/>
              </a:rPr>
              <a:t>giỏi</a:t>
            </a:r>
            <a:r>
              <a:rPr lang="en-US" dirty="0">
                <a:latin typeface="HP001 4 hàng" panose="020B0603050302020204" pitchFamily="34" charset="0"/>
              </a:rPr>
              <a:t> </a:t>
            </a:r>
            <a:r>
              <a:rPr lang="en-US" dirty="0" err="1">
                <a:latin typeface="HP001 4 hàng" panose="020B0603050302020204" pitchFamily="34" charset="0"/>
              </a:rPr>
              <a:t>giang</a:t>
            </a:r>
            <a:endParaRPr lang="en-US" dirty="0">
              <a:latin typeface="HP001 4 hàng" panose="020B0603050302020204" pitchFamily="34" charset="0"/>
            </a:endParaRPr>
          </a:p>
          <a:p>
            <a:pPr>
              <a:buFontTx/>
              <a:buChar char="-"/>
            </a:pPr>
            <a:r>
              <a:rPr lang="en-US" dirty="0" err="1">
                <a:latin typeface="HP001 4 hàng" panose="020B0603050302020204" pitchFamily="34" charset="0"/>
              </a:rPr>
              <a:t>quây</a:t>
            </a:r>
            <a:r>
              <a:rPr lang="en-US" dirty="0">
                <a:latin typeface="HP001 4 hàng" panose="020B0603050302020204" pitchFamily="34" charset="0"/>
              </a:rPr>
              <a:t> </a:t>
            </a:r>
            <a:r>
              <a:rPr lang="en-US" dirty="0" err="1">
                <a:latin typeface="HP001 4 hàng" panose="020B0603050302020204" pitchFamily="34" charset="0"/>
              </a:rPr>
              <a:t>quần</a:t>
            </a:r>
            <a:endParaRPr lang="en-US" dirty="0">
              <a:latin typeface="VNI-Avo" pitchFamily="2" charset="0"/>
            </a:endParaRPr>
          </a:p>
        </p:txBody>
      </p:sp>
    </p:spTree>
    <p:extLst>
      <p:ext uri="{BB962C8B-B14F-4D97-AF65-F5344CB8AC3E}">
        <p14:creationId xmlns:p14="http://schemas.microsoft.com/office/powerpoint/2010/main" val="250753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D2C6-38C5-4362-82C5-C74F9D69054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468D03-38E5-4321-8307-5930FC46EBEE}"/>
              </a:ext>
            </a:extLst>
          </p:cNvPr>
          <p:cNvPicPr>
            <a:picLocks noGrp="1" noChangeAspect="1"/>
          </p:cNvPicPr>
          <p:nvPr>
            <p:ph idx="1"/>
          </p:nvPr>
        </p:nvPicPr>
        <p:blipFill rotWithShape="1">
          <a:blip r:embed="rId2"/>
          <a:srcRect l="7933" t="14719" r="21358" b="7910"/>
          <a:stretch/>
        </p:blipFill>
        <p:spPr>
          <a:xfrm>
            <a:off x="651162" y="356187"/>
            <a:ext cx="9975274" cy="6136688"/>
          </a:xfrm>
        </p:spPr>
      </p:pic>
      <p:sp>
        <p:nvSpPr>
          <p:cNvPr id="6" name="TextBox 5">
            <a:extLst>
              <a:ext uri="{FF2B5EF4-FFF2-40B4-BE49-F238E27FC236}">
                <a16:creationId xmlns:a16="http://schemas.microsoft.com/office/drawing/2014/main" id="{7AD288F3-D3F9-4E9B-907A-5DF62A3B3922}"/>
              </a:ext>
            </a:extLst>
          </p:cNvPr>
          <p:cNvSpPr txBox="1"/>
          <p:nvPr/>
        </p:nvSpPr>
        <p:spPr>
          <a:xfrm>
            <a:off x="2064327" y="2341418"/>
            <a:ext cx="1021211" cy="523220"/>
          </a:xfrm>
          <a:prstGeom prst="rect">
            <a:avLst/>
          </a:prstGeom>
          <a:noFill/>
        </p:spPr>
        <p:txBody>
          <a:bodyPr wrap="square" rtlCol="0">
            <a:spAutoFit/>
          </a:bodyPr>
          <a:lstStyle/>
          <a:p>
            <a:r>
              <a:rPr lang="en-US" sz="2800" dirty="0" err="1">
                <a:latin typeface="VNI-Avo" pitchFamily="2" charset="0"/>
              </a:rPr>
              <a:t>gheù</a:t>
            </a:r>
            <a:endParaRPr lang="en-US" sz="2800" dirty="0">
              <a:latin typeface="VNI-Avo" pitchFamily="2" charset="0"/>
            </a:endParaRPr>
          </a:p>
        </p:txBody>
      </p:sp>
      <p:sp>
        <p:nvSpPr>
          <p:cNvPr id="7" name="TextBox 6">
            <a:extLst>
              <a:ext uri="{FF2B5EF4-FFF2-40B4-BE49-F238E27FC236}">
                <a16:creationId xmlns:a16="http://schemas.microsoft.com/office/drawing/2014/main" id="{AAB1BCCA-156D-4A05-8E89-AF6035648BD0}"/>
              </a:ext>
            </a:extLst>
          </p:cNvPr>
          <p:cNvSpPr txBox="1"/>
          <p:nvPr/>
        </p:nvSpPr>
        <p:spPr>
          <a:xfrm>
            <a:off x="3297382" y="2341418"/>
            <a:ext cx="2133600" cy="523220"/>
          </a:xfrm>
          <a:prstGeom prst="rect">
            <a:avLst/>
          </a:prstGeom>
          <a:noFill/>
        </p:spPr>
        <p:txBody>
          <a:bodyPr wrap="square" rtlCol="0">
            <a:spAutoFit/>
          </a:bodyPr>
          <a:lstStyle/>
          <a:p>
            <a:r>
              <a:rPr lang="en-US" sz="2800" dirty="0" err="1">
                <a:latin typeface="VNI-Avo" pitchFamily="2" charset="0"/>
              </a:rPr>
              <a:t>göông</a:t>
            </a:r>
            <a:endParaRPr lang="en-US" sz="2800" dirty="0">
              <a:latin typeface="VNI-Avo" pitchFamily="2" charset="0"/>
            </a:endParaRPr>
          </a:p>
        </p:txBody>
      </p:sp>
      <p:sp>
        <p:nvSpPr>
          <p:cNvPr id="8" name="Rectangle: Rounded Corners 7">
            <a:extLst>
              <a:ext uri="{FF2B5EF4-FFF2-40B4-BE49-F238E27FC236}">
                <a16:creationId xmlns:a16="http://schemas.microsoft.com/office/drawing/2014/main" id="{100773E0-8959-41FF-985D-580135D1B5DF}"/>
              </a:ext>
            </a:extLst>
          </p:cNvPr>
          <p:cNvSpPr/>
          <p:nvPr/>
        </p:nvSpPr>
        <p:spPr>
          <a:xfrm>
            <a:off x="1316182" y="3064702"/>
            <a:ext cx="5735782" cy="322810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dirty="0" err="1">
                <a:latin typeface="VNI-Avo" pitchFamily="2" charset="0"/>
              </a:rPr>
              <a:t>gh</a:t>
            </a:r>
            <a:r>
              <a:rPr lang="en-US" sz="4400" dirty="0">
                <a:latin typeface="VNI-Avo" pitchFamily="2" charset="0"/>
              </a:rPr>
              <a:t> + e, </a:t>
            </a:r>
            <a:r>
              <a:rPr lang="en-US" sz="4400" dirty="0" err="1">
                <a:latin typeface="VNI-Avo" pitchFamily="2" charset="0"/>
              </a:rPr>
              <a:t>eâ</a:t>
            </a:r>
            <a:r>
              <a:rPr lang="en-US" sz="4400" dirty="0">
                <a:latin typeface="VNI-Avo" pitchFamily="2" charset="0"/>
              </a:rPr>
              <a:t>, </a:t>
            </a:r>
            <a:r>
              <a:rPr lang="en-US" sz="4400" dirty="0" err="1">
                <a:latin typeface="VNI-Avo" pitchFamily="2" charset="0"/>
              </a:rPr>
              <a:t>i</a:t>
            </a:r>
            <a:endParaRPr lang="en-US" sz="4400" dirty="0">
              <a:latin typeface="VNI-Avo" pitchFamily="2" charset="0"/>
            </a:endParaRPr>
          </a:p>
          <a:p>
            <a:pPr algn="ctr"/>
            <a:r>
              <a:rPr lang="en-US" sz="4400" dirty="0">
                <a:latin typeface="VNI-Avo" pitchFamily="2" charset="0"/>
              </a:rPr>
              <a:t>VD: </a:t>
            </a:r>
            <a:r>
              <a:rPr lang="en-US" sz="4400" dirty="0" err="1">
                <a:latin typeface="VNI-Avo" pitchFamily="2" charset="0"/>
              </a:rPr>
              <a:t>gheâ</a:t>
            </a:r>
            <a:r>
              <a:rPr lang="en-US" sz="4400" dirty="0">
                <a:latin typeface="VNI-Avo" pitchFamily="2" charset="0"/>
              </a:rPr>
              <a:t>, </a:t>
            </a:r>
            <a:r>
              <a:rPr lang="en-US" sz="4400" dirty="0" err="1">
                <a:latin typeface="VNI-Avo" pitchFamily="2" charset="0"/>
              </a:rPr>
              <a:t>ghi</a:t>
            </a:r>
            <a:r>
              <a:rPr lang="en-US" sz="4400" dirty="0">
                <a:latin typeface="VNI-Avo" pitchFamily="2" charset="0"/>
              </a:rPr>
              <a:t>, …</a:t>
            </a:r>
          </a:p>
        </p:txBody>
      </p:sp>
    </p:spTree>
    <p:extLst>
      <p:ext uri="{BB962C8B-B14F-4D97-AF65-F5344CB8AC3E}">
        <p14:creationId xmlns:p14="http://schemas.microsoft.com/office/powerpoint/2010/main" val="150992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47CC-7C48-45CD-8B5B-04CCC2E2B712}"/>
              </a:ext>
            </a:extLst>
          </p:cNvPr>
          <p:cNvSpPr>
            <a:spLocks noGrp="1"/>
          </p:cNvSpPr>
          <p:nvPr>
            <p:ph type="title"/>
          </p:nvPr>
        </p:nvSpPr>
        <p:spPr>
          <a:xfrm>
            <a:off x="3726872" y="53814"/>
            <a:ext cx="3726872" cy="580367"/>
          </a:xfrm>
        </p:spPr>
        <p:txBody>
          <a:bodyPr>
            <a:normAutofit fontScale="90000"/>
          </a:bodyPr>
          <a:lstStyle/>
          <a:p>
            <a:r>
              <a:rPr lang="en-US" dirty="0">
                <a:solidFill>
                  <a:srgbClr val="FF6600"/>
                </a:solidFill>
                <a:latin typeface="VNI-Avo" pitchFamily="2" charset="0"/>
              </a:rPr>
              <a:t>TEÁT ÑEÁN ROÀI</a:t>
            </a:r>
          </a:p>
        </p:txBody>
      </p:sp>
      <p:pic>
        <p:nvPicPr>
          <p:cNvPr id="5" name="Picture 4">
            <a:extLst>
              <a:ext uri="{FF2B5EF4-FFF2-40B4-BE49-F238E27FC236}">
                <a16:creationId xmlns:a16="http://schemas.microsoft.com/office/drawing/2014/main" id="{A3BF5F5B-43DA-4623-BA10-145B8D338724}"/>
              </a:ext>
            </a:extLst>
          </p:cNvPr>
          <p:cNvPicPr>
            <a:picLocks noChangeAspect="1"/>
          </p:cNvPicPr>
          <p:nvPr/>
        </p:nvPicPr>
        <p:blipFill rotWithShape="1">
          <a:blip r:embed="rId2"/>
          <a:srcRect l="43711" t="26608" r="50384" b="64779"/>
          <a:stretch/>
        </p:blipFill>
        <p:spPr>
          <a:xfrm>
            <a:off x="316923" y="173007"/>
            <a:ext cx="1042554" cy="854899"/>
          </a:xfrm>
          <a:prstGeom prst="rect">
            <a:avLst/>
          </a:prstGeom>
        </p:spPr>
      </p:pic>
      <p:pic>
        <p:nvPicPr>
          <p:cNvPr id="13" name="Picture 12">
            <a:extLst>
              <a:ext uri="{FF2B5EF4-FFF2-40B4-BE49-F238E27FC236}">
                <a16:creationId xmlns:a16="http://schemas.microsoft.com/office/drawing/2014/main" id="{A4E32BC4-35DB-466C-83B9-4AEF71538325}"/>
              </a:ext>
            </a:extLst>
          </p:cNvPr>
          <p:cNvPicPr>
            <a:picLocks noChangeAspect="1"/>
          </p:cNvPicPr>
          <p:nvPr/>
        </p:nvPicPr>
        <p:blipFill rotWithShape="1">
          <a:blip r:embed="rId2"/>
          <a:srcRect l="45000" t="38984" r="42841" b="44240"/>
          <a:stretch/>
        </p:blipFill>
        <p:spPr>
          <a:xfrm>
            <a:off x="316923" y="1731343"/>
            <a:ext cx="2376054" cy="1843109"/>
          </a:xfrm>
          <a:prstGeom prst="rect">
            <a:avLst/>
          </a:prstGeom>
        </p:spPr>
      </p:pic>
      <p:pic>
        <p:nvPicPr>
          <p:cNvPr id="15" name="Picture 14">
            <a:extLst>
              <a:ext uri="{FF2B5EF4-FFF2-40B4-BE49-F238E27FC236}">
                <a16:creationId xmlns:a16="http://schemas.microsoft.com/office/drawing/2014/main" id="{05464C4E-F117-4CA7-9A68-6B9B9EE976D2}"/>
              </a:ext>
            </a:extLst>
          </p:cNvPr>
          <p:cNvPicPr>
            <a:picLocks noChangeAspect="1"/>
          </p:cNvPicPr>
          <p:nvPr/>
        </p:nvPicPr>
        <p:blipFill rotWithShape="1">
          <a:blip r:embed="rId2"/>
          <a:srcRect l="64546" t="53198" r="22740" b="25645"/>
          <a:stretch/>
        </p:blipFill>
        <p:spPr>
          <a:xfrm>
            <a:off x="10318544" y="3746257"/>
            <a:ext cx="1749413" cy="1636788"/>
          </a:xfrm>
          <a:prstGeom prst="rect">
            <a:avLst/>
          </a:prstGeom>
        </p:spPr>
      </p:pic>
      <p:pic>
        <p:nvPicPr>
          <p:cNvPr id="17" name="Picture 16">
            <a:extLst>
              <a:ext uri="{FF2B5EF4-FFF2-40B4-BE49-F238E27FC236}">
                <a16:creationId xmlns:a16="http://schemas.microsoft.com/office/drawing/2014/main" id="{D251192A-D250-46BD-886E-037185EF5410}"/>
              </a:ext>
            </a:extLst>
          </p:cNvPr>
          <p:cNvPicPr>
            <a:picLocks noChangeAspect="1"/>
          </p:cNvPicPr>
          <p:nvPr/>
        </p:nvPicPr>
        <p:blipFill rotWithShape="1">
          <a:blip r:embed="rId2"/>
          <a:srcRect l="44318" t="67281" r="41023" b="9273"/>
          <a:stretch/>
        </p:blipFill>
        <p:spPr>
          <a:xfrm>
            <a:off x="-48169" y="5055737"/>
            <a:ext cx="2230582" cy="2005794"/>
          </a:xfrm>
          <a:prstGeom prst="rect">
            <a:avLst/>
          </a:prstGeom>
        </p:spPr>
      </p:pic>
      <p:sp>
        <p:nvSpPr>
          <p:cNvPr id="18" name="TextBox 17">
            <a:extLst>
              <a:ext uri="{FF2B5EF4-FFF2-40B4-BE49-F238E27FC236}">
                <a16:creationId xmlns:a16="http://schemas.microsoft.com/office/drawing/2014/main" id="{B20A9237-7167-4577-82AC-50DFDECBD7E4}"/>
              </a:ext>
            </a:extLst>
          </p:cNvPr>
          <p:cNvSpPr txBox="1"/>
          <p:nvPr/>
        </p:nvSpPr>
        <p:spPr>
          <a:xfrm>
            <a:off x="721268" y="533902"/>
            <a:ext cx="7287492" cy="954107"/>
          </a:xfrm>
          <a:prstGeom prst="rect">
            <a:avLst/>
          </a:prstGeom>
          <a:noFill/>
        </p:spPr>
        <p:txBody>
          <a:bodyPr wrap="square" rtlCol="0">
            <a:spAutoFit/>
          </a:bodyPr>
          <a:lstStyle/>
          <a:p>
            <a:pPr defTabSz="568325"/>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laø</a:t>
            </a:r>
            <a:r>
              <a:rPr lang="en-US" sz="2800" dirty="0">
                <a:latin typeface="VNI-Avo" pitchFamily="2" charset="0"/>
              </a:rPr>
              <a:t> </a:t>
            </a:r>
            <a:r>
              <a:rPr lang="en-US" sz="2800" dirty="0" err="1">
                <a:latin typeface="VNI-Avo" pitchFamily="2" charset="0"/>
              </a:rPr>
              <a:t>khôûi</a:t>
            </a:r>
            <a:r>
              <a:rPr lang="en-US" sz="2800" dirty="0">
                <a:latin typeface="VNI-Avo" pitchFamily="2" charset="0"/>
              </a:rPr>
              <a:t> </a:t>
            </a:r>
            <a:r>
              <a:rPr lang="en-US" sz="2800" dirty="0" err="1">
                <a:latin typeface="VNI-Avo" pitchFamily="2" charset="0"/>
              </a:rPr>
              <a:t>ñaàu</a:t>
            </a:r>
            <a:r>
              <a:rPr lang="en-US" sz="2800" dirty="0">
                <a:latin typeface="VNI-Avo" pitchFamily="2" charset="0"/>
              </a:rPr>
              <a:t> </a:t>
            </a:r>
            <a:r>
              <a:rPr lang="en-US" sz="2800" dirty="0" err="1">
                <a:latin typeface="VNI-Avo" pitchFamily="2" charset="0"/>
              </a:rPr>
              <a:t>cho</a:t>
            </a:r>
            <a:r>
              <a:rPr lang="en-US" sz="2800" dirty="0">
                <a:latin typeface="VNI-Avo" pitchFamily="2" charset="0"/>
              </a:rPr>
              <a:t> </a:t>
            </a:r>
            <a:r>
              <a:rPr lang="en-US" sz="2800" dirty="0" err="1">
                <a:latin typeface="VNI-Avo" pitchFamily="2" charset="0"/>
              </a:rPr>
              <a:t>moät</a:t>
            </a:r>
            <a:r>
              <a:rPr lang="en-US" sz="2800" dirty="0">
                <a:latin typeface="VNI-Avo" pitchFamily="2" charset="0"/>
              </a:rPr>
              <a:t> </a:t>
            </a:r>
            <a:r>
              <a:rPr lang="en-US" sz="2800" dirty="0" err="1">
                <a:latin typeface="VNI-Avo" pitchFamily="2" charset="0"/>
              </a:rPr>
              <a:t>naêm</a:t>
            </a:r>
            <a:r>
              <a:rPr lang="en-US" sz="2800" dirty="0">
                <a:latin typeface="VNI-Avo" pitchFamily="2" charset="0"/>
              </a:rPr>
              <a:t> </a:t>
            </a:r>
            <a:r>
              <a:rPr lang="en-US" sz="2800" dirty="0" err="1">
                <a:latin typeface="VNI-Avo" pitchFamily="2" charset="0"/>
              </a:rPr>
              <a:t>môùi</a:t>
            </a:r>
            <a:r>
              <a:rPr lang="en-US" sz="2800" dirty="0">
                <a:latin typeface="VNI-Avo" pitchFamily="2" charset="0"/>
              </a:rPr>
              <a:t>, </a:t>
            </a:r>
            <a:r>
              <a:rPr lang="en-US" sz="2800" dirty="0" err="1">
                <a:latin typeface="VNI-Avo" pitchFamily="2" charset="0"/>
              </a:rPr>
              <a:t>laø</a:t>
            </a:r>
            <a:r>
              <a:rPr lang="en-US" sz="2800" dirty="0">
                <a:latin typeface="VNI-Avo" pitchFamily="2" charset="0"/>
              </a:rPr>
              <a:t> </a:t>
            </a:r>
            <a:r>
              <a:rPr lang="en-US" sz="2800" dirty="0" err="1">
                <a:latin typeface="VNI-Avo" pitchFamily="2" charset="0"/>
              </a:rPr>
              <a:t>dòp</a:t>
            </a:r>
            <a:r>
              <a:rPr lang="en-US" sz="2800" dirty="0">
                <a:latin typeface="VNI-Avo" pitchFamily="2" charset="0"/>
              </a:rPr>
              <a:t> </a:t>
            </a:r>
            <a:r>
              <a:rPr lang="en-US" sz="2800" dirty="0" err="1">
                <a:latin typeface="VNI-Avo" pitchFamily="2" charset="0"/>
              </a:rPr>
              <a:t>leã</a:t>
            </a:r>
            <a:r>
              <a:rPr lang="en-US" sz="2800" dirty="0">
                <a:latin typeface="VNI-Avo" pitchFamily="2" charset="0"/>
              </a:rPr>
              <a:t> </a:t>
            </a:r>
            <a:r>
              <a:rPr lang="en-US" sz="2800" dirty="0" err="1">
                <a:latin typeface="VNI-Avo" pitchFamily="2" charset="0"/>
              </a:rPr>
              <a:t>ñöôïc</a:t>
            </a:r>
            <a:r>
              <a:rPr lang="en-US" sz="2800" dirty="0">
                <a:latin typeface="VNI-Avo" pitchFamily="2" charset="0"/>
              </a:rPr>
              <a:t> </a:t>
            </a:r>
            <a:r>
              <a:rPr lang="en-US" sz="2800" dirty="0" err="1">
                <a:latin typeface="VNI-Avo" pitchFamily="2" charset="0"/>
              </a:rPr>
              <a:t>mong</a:t>
            </a:r>
            <a:r>
              <a:rPr lang="en-US" sz="2800" dirty="0">
                <a:latin typeface="VNI-Avo" pitchFamily="2" charset="0"/>
              </a:rPr>
              <a:t> </a:t>
            </a:r>
            <a:r>
              <a:rPr lang="en-US" sz="2800" dirty="0" err="1">
                <a:latin typeface="VNI-Avo" pitchFamily="2" charset="0"/>
              </a:rPr>
              <a:t>chôø</a:t>
            </a:r>
            <a:r>
              <a:rPr lang="en-US" sz="2800" dirty="0">
                <a:latin typeface="VNI-Avo" pitchFamily="2" charset="0"/>
              </a:rPr>
              <a:t> </a:t>
            </a:r>
            <a:r>
              <a:rPr lang="en-US" sz="2800" dirty="0" err="1">
                <a:latin typeface="VNI-Avo" pitchFamily="2" charset="0"/>
              </a:rPr>
              <a:t>nhaát</a:t>
            </a:r>
            <a:r>
              <a:rPr lang="en-US" sz="2800" dirty="0">
                <a:latin typeface="VNI-Avo" pitchFamily="2" charset="0"/>
              </a:rPr>
              <a:t> </a:t>
            </a:r>
            <a:r>
              <a:rPr lang="en-US" sz="2800" dirty="0" err="1">
                <a:latin typeface="VNI-Avo" pitchFamily="2" charset="0"/>
              </a:rPr>
              <a:t>trong</a:t>
            </a:r>
            <a:r>
              <a:rPr lang="en-US" sz="2800" dirty="0">
                <a:latin typeface="VNI-Avo" pitchFamily="2" charset="0"/>
              </a:rPr>
              <a:t> </a:t>
            </a:r>
            <a:r>
              <a:rPr lang="en-US" sz="2800" dirty="0" err="1">
                <a:latin typeface="VNI-Avo" pitchFamily="2" charset="0"/>
              </a:rPr>
              <a:t>naêm</a:t>
            </a:r>
            <a:r>
              <a:rPr lang="en-US" sz="2800" dirty="0">
                <a:latin typeface="VNI-Avo" pitchFamily="2" charset="0"/>
              </a:rPr>
              <a:t>.</a:t>
            </a:r>
          </a:p>
        </p:txBody>
      </p:sp>
      <p:sp>
        <p:nvSpPr>
          <p:cNvPr id="19" name="TextBox 18">
            <a:extLst>
              <a:ext uri="{FF2B5EF4-FFF2-40B4-BE49-F238E27FC236}">
                <a16:creationId xmlns:a16="http://schemas.microsoft.com/office/drawing/2014/main" id="{BFBFE931-038F-4706-919B-B9DA3EA09E6E}"/>
              </a:ext>
            </a:extLst>
          </p:cNvPr>
          <p:cNvSpPr txBox="1"/>
          <p:nvPr/>
        </p:nvSpPr>
        <p:spPr>
          <a:xfrm>
            <a:off x="2585315" y="1298211"/>
            <a:ext cx="9237977" cy="2246769"/>
          </a:xfrm>
          <a:prstGeom prst="rect">
            <a:avLst/>
          </a:prstGeom>
          <a:noFill/>
        </p:spPr>
        <p:txBody>
          <a:bodyPr wrap="square" rtlCol="0">
            <a:spAutoFit/>
          </a:bodyPr>
          <a:lstStyle/>
          <a:p>
            <a:pPr algn="just"/>
            <a:r>
              <a:rPr lang="en-US" sz="2800" dirty="0">
                <a:latin typeface="VNI-Avo" pitchFamily="2" charset="0"/>
              </a:rPr>
              <a:t>	</a:t>
            </a:r>
            <a:r>
              <a:rPr lang="en-US" sz="2800" dirty="0" err="1">
                <a:latin typeface="VNI-Avo" pitchFamily="2" charset="0"/>
              </a:rPr>
              <a:t>Vaøo</a:t>
            </a:r>
            <a:r>
              <a:rPr lang="en-US" sz="2800" dirty="0">
                <a:latin typeface="VNI-Avo" pitchFamily="2" charset="0"/>
              </a:rPr>
              <a:t> </a:t>
            </a:r>
            <a:r>
              <a:rPr lang="en-US" sz="2800" dirty="0" err="1">
                <a:latin typeface="VNI-Avo" pitchFamily="2" charset="0"/>
              </a:rPr>
              <a:t>dòp</a:t>
            </a:r>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caùc</a:t>
            </a:r>
            <a:r>
              <a:rPr lang="en-US" sz="2800" dirty="0">
                <a:latin typeface="VNI-Avo" pitchFamily="2" charset="0"/>
              </a:rPr>
              <a:t> </a:t>
            </a:r>
            <a:r>
              <a:rPr lang="en-US" sz="2800" dirty="0" err="1">
                <a:latin typeface="VNI-Avo" pitchFamily="2" charset="0"/>
              </a:rPr>
              <a:t>gia</a:t>
            </a:r>
            <a:r>
              <a:rPr lang="en-US" sz="2800" dirty="0">
                <a:latin typeface="VNI-Avo" pitchFamily="2" charset="0"/>
              </a:rPr>
              <a:t> </a:t>
            </a:r>
            <a:r>
              <a:rPr lang="en-US" sz="2800" dirty="0" err="1">
                <a:latin typeface="VNI-Avo" pitchFamily="2" charset="0"/>
              </a:rPr>
              <a:t>ñình</a:t>
            </a:r>
            <a:r>
              <a:rPr lang="en-US" sz="2800" dirty="0">
                <a:latin typeface="VNI-Avo" pitchFamily="2" charset="0"/>
              </a:rPr>
              <a:t> </a:t>
            </a:r>
            <a:r>
              <a:rPr lang="en-US" sz="2800" dirty="0" err="1">
                <a:latin typeface="VNI-Avo" pitchFamily="2" charset="0"/>
              </a:rPr>
              <a:t>thöôøng</a:t>
            </a:r>
            <a:r>
              <a:rPr lang="en-US" sz="2800" dirty="0">
                <a:latin typeface="VNI-Avo" pitchFamily="2" charset="0"/>
              </a:rPr>
              <a:t> </a:t>
            </a:r>
            <a:r>
              <a:rPr lang="en-US" sz="2800" dirty="0" err="1">
                <a:latin typeface="VNI-Avo" pitchFamily="2" charset="0"/>
              </a:rPr>
              <a:t>goùi</a:t>
            </a:r>
            <a:r>
              <a:rPr lang="en-US" sz="2800" dirty="0">
                <a:latin typeface="VNI-Avo" pitchFamily="2" charset="0"/>
              </a:rPr>
              <a:t> </a:t>
            </a:r>
            <a:r>
              <a:rPr lang="en-US" sz="2800" dirty="0" err="1">
                <a:latin typeface="VNI-Avo" pitchFamily="2" charset="0"/>
              </a:rPr>
              <a:t>baùnh</a:t>
            </a:r>
            <a:r>
              <a:rPr lang="en-US" sz="2800" dirty="0">
                <a:latin typeface="VNI-Avo" pitchFamily="2" charset="0"/>
              </a:rPr>
              <a:t> </a:t>
            </a:r>
            <a:r>
              <a:rPr lang="en-US" sz="2800" dirty="0" err="1">
                <a:latin typeface="VNI-Avo" pitchFamily="2" charset="0"/>
              </a:rPr>
              <a:t>chöng</a:t>
            </a:r>
            <a:r>
              <a:rPr lang="en-US" sz="2800" dirty="0">
                <a:latin typeface="VNI-Avo" pitchFamily="2" charset="0"/>
              </a:rPr>
              <a:t> </a:t>
            </a:r>
            <a:r>
              <a:rPr lang="en-US" sz="2800" dirty="0" err="1">
                <a:latin typeface="VNI-Avo" pitchFamily="2" charset="0"/>
              </a:rPr>
              <a:t>hoaëc</a:t>
            </a:r>
            <a:r>
              <a:rPr lang="en-US" sz="2800" dirty="0">
                <a:latin typeface="VNI-Avo" pitchFamily="2" charset="0"/>
              </a:rPr>
              <a:t> </a:t>
            </a:r>
            <a:r>
              <a:rPr lang="en-US" sz="2800" dirty="0" err="1">
                <a:latin typeface="VNI-Avo" pitchFamily="2" charset="0"/>
              </a:rPr>
              <a:t>baùnh</a:t>
            </a:r>
            <a:r>
              <a:rPr lang="en-US" sz="2800" dirty="0">
                <a:latin typeface="VNI-Avo" pitchFamily="2" charset="0"/>
              </a:rPr>
              <a:t> </a:t>
            </a:r>
            <a:r>
              <a:rPr lang="en-US" sz="2800" dirty="0" err="1">
                <a:latin typeface="VNI-Avo" pitchFamily="2" charset="0"/>
              </a:rPr>
              <a:t>teùt</a:t>
            </a:r>
            <a:r>
              <a:rPr lang="en-US" sz="2800" dirty="0">
                <a:latin typeface="VNI-Avo" pitchFamily="2" charset="0"/>
              </a:rPr>
              <a:t>. </a:t>
            </a:r>
            <a:r>
              <a:rPr lang="en-US" sz="2800" dirty="0" err="1">
                <a:latin typeface="VNI-Avo" pitchFamily="2" charset="0"/>
              </a:rPr>
              <a:t>Baùnh</a:t>
            </a:r>
            <a:r>
              <a:rPr lang="en-US" sz="2800" dirty="0">
                <a:latin typeface="VNI-Avo" pitchFamily="2" charset="0"/>
              </a:rPr>
              <a:t> </a:t>
            </a:r>
            <a:r>
              <a:rPr lang="en-US" sz="2800" dirty="0" err="1">
                <a:latin typeface="VNI-Avo" pitchFamily="2" charset="0"/>
              </a:rPr>
              <a:t>chöng</a:t>
            </a:r>
            <a:r>
              <a:rPr lang="en-US" sz="2800" dirty="0">
                <a:latin typeface="VNI-Avo" pitchFamily="2" charset="0"/>
              </a:rPr>
              <a:t> </a:t>
            </a:r>
            <a:r>
              <a:rPr lang="en-US" sz="2800" dirty="0" err="1">
                <a:latin typeface="VNI-Avo" pitchFamily="2" charset="0"/>
              </a:rPr>
              <a:t>hình</a:t>
            </a:r>
            <a:r>
              <a:rPr lang="en-US" sz="2800" dirty="0">
                <a:latin typeface="VNI-Avo" pitchFamily="2" charset="0"/>
              </a:rPr>
              <a:t> </a:t>
            </a:r>
            <a:r>
              <a:rPr lang="en-US" sz="2800" dirty="0" err="1">
                <a:latin typeface="VNI-Avo" pitchFamily="2" charset="0"/>
              </a:rPr>
              <a:t>vuoâng</a:t>
            </a:r>
            <a:r>
              <a:rPr lang="en-US" sz="2800" dirty="0">
                <a:latin typeface="VNI-Avo" pitchFamily="2" charset="0"/>
              </a:rPr>
              <a:t>, </a:t>
            </a:r>
            <a:r>
              <a:rPr lang="en-US" sz="2800" dirty="0" err="1">
                <a:latin typeface="VNI-Avo" pitchFamily="2" charset="0"/>
              </a:rPr>
              <a:t>goùi</a:t>
            </a:r>
            <a:r>
              <a:rPr lang="en-US" sz="2800" dirty="0">
                <a:latin typeface="VNI-Avo" pitchFamily="2" charset="0"/>
              </a:rPr>
              <a:t> </a:t>
            </a:r>
            <a:r>
              <a:rPr lang="en-US" sz="2800" dirty="0" err="1">
                <a:latin typeface="VNI-Avo" pitchFamily="2" charset="0"/>
              </a:rPr>
              <a:t>baèng</a:t>
            </a:r>
            <a:r>
              <a:rPr lang="en-US" sz="2800" dirty="0">
                <a:latin typeface="VNI-Avo" pitchFamily="2" charset="0"/>
              </a:rPr>
              <a:t> </a:t>
            </a:r>
            <a:r>
              <a:rPr lang="en-US" sz="2800" dirty="0" err="1">
                <a:latin typeface="VNI-Avo" pitchFamily="2" charset="0"/>
              </a:rPr>
              <a:t>laù</a:t>
            </a:r>
            <a:r>
              <a:rPr lang="en-US" sz="2800" dirty="0">
                <a:latin typeface="VNI-Avo" pitchFamily="2" charset="0"/>
              </a:rPr>
              <a:t> dong. </a:t>
            </a:r>
            <a:r>
              <a:rPr lang="en-US" sz="2800" dirty="0" err="1">
                <a:latin typeface="VNI-Avo" pitchFamily="2" charset="0"/>
              </a:rPr>
              <a:t>Baùnh</a:t>
            </a:r>
            <a:r>
              <a:rPr lang="en-US" sz="2800" dirty="0">
                <a:latin typeface="VNI-Avo" pitchFamily="2" charset="0"/>
              </a:rPr>
              <a:t> </a:t>
            </a:r>
            <a:r>
              <a:rPr lang="en-US" sz="2800" dirty="0" err="1">
                <a:latin typeface="VNI-Avo" pitchFamily="2" charset="0"/>
              </a:rPr>
              <a:t>teùt</a:t>
            </a:r>
            <a:r>
              <a:rPr lang="en-US" sz="2800" dirty="0">
                <a:latin typeface="VNI-Avo" pitchFamily="2" charset="0"/>
              </a:rPr>
              <a:t> </a:t>
            </a:r>
            <a:r>
              <a:rPr lang="en-US" sz="2800" dirty="0" err="1">
                <a:latin typeface="VNI-Avo" pitchFamily="2" charset="0"/>
              </a:rPr>
              <a:t>hình</a:t>
            </a:r>
            <a:r>
              <a:rPr lang="en-US" sz="2800" dirty="0">
                <a:latin typeface="VNI-Avo" pitchFamily="2" charset="0"/>
              </a:rPr>
              <a:t> </a:t>
            </a:r>
            <a:r>
              <a:rPr lang="en-US" sz="2800" dirty="0" err="1">
                <a:latin typeface="VNI-Avo" pitchFamily="2" charset="0"/>
              </a:rPr>
              <a:t>truï</a:t>
            </a:r>
            <a:r>
              <a:rPr lang="en-US" sz="2800" dirty="0">
                <a:latin typeface="VNI-Avo" pitchFamily="2" charset="0"/>
              </a:rPr>
              <a:t>, </a:t>
            </a:r>
            <a:r>
              <a:rPr lang="en-US" sz="2800" dirty="0" err="1">
                <a:latin typeface="VNI-Avo" pitchFamily="2" charset="0"/>
              </a:rPr>
              <a:t>thöôøng</a:t>
            </a:r>
            <a:r>
              <a:rPr lang="en-US" sz="2800" dirty="0">
                <a:latin typeface="VNI-Avo" pitchFamily="2" charset="0"/>
              </a:rPr>
              <a:t> </a:t>
            </a:r>
            <a:r>
              <a:rPr lang="en-US" sz="2800" dirty="0" err="1">
                <a:latin typeface="VNI-Avo" pitchFamily="2" charset="0"/>
              </a:rPr>
              <a:t>goùi</a:t>
            </a:r>
            <a:r>
              <a:rPr lang="en-US" sz="2800" dirty="0">
                <a:latin typeface="VNI-Avo" pitchFamily="2" charset="0"/>
              </a:rPr>
              <a:t> </a:t>
            </a:r>
            <a:r>
              <a:rPr lang="en-US" sz="2800" dirty="0" err="1">
                <a:latin typeface="VNI-Avo" pitchFamily="2" charset="0"/>
              </a:rPr>
              <a:t>baèng</a:t>
            </a:r>
            <a:r>
              <a:rPr lang="en-US" sz="2800" dirty="0">
                <a:latin typeface="VNI-Avo" pitchFamily="2" charset="0"/>
              </a:rPr>
              <a:t> </a:t>
            </a:r>
            <a:r>
              <a:rPr lang="en-US" sz="2800" dirty="0" err="1">
                <a:latin typeface="VNI-Avo" pitchFamily="2" charset="0"/>
              </a:rPr>
              <a:t>laù</a:t>
            </a:r>
            <a:r>
              <a:rPr lang="en-US" sz="2800" dirty="0">
                <a:latin typeface="VNI-Avo" pitchFamily="2" charset="0"/>
              </a:rPr>
              <a:t> </a:t>
            </a:r>
            <a:r>
              <a:rPr lang="en-US" sz="2800" dirty="0" err="1">
                <a:latin typeface="VNI-Avo" pitchFamily="2" charset="0"/>
              </a:rPr>
              <a:t>chuoái</a:t>
            </a:r>
            <a:r>
              <a:rPr lang="en-US" sz="2800" dirty="0">
                <a:latin typeface="VNI-Avo" pitchFamily="2" charset="0"/>
              </a:rPr>
              <a:t>. </a:t>
            </a:r>
            <a:r>
              <a:rPr lang="en-US" sz="2800" dirty="0" err="1">
                <a:latin typeface="VNI-Avo" pitchFamily="2" charset="0"/>
              </a:rPr>
              <a:t>Caû</a:t>
            </a:r>
            <a:r>
              <a:rPr lang="en-US" sz="2800" dirty="0">
                <a:latin typeface="VNI-Avo" pitchFamily="2" charset="0"/>
              </a:rPr>
              <a:t> </a:t>
            </a:r>
            <a:r>
              <a:rPr lang="en-US" sz="2800" dirty="0" err="1">
                <a:latin typeface="VNI-Avo" pitchFamily="2" charset="0"/>
              </a:rPr>
              <a:t>hai</a:t>
            </a:r>
            <a:r>
              <a:rPr lang="en-US" sz="2800" dirty="0">
                <a:latin typeface="VNI-Avo" pitchFamily="2" charset="0"/>
              </a:rPr>
              <a:t> </a:t>
            </a:r>
            <a:r>
              <a:rPr lang="en-US" sz="2800" dirty="0" err="1">
                <a:latin typeface="VNI-Avo" pitchFamily="2" charset="0"/>
              </a:rPr>
              <a:t>loaïi</a:t>
            </a:r>
            <a:r>
              <a:rPr lang="en-US" sz="2800" dirty="0">
                <a:latin typeface="VNI-Avo" pitchFamily="2" charset="0"/>
              </a:rPr>
              <a:t> </a:t>
            </a:r>
            <a:r>
              <a:rPr lang="en-US" sz="2800" dirty="0" err="1">
                <a:latin typeface="VNI-Avo" pitchFamily="2" charset="0"/>
              </a:rPr>
              <a:t>baùnh</a:t>
            </a:r>
            <a:r>
              <a:rPr lang="en-US" sz="2800" dirty="0">
                <a:latin typeface="VNI-Avo" pitchFamily="2" charset="0"/>
              </a:rPr>
              <a:t> </a:t>
            </a:r>
            <a:r>
              <a:rPr lang="en-US" sz="2800" dirty="0" err="1">
                <a:latin typeface="VNI-Avo" pitchFamily="2" charset="0"/>
              </a:rPr>
              <a:t>ñeàu</a:t>
            </a:r>
            <a:r>
              <a:rPr lang="en-US" sz="2800" dirty="0">
                <a:latin typeface="VNI-Avo" pitchFamily="2" charset="0"/>
              </a:rPr>
              <a:t> </a:t>
            </a:r>
            <a:r>
              <a:rPr lang="en-US" sz="2800" dirty="0" err="1">
                <a:latin typeface="VNI-Avo" pitchFamily="2" charset="0"/>
              </a:rPr>
              <a:t>laøm</a:t>
            </a:r>
            <a:r>
              <a:rPr lang="en-US" sz="2800" dirty="0">
                <a:latin typeface="VNI-Avo" pitchFamily="2" charset="0"/>
              </a:rPr>
              <a:t> </a:t>
            </a:r>
            <a:r>
              <a:rPr lang="en-US" sz="2800" dirty="0" err="1">
                <a:latin typeface="VNI-Avo" pitchFamily="2" charset="0"/>
              </a:rPr>
              <a:t>töø</a:t>
            </a:r>
            <a:r>
              <a:rPr lang="en-US" sz="2800" dirty="0">
                <a:latin typeface="VNI-Avo" pitchFamily="2" charset="0"/>
              </a:rPr>
              <a:t> </a:t>
            </a:r>
            <a:r>
              <a:rPr lang="en-US" sz="2800" dirty="0" err="1">
                <a:latin typeface="VNI-Avo" pitchFamily="2" charset="0"/>
              </a:rPr>
              <a:t>gaïo</a:t>
            </a:r>
            <a:r>
              <a:rPr lang="en-US" sz="2800" dirty="0">
                <a:latin typeface="VNI-Avo" pitchFamily="2" charset="0"/>
              </a:rPr>
              <a:t> </a:t>
            </a:r>
            <a:r>
              <a:rPr lang="en-US" sz="2800" dirty="0" err="1">
                <a:latin typeface="VNI-Avo" pitchFamily="2" charset="0"/>
              </a:rPr>
              <a:t>neáp</a:t>
            </a:r>
            <a:r>
              <a:rPr lang="en-US" sz="2800" dirty="0">
                <a:latin typeface="VNI-Avo" pitchFamily="2" charset="0"/>
              </a:rPr>
              <a:t>, </a:t>
            </a:r>
            <a:r>
              <a:rPr lang="en-US" sz="2800" dirty="0" err="1">
                <a:latin typeface="VNI-Avo" pitchFamily="2" charset="0"/>
              </a:rPr>
              <a:t>ñoã</a:t>
            </a:r>
            <a:r>
              <a:rPr lang="en-US" sz="2800" dirty="0">
                <a:latin typeface="VNI-Avo" pitchFamily="2" charset="0"/>
              </a:rPr>
              <a:t> </a:t>
            </a:r>
            <a:r>
              <a:rPr lang="en-US" sz="2800" dirty="0" err="1">
                <a:latin typeface="VNI-Avo" pitchFamily="2" charset="0"/>
              </a:rPr>
              <a:t>xanh</a:t>
            </a:r>
            <a:r>
              <a:rPr lang="en-US" sz="2800" dirty="0">
                <a:latin typeface="VNI-Avo" pitchFamily="2" charset="0"/>
              </a:rPr>
              <a:t>, </a:t>
            </a:r>
            <a:r>
              <a:rPr lang="en-US" sz="2800" dirty="0" err="1">
                <a:latin typeface="VNI-Avo" pitchFamily="2" charset="0"/>
              </a:rPr>
              <a:t>thòt</a:t>
            </a:r>
            <a:r>
              <a:rPr lang="en-US" sz="2800" dirty="0">
                <a:latin typeface="VNI-Avo" pitchFamily="2" charset="0"/>
              </a:rPr>
              <a:t> </a:t>
            </a:r>
            <a:r>
              <a:rPr lang="en-US" sz="2800" dirty="0" err="1">
                <a:latin typeface="VNI-Avo" pitchFamily="2" charset="0"/>
              </a:rPr>
              <a:t>lôïn</a:t>
            </a:r>
            <a:r>
              <a:rPr lang="en-US" sz="2800" dirty="0">
                <a:latin typeface="VNI-Avo" pitchFamily="2" charset="0"/>
              </a:rPr>
              <a:t>.</a:t>
            </a:r>
          </a:p>
        </p:txBody>
      </p:sp>
      <p:sp>
        <p:nvSpPr>
          <p:cNvPr id="20" name="TextBox 19">
            <a:extLst>
              <a:ext uri="{FF2B5EF4-FFF2-40B4-BE49-F238E27FC236}">
                <a16:creationId xmlns:a16="http://schemas.microsoft.com/office/drawing/2014/main" id="{E1F4FC7E-6294-430C-A70B-5B591B4B88FB}"/>
              </a:ext>
            </a:extLst>
          </p:cNvPr>
          <p:cNvSpPr txBox="1"/>
          <p:nvPr/>
        </p:nvSpPr>
        <p:spPr>
          <a:xfrm>
            <a:off x="441613" y="3409637"/>
            <a:ext cx="9533659" cy="1815882"/>
          </a:xfrm>
          <a:prstGeom prst="rect">
            <a:avLst/>
          </a:prstGeom>
          <a:noFill/>
        </p:spPr>
        <p:txBody>
          <a:bodyPr wrap="square" rtlCol="0">
            <a:spAutoFit/>
          </a:bodyPr>
          <a:lstStyle/>
          <a:p>
            <a:pPr algn="just"/>
            <a:r>
              <a:rPr lang="en-US" sz="2800" dirty="0">
                <a:latin typeface="VNI-Avo" pitchFamily="2" charset="0"/>
              </a:rPr>
              <a:t>	Mai </a:t>
            </a:r>
            <a:r>
              <a:rPr lang="en-US" sz="2800" dirty="0" err="1">
                <a:latin typeface="VNI-Avo" pitchFamily="2" charset="0"/>
              </a:rPr>
              <a:t>vaø</a:t>
            </a:r>
            <a:r>
              <a:rPr lang="en-US" sz="2800" dirty="0">
                <a:latin typeface="VNI-Avo" pitchFamily="2" charset="0"/>
              </a:rPr>
              <a:t> </a:t>
            </a:r>
            <a:r>
              <a:rPr lang="en-US" sz="2800" dirty="0" err="1">
                <a:latin typeface="VNI-Avo" pitchFamily="2" charset="0"/>
              </a:rPr>
              <a:t>ñaøo</a:t>
            </a:r>
            <a:r>
              <a:rPr lang="en-US" sz="2800" dirty="0">
                <a:latin typeface="VNI-Avo" pitchFamily="2" charset="0"/>
              </a:rPr>
              <a:t> </a:t>
            </a:r>
            <a:r>
              <a:rPr lang="en-US" sz="2800" dirty="0" err="1">
                <a:latin typeface="VNI-Avo" pitchFamily="2" charset="0"/>
              </a:rPr>
              <a:t>laø</a:t>
            </a:r>
            <a:r>
              <a:rPr lang="en-US" sz="2800" dirty="0">
                <a:latin typeface="VNI-Avo" pitchFamily="2" charset="0"/>
              </a:rPr>
              <a:t> </a:t>
            </a:r>
            <a:r>
              <a:rPr lang="en-US" sz="2800" dirty="0" err="1">
                <a:latin typeface="VNI-Avo" pitchFamily="2" charset="0"/>
              </a:rPr>
              <a:t>hai</a:t>
            </a:r>
            <a:r>
              <a:rPr lang="en-US" sz="2800" dirty="0">
                <a:latin typeface="VNI-Avo" pitchFamily="2" charset="0"/>
              </a:rPr>
              <a:t> </a:t>
            </a:r>
            <a:r>
              <a:rPr lang="en-US" sz="2800" dirty="0" err="1">
                <a:latin typeface="VNI-Avo" pitchFamily="2" charset="0"/>
              </a:rPr>
              <a:t>loaøi</a:t>
            </a:r>
            <a:r>
              <a:rPr lang="en-US" sz="2800" dirty="0">
                <a:latin typeface="VNI-Avo" pitchFamily="2" charset="0"/>
              </a:rPr>
              <a:t> </a:t>
            </a:r>
            <a:r>
              <a:rPr lang="en-US" sz="2800" dirty="0" err="1">
                <a:latin typeface="VNI-Avo" pitchFamily="2" charset="0"/>
              </a:rPr>
              <a:t>hoa</a:t>
            </a:r>
            <a:r>
              <a:rPr lang="en-US" sz="2800" dirty="0">
                <a:latin typeface="VNI-Avo" pitchFamily="2" charset="0"/>
              </a:rPr>
              <a:t> </a:t>
            </a:r>
            <a:r>
              <a:rPr lang="en-US" sz="2800" dirty="0" err="1">
                <a:latin typeface="VNI-Avo" pitchFamily="2" charset="0"/>
              </a:rPr>
              <a:t>ñaëc</a:t>
            </a:r>
            <a:r>
              <a:rPr lang="en-US" sz="2800" dirty="0">
                <a:latin typeface="VNI-Avo" pitchFamily="2" charset="0"/>
              </a:rPr>
              <a:t> </a:t>
            </a:r>
            <a:r>
              <a:rPr lang="en-US" sz="2800" dirty="0" err="1">
                <a:latin typeface="VNI-Avo" pitchFamily="2" charset="0"/>
              </a:rPr>
              <a:t>tröng</a:t>
            </a:r>
            <a:r>
              <a:rPr lang="en-US" sz="2800" dirty="0">
                <a:latin typeface="VNI-Avo" pitchFamily="2" charset="0"/>
              </a:rPr>
              <a:t> </a:t>
            </a:r>
            <a:r>
              <a:rPr lang="en-US" sz="2800" dirty="0" err="1">
                <a:latin typeface="VNI-Avo" pitchFamily="2" charset="0"/>
              </a:rPr>
              <a:t>cho</a:t>
            </a:r>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ôû</a:t>
            </a:r>
            <a:r>
              <a:rPr lang="en-US" sz="2800" dirty="0">
                <a:latin typeface="VNI-Avo" pitchFamily="2" charset="0"/>
              </a:rPr>
              <a:t> </a:t>
            </a:r>
            <a:r>
              <a:rPr lang="en-US" sz="2800" dirty="0" err="1">
                <a:latin typeface="VNI-Avo" pitchFamily="2" charset="0"/>
              </a:rPr>
              <a:t>hai</a:t>
            </a:r>
            <a:r>
              <a:rPr lang="en-US" sz="2800" dirty="0">
                <a:latin typeface="VNI-Avo" pitchFamily="2" charset="0"/>
              </a:rPr>
              <a:t> </a:t>
            </a:r>
            <a:r>
              <a:rPr lang="en-US" sz="2800" dirty="0" err="1">
                <a:latin typeface="VNI-Avo" pitchFamily="2" charset="0"/>
              </a:rPr>
              <a:t>mieàn</a:t>
            </a:r>
            <a:r>
              <a:rPr lang="en-US" sz="2800" dirty="0">
                <a:latin typeface="VNI-Avo" pitchFamily="2" charset="0"/>
              </a:rPr>
              <a:t> Nam, </a:t>
            </a:r>
            <a:r>
              <a:rPr lang="en-US" sz="2800" dirty="0" err="1">
                <a:latin typeface="VNI-Avo" pitchFamily="2" charset="0"/>
              </a:rPr>
              <a:t>Baéc</a:t>
            </a:r>
            <a:r>
              <a:rPr lang="en-US" sz="2800" dirty="0">
                <a:latin typeface="VNI-Avo" pitchFamily="2" charset="0"/>
              </a:rPr>
              <a:t>. </a:t>
            </a:r>
            <a:r>
              <a:rPr lang="en-US" sz="2800" dirty="0" err="1">
                <a:latin typeface="VNI-Avo" pitchFamily="2" charset="0"/>
              </a:rPr>
              <a:t>Hoa</a:t>
            </a:r>
            <a:r>
              <a:rPr lang="en-US" sz="2800" dirty="0">
                <a:latin typeface="VNI-Avo" pitchFamily="2" charset="0"/>
              </a:rPr>
              <a:t> </a:t>
            </a:r>
            <a:r>
              <a:rPr lang="en-US" sz="2800" dirty="0" err="1">
                <a:latin typeface="VNI-Avo" pitchFamily="2" charset="0"/>
              </a:rPr>
              <a:t>mai</a:t>
            </a:r>
            <a:r>
              <a:rPr lang="en-US" sz="2800" dirty="0">
                <a:latin typeface="VNI-Avo" pitchFamily="2" charset="0"/>
              </a:rPr>
              <a:t> </a:t>
            </a:r>
            <a:r>
              <a:rPr lang="en-US" sz="2800" dirty="0" err="1">
                <a:latin typeface="VNI-Avo" pitchFamily="2" charset="0"/>
              </a:rPr>
              <a:t>röïc</a:t>
            </a:r>
            <a:r>
              <a:rPr lang="en-US" sz="2800" dirty="0">
                <a:latin typeface="VNI-Avo" pitchFamily="2" charset="0"/>
              </a:rPr>
              <a:t> </a:t>
            </a:r>
            <a:r>
              <a:rPr lang="en-US" sz="2800" dirty="0" err="1">
                <a:latin typeface="VNI-Avo" pitchFamily="2" charset="0"/>
              </a:rPr>
              <a:t>rôõ</a:t>
            </a:r>
            <a:r>
              <a:rPr lang="en-US" sz="2800" dirty="0">
                <a:latin typeface="VNI-Avo" pitchFamily="2" charset="0"/>
              </a:rPr>
              <a:t> </a:t>
            </a:r>
            <a:r>
              <a:rPr lang="en-US" sz="2800" dirty="0" err="1">
                <a:latin typeface="VNI-Avo" pitchFamily="2" charset="0"/>
              </a:rPr>
              <a:t>saéc</a:t>
            </a:r>
            <a:r>
              <a:rPr lang="en-US" sz="2800" dirty="0">
                <a:latin typeface="VNI-Avo" pitchFamily="2" charset="0"/>
              </a:rPr>
              <a:t> </a:t>
            </a:r>
            <a:r>
              <a:rPr lang="en-US" sz="2800" dirty="0" err="1">
                <a:latin typeface="VNI-Avo" pitchFamily="2" charset="0"/>
              </a:rPr>
              <a:t>vaøng</a:t>
            </a:r>
            <a:r>
              <a:rPr lang="en-US" sz="2800" dirty="0">
                <a:latin typeface="VNI-Avo" pitchFamily="2" charset="0"/>
              </a:rPr>
              <a:t>. </a:t>
            </a:r>
            <a:r>
              <a:rPr lang="en-US" sz="2800" dirty="0" err="1">
                <a:latin typeface="VNI-Avo" pitchFamily="2" charset="0"/>
              </a:rPr>
              <a:t>Hoa</a:t>
            </a:r>
            <a:r>
              <a:rPr lang="en-US" sz="2800" dirty="0">
                <a:latin typeface="VNI-Avo" pitchFamily="2" charset="0"/>
              </a:rPr>
              <a:t> </a:t>
            </a:r>
            <a:r>
              <a:rPr lang="en-US" sz="2800" dirty="0" err="1">
                <a:latin typeface="VNI-Avo" pitchFamily="2" charset="0"/>
              </a:rPr>
              <a:t>ñaøo</a:t>
            </a:r>
            <a:r>
              <a:rPr lang="en-US" sz="2800" dirty="0">
                <a:latin typeface="VNI-Avo" pitchFamily="2" charset="0"/>
              </a:rPr>
              <a:t> </a:t>
            </a:r>
            <a:r>
              <a:rPr lang="en-US" sz="2800" dirty="0" err="1">
                <a:latin typeface="VNI-Avo" pitchFamily="2" charset="0"/>
              </a:rPr>
              <a:t>thöôøng</a:t>
            </a:r>
            <a:r>
              <a:rPr lang="en-US" sz="2800" dirty="0">
                <a:latin typeface="VNI-Avo" pitchFamily="2" charset="0"/>
              </a:rPr>
              <a:t> </a:t>
            </a:r>
            <a:r>
              <a:rPr lang="en-US" sz="2800" dirty="0" err="1">
                <a:latin typeface="VNI-Avo" pitchFamily="2" charset="0"/>
              </a:rPr>
              <a:t>coù</a:t>
            </a:r>
            <a:r>
              <a:rPr lang="en-US" sz="2800" dirty="0">
                <a:latin typeface="VNI-Avo" pitchFamily="2" charset="0"/>
              </a:rPr>
              <a:t> </a:t>
            </a:r>
            <a:r>
              <a:rPr lang="en-US" sz="2800" dirty="0" err="1">
                <a:latin typeface="VNI-Avo" pitchFamily="2" charset="0"/>
              </a:rPr>
              <a:t>maøu</a:t>
            </a:r>
            <a:r>
              <a:rPr lang="en-US" sz="2800" dirty="0">
                <a:latin typeface="VNI-Avo" pitchFamily="2" charset="0"/>
              </a:rPr>
              <a:t> </a:t>
            </a:r>
            <a:r>
              <a:rPr lang="en-US" sz="2800" dirty="0" err="1">
                <a:latin typeface="VNI-Avo" pitchFamily="2" charset="0"/>
              </a:rPr>
              <a:t>hoàng</a:t>
            </a:r>
            <a:r>
              <a:rPr lang="en-US" sz="2800" dirty="0">
                <a:latin typeface="VNI-Avo" pitchFamily="2" charset="0"/>
              </a:rPr>
              <a:t> </a:t>
            </a:r>
            <a:r>
              <a:rPr lang="en-US" sz="2800" dirty="0" err="1">
                <a:latin typeface="VNI-Avo" pitchFamily="2" charset="0"/>
              </a:rPr>
              <a:t>töôi</a:t>
            </a:r>
            <a:r>
              <a:rPr lang="en-US" sz="2800" dirty="0">
                <a:latin typeface="VNI-Avo" pitchFamily="2" charset="0"/>
              </a:rPr>
              <a:t>, xen </a:t>
            </a:r>
            <a:r>
              <a:rPr lang="en-US" sz="2800" dirty="0" err="1">
                <a:latin typeface="VNI-Avo" pitchFamily="2" charset="0"/>
              </a:rPr>
              <a:t>laãn</a:t>
            </a:r>
            <a:r>
              <a:rPr lang="en-US" sz="2800" dirty="0">
                <a:latin typeface="VNI-Avo" pitchFamily="2" charset="0"/>
              </a:rPr>
              <a:t> </a:t>
            </a:r>
            <a:r>
              <a:rPr lang="en-US" sz="2800" dirty="0" err="1">
                <a:latin typeface="VNI-Avo" pitchFamily="2" charset="0"/>
              </a:rPr>
              <a:t>laù</a:t>
            </a:r>
            <a:r>
              <a:rPr lang="en-US" sz="2800" dirty="0">
                <a:latin typeface="VNI-Avo" pitchFamily="2" charset="0"/>
              </a:rPr>
              <a:t> </a:t>
            </a:r>
            <a:r>
              <a:rPr lang="en-US" sz="2800" dirty="0" err="1">
                <a:latin typeface="VNI-Avo" pitchFamily="2" charset="0"/>
              </a:rPr>
              <a:t>xanh</a:t>
            </a:r>
            <a:r>
              <a:rPr lang="en-US" sz="2800" dirty="0">
                <a:latin typeface="VNI-Avo" pitchFamily="2" charset="0"/>
              </a:rPr>
              <a:t> </a:t>
            </a:r>
            <a:r>
              <a:rPr lang="en-US" sz="2800" dirty="0" err="1">
                <a:latin typeface="VNI-Avo" pitchFamily="2" charset="0"/>
              </a:rPr>
              <a:t>vaø</a:t>
            </a:r>
            <a:r>
              <a:rPr lang="en-US" sz="2800" dirty="0">
                <a:latin typeface="VNI-Avo" pitchFamily="2" charset="0"/>
              </a:rPr>
              <a:t> </a:t>
            </a:r>
            <a:r>
              <a:rPr lang="en-US" sz="2800" dirty="0" err="1">
                <a:latin typeface="VNI-Avo" pitchFamily="2" charset="0"/>
              </a:rPr>
              <a:t>nuï</a:t>
            </a:r>
            <a:r>
              <a:rPr lang="en-US" sz="2800" dirty="0">
                <a:latin typeface="VNI-Avo" pitchFamily="2" charset="0"/>
              </a:rPr>
              <a:t> </a:t>
            </a:r>
            <a:r>
              <a:rPr lang="en-US" sz="2800" dirty="0" err="1">
                <a:latin typeface="VNI-Avo" pitchFamily="2" charset="0"/>
              </a:rPr>
              <a:t>hoàng</a:t>
            </a:r>
            <a:r>
              <a:rPr lang="en-US" sz="2800" dirty="0">
                <a:latin typeface="VNI-Avo" pitchFamily="2" charset="0"/>
              </a:rPr>
              <a:t> </a:t>
            </a:r>
            <a:r>
              <a:rPr lang="en-US" sz="2800" dirty="0" err="1">
                <a:latin typeface="VNI-Avo" pitchFamily="2" charset="0"/>
              </a:rPr>
              <a:t>chuùm</a:t>
            </a:r>
            <a:r>
              <a:rPr lang="en-US" sz="2800" dirty="0">
                <a:latin typeface="VNI-Avo" pitchFamily="2" charset="0"/>
              </a:rPr>
              <a:t> </a:t>
            </a:r>
            <a:r>
              <a:rPr lang="en-US" sz="2800" dirty="0" err="1">
                <a:latin typeface="VNI-Avo" pitchFamily="2" charset="0"/>
              </a:rPr>
              <a:t>chím</a:t>
            </a:r>
            <a:r>
              <a:rPr lang="en-US" sz="2800" dirty="0">
                <a:latin typeface="VNI-Avo" pitchFamily="2" charset="0"/>
              </a:rPr>
              <a:t>.</a:t>
            </a:r>
          </a:p>
        </p:txBody>
      </p:sp>
      <p:sp>
        <p:nvSpPr>
          <p:cNvPr id="22" name="TextBox 21">
            <a:extLst>
              <a:ext uri="{FF2B5EF4-FFF2-40B4-BE49-F238E27FC236}">
                <a16:creationId xmlns:a16="http://schemas.microsoft.com/office/drawing/2014/main" id="{E71EB782-C055-4922-B143-4D84D2CE8B0C}"/>
              </a:ext>
            </a:extLst>
          </p:cNvPr>
          <p:cNvSpPr txBox="1"/>
          <p:nvPr/>
        </p:nvSpPr>
        <p:spPr>
          <a:xfrm>
            <a:off x="2005437" y="5053165"/>
            <a:ext cx="10155381" cy="1815882"/>
          </a:xfrm>
          <a:prstGeom prst="rect">
            <a:avLst/>
          </a:prstGeom>
          <a:noFill/>
        </p:spPr>
        <p:txBody>
          <a:bodyPr wrap="square" rtlCol="0">
            <a:spAutoFit/>
          </a:bodyPr>
          <a:lstStyle/>
          <a:p>
            <a:pPr algn="just" defTabSz="692150"/>
            <a:r>
              <a:rPr lang="en-US" sz="2800" dirty="0">
                <a:latin typeface="VNI-Avo" pitchFamily="2" charset="0"/>
              </a:rPr>
              <a:t>	</a:t>
            </a:r>
            <a:r>
              <a:rPr lang="en-US" sz="2800" dirty="0" err="1">
                <a:latin typeface="VNI-Avo" pitchFamily="2" charset="0"/>
              </a:rPr>
              <a:t>Ngaøy</a:t>
            </a:r>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ngöôøi</a:t>
            </a:r>
            <a:r>
              <a:rPr lang="en-US" sz="2800" dirty="0">
                <a:latin typeface="VNI-Avo" pitchFamily="2" charset="0"/>
              </a:rPr>
              <a:t> </a:t>
            </a:r>
            <a:r>
              <a:rPr lang="en-US" sz="2800" dirty="0" err="1">
                <a:latin typeface="VNI-Avo" pitchFamily="2" charset="0"/>
              </a:rPr>
              <a:t>lôùn</a:t>
            </a:r>
            <a:r>
              <a:rPr lang="en-US" sz="2800" dirty="0">
                <a:latin typeface="VNI-Avo" pitchFamily="2" charset="0"/>
              </a:rPr>
              <a:t> </a:t>
            </a:r>
            <a:r>
              <a:rPr lang="en-US" sz="2800" dirty="0" err="1">
                <a:latin typeface="VNI-Avo" pitchFamily="2" charset="0"/>
              </a:rPr>
              <a:t>thöôøng</a:t>
            </a:r>
            <a:r>
              <a:rPr lang="en-US" sz="2800" dirty="0">
                <a:latin typeface="VNI-Avo" pitchFamily="2" charset="0"/>
              </a:rPr>
              <a:t> </a:t>
            </a:r>
            <a:r>
              <a:rPr lang="en-US" sz="2800" dirty="0" err="1">
                <a:latin typeface="VNI-Avo" pitchFamily="2" charset="0"/>
              </a:rPr>
              <a:t>taëng</a:t>
            </a:r>
            <a:r>
              <a:rPr lang="en-US" sz="2800" dirty="0">
                <a:latin typeface="VNI-Avo" pitchFamily="2" charset="0"/>
              </a:rPr>
              <a:t> </a:t>
            </a:r>
            <a:r>
              <a:rPr lang="en-US" sz="2800" dirty="0" err="1">
                <a:latin typeface="VNI-Avo" pitchFamily="2" charset="0"/>
              </a:rPr>
              <a:t>treû</a:t>
            </a:r>
            <a:r>
              <a:rPr lang="en-US" sz="2800" dirty="0">
                <a:latin typeface="VNI-Avo" pitchFamily="2" charset="0"/>
              </a:rPr>
              <a:t> </a:t>
            </a:r>
            <a:r>
              <a:rPr lang="en-US" sz="2800" dirty="0" err="1">
                <a:latin typeface="VNI-Avo" pitchFamily="2" charset="0"/>
              </a:rPr>
              <a:t>em</a:t>
            </a:r>
            <a:r>
              <a:rPr lang="en-US" sz="2800" dirty="0">
                <a:latin typeface="VNI-Avo" pitchFamily="2" charset="0"/>
              </a:rPr>
              <a:t> </a:t>
            </a:r>
            <a:r>
              <a:rPr lang="en-US" sz="2800" dirty="0" err="1">
                <a:latin typeface="VNI-Avo" pitchFamily="2" charset="0"/>
              </a:rPr>
              <a:t>nhöõng</a:t>
            </a:r>
            <a:r>
              <a:rPr lang="en-US" sz="2800" dirty="0">
                <a:latin typeface="VNI-Avo" pitchFamily="2" charset="0"/>
              </a:rPr>
              <a:t> bao </a:t>
            </a:r>
            <a:r>
              <a:rPr lang="en-US" sz="2800" dirty="0" err="1">
                <a:latin typeface="VNI-Avo" pitchFamily="2" charset="0"/>
              </a:rPr>
              <a:t>lì</a:t>
            </a:r>
            <a:r>
              <a:rPr lang="en-US" sz="2800" dirty="0">
                <a:latin typeface="VNI-Avo" pitchFamily="2" charset="0"/>
              </a:rPr>
              <a:t> </a:t>
            </a:r>
            <a:r>
              <a:rPr lang="en-US" sz="2800" dirty="0" err="1">
                <a:latin typeface="VNI-Avo" pitchFamily="2" charset="0"/>
              </a:rPr>
              <a:t>xì</a:t>
            </a:r>
            <a:r>
              <a:rPr lang="en-US" sz="2800" dirty="0">
                <a:latin typeface="VNI-Avo" pitchFamily="2" charset="0"/>
              </a:rPr>
              <a:t> </a:t>
            </a:r>
            <a:r>
              <a:rPr lang="en-US" sz="2800" dirty="0" err="1">
                <a:latin typeface="VNI-Avo" pitchFamily="2" charset="0"/>
              </a:rPr>
              <a:t>xinh</a:t>
            </a:r>
            <a:r>
              <a:rPr lang="en-US" sz="2800" dirty="0">
                <a:latin typeface="VNI-Avo" pitchFamily="2" charset="0"/>
              </a:rPr>
              <a:t> </a:t>
            </a:r>
            <a:r>
              <a:rPr lang="en-US" sz="2800" dirty="0" err="1">
                <a:latin typeface="VNI-Avo" pitchFamily="2" charset="0"/>
              </a:rPr>
              <a:t>xaén</a:t>
            </a:r>
            <a:r>
              <a:rPr lang="en-US" sz="2800" dirty="0">
                <a:latin typeface="VNI-Avo" pitchFamily="2" charset="0"/>
              </a:rPr>
              <a:t>, </a:t>
            </a:r>
            <a:r>
              <a:rPr lang="en-US" sz="2800" dirty="0" err="1">
                <a:latin typeface="VNI-Avo" pitchFamily="2" charset="0"/>
              </a:rPr>
              <a:t>vôùi</a:t>
            </a:r>
            <a:r>
              <a:rPr lang="en-US" sz="2800" dirty="0">
                <a:latin typeface="VNI-Avo" pitchFamily="2" charset="0"/>
              </a:rPr>
              <a:t> </a:t>
            </a:r>
            <a:r>
              <a:rPr lang="en-US" sz="2800" dirty="0" err="1">
                <a:latin typeface="VNI-Avo" pitchFamily="2" charset="0"/>
              </a:rPr>
              <a:t>mong</a:t>
            </a:r>
            <a:r>
              <a:rPr lang="en-US" sz="2800" dirty="0">
                <a:latin typeface="VNI-Avo" pitchFamily="2" charset="0"/>
              </a:rPr>
              <a:t> </a:t>
            </a:r>
            <a:r>
              <a:rPr lang="en-US" sz="2800" dirty="0" err="1">
                <a:latin typeface="VNI-Avo" pitchFamily="2" charset="0"/>
              </a:rPr>
              <a:t>öôùc</a:t>
            </a:r>
            <a:r>
              <a:rPr lang="en-US" sz="2800" dirty="0">
                <a:latin typeface="VNI-Avo" pitchFamily="2" charset="0"/>
              </a:rPr>
              <a:t> </a:t>
            </a:r>
            <a:r>
              <a:rPr lang="en-US" sz="2800" dirty="0" err="1">
                <a:latin typeface="VNI-Avo" pitchFamily="2" charset="0"/>
              </a:rPr>
              <a:t>caùc</a:t>
            </a:r>
            <a:r>
              <a:rPr lang="en-US" sz="2800" dirty="0">
                <a:latin typeface="VNI-Avo" pitchFamily="2" charset="0"/>
              </a:rPr>
              <a:t> </a:t>
            </a:r>
            <a:r>
              <a:rPr lang="en-US" sz="2800" dirty="0" err="1">
                <a:latin typeface="VNI-Avo" pitchFamily="2" charset="0"/>
              </a:rPr>
              <a:t>em</a:t>
            </a:r>
            <a:r>
              <a:rPr lang="en-US" sz="2800" dirty="0">
                <a:latin typeface="VNI-Avo" pitchFamily="2" charset="0"/>
              </a:rPr>
              <a:t> </a:t>
            </a:r>
            <a:r>
              <a:rPr lang="en-US" sz="2800" dirty="0" err="1">
                <a:latin typeface="VNI-Avo" pitchFamily="2" charset="0"/>
              </a:rPr>
              <a:t>maïnh</a:t>
            </a:r>
            <a:r>
              <a:rPr lang="en-US" sz="2800" dirty="0">
                <a:latin typeface="VNI-Avo" pitchFamily="2" charset="0"/>
              </a:rPr>
              <a:t> </a:t>
            </a:r>
            <a:r>
              <a:rPr lang="en-US" sz="2800" dirty="0" err="1">
                <a:latin typeface="VNI-Avo" pitchFamily="2" charset="0"/>
              </a:rPr>
              <a:t>khoeû</a:t>
            </a:r>
            <a:r>
              <a:rPr lang="en-US" sz="2800" dirty="0">
                <a:latin typeface="VNI-Avo" pitchFamily="2" charset="0"/>
              </a:rPr>
              <a:t>, </a:t>
            </a:r>
            <a:r>
              <a:rPr lang="en-US" sz="2800" dirty="0" err="1">
                <a:latin typeface="VNI-Avo" pitchFamily="2" charset="0"/>
              </a:rPr>
              <a:t>gioûi</a:t>
            </a:r>
            <a:r>
              <a:rPr lang="en-US" sz="2800" dirty="0">
                <a:latin typeface="VNI-Avo" pitchFamily="2" charset="0"/>
              </a:rPr>
              <a:t> </a:t>
            </a:r>
            <a:r>
              <a:rPr lang="en-US" sz="2800" dirty="0" err="1">
                <a:latin typeface="VNI-Avo" pitchFamily="2" charset="0"/>
              </a:rPr>
              <a:t>giang</a:t>
            </a:r>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laø</a:t>
            </a:r>
            <a:r>
              <a:rPr lang="en-US" sz="2800" dirty="0">
                <a:latin typeface="VNI-Avo" pitchFamily="2" charset="0"/>
              </a:rPr>
              <a:t> </a:t>
            </a:r>
            <a:r>
              <a:rPr lang="en-US" sz="2800" dirty="0" err="1">
                <a:latin typeface="VNI-Avo" pitchFamily="2" charset="0"/>
              </a:rPr>
              <a:t>dòp</a:t>
            </a:r>
            <a:r>
              <a:rPr lang="en-US" sz="2800" dirty="0">
                <a:latin typeface="VNI-Avo" pitchFamily="2" charset="0"/>
              </a:rPr>
              <a:t> </a:t>
            </a:r>
            <a:r>
              <a:rPr lang="en-US" sz="2800" dirty="0" err="1">
                <a:latin typeface="VNI-Avo" pitchFamily="2" charset="0"/>
              </a:rPr>
              <a:t>moïi</a:t>
            </a:r>
            <a:r>
              <a:rPr lang="en-US" sz="2800" dirty="0">
                <a:latin typeface="VNI-Avo" pitchFamily="2" charset="0"/>
              </a:rPr>
              <a:t> </a:t>
            </a:r>
            <a:r>
              <a:rPr lang="en-US" sz="2800" dirty="0" err="1">
                <a:latin typeface="VNI-Avo" pitchFamily="2" charset="0"/>
              </a:rPr>
              <a:t>ngöôøi</a:t>
            </a:r>
            <a:r>
              <a:rPr lang="en-US" sz="2800" dirty="0">
                <a:latin typeface="VNI-Avo" pitchFamily="2" charset="0"/>
              </a:rPr>
              <a:t> </a:t>
            </a:r>
            <a:r>
              <a:rPr lang="en-US" sz="2800" dirty="0" err="1">
                <a:latin typeface="VNI-Avo" pitchFamily="2" charset="0"/>
              </a:rPr>
              <a:t>quaây</a:t>
            </a:r>
            <a:r>
              <a:rPr lang="en-US" sz="2800" dirty="0">
                <a:latin typeface="VNI-Avo" pitchFamily="2" charset="0"/>
              </a:rPr>
              <a:t> </a:t>
            </a:r>
            <a:r>
              <a:rPr lang="en-US" sz="2800" dirty="0" err="1">
                <a:latin typeface="VNI-Avo" pitchFamily="2" charset="0"/>
              </a:rPr>
              <a:t>quaàn</a:t>
            </a:r>
            <a:r>
              <a:rPr lang="en-US" sz="2800" dirty="0">
                <a:latin typeface="VNI-Avo" pitchFamily="2" charset="0"/>
              </a:rPr>
              <a:t> </a:t>
            </a:r>
            <a:r>
              <a:rPr lang="en-US" sz="2800" dirty="0" err="1">
                <a:latin typeface="VNI-Avo" pitchFamily="2" charset="0"/>
              </a:rPr>
              <a:t>beân</a:t>
            </a:r>
            <a:r>
              <a:rPr lang="en-US" sz="2800" dirty="0">
                <a:latin typeface="VNI-Avo" pitchFamily="2" charset="0"/>
              </a:rPr>
              <a:t> </a:t>
            </a:r>
            <a:r>
              <a:rPr lang="en-US" sz="2800" dirty="0" err="1">
                <a:latin typeface="VNI-Avo" pitchFamily="2" charset="0"/>
              </a:rPr>
              <a:t>nhau</a:t>
            </a:r>
            <a:r>
              <a:rPr lang="en-US" sz="2800" dirty="0">
                <a:latin typeface="VNI-Avo" pitchFamily="2" charset="0"/>
              </a:rPr>
              <a:t> </a:t>
            </a:r>
            <a:r>
              <a:rPr lang="en-US" sz="2800" dirty="0" err="1">
                <a:latin typeface="VNI-Avo" pitchFamily="2" charset="0"/>
              </a:rPr>
              <a:t>vaø</a:t>
            </a:r>
            <a:r>
              <a:rPr lang="en-US" sz="2800" dirty="0">
                <a:latin typeface="VNI-Avo" pitchFamily="2" charset="0"/>
              </a:rPr>
              <a:t> </a:t>
            </a:r>
            <a:r>
              <a:rPr lang="en-US" sz="2800" dirty="0" err="1">
                <a:latin typeface="VNI-Avo" pitchFamily="2" charset="0"/>
              </a:rPr>
              <a:t>daønh</a:t>
            </a:r>
            <a:r>
              <a:rPr lang="en-US" sz="2800" dirty="0">
                <a:latin typeface="VNI-Avo" pitchFamily="2" charset="0"/>
              </a:rPr>
              <a:t> </a:t>
            </a:r>
            <a:r>
              <a:rPr lang="en-US" sz="2800" dirty="0" err="1">
                <a:latin typeface="VNI-Avo" pitchFamily="2" charset="0"/>
              </a:rPr>
              <a:t>cho</a:t>
            </a:r>
            <a:r>
              <a:rPr lang="en-US" sz="2800" dirty="0">
                <a:latin typeface="VNI-Avo" pitchFamily="2" charset="0"/>
              </a:rPr>
              <a:t> </a:t>
            </a:r>
            <a:r>
              <a:rPr lang="en-US" sz="2800" dirty="0" err="1">
                <a:latin typeface="VNI-Avo" pitchFamily="2" charset="0"/>
              </a:rPr>
              <a:t>nhau</a:t>
            </a:r>
            <a:r>
              <a:rPr lang="en-US" sz="2800" dirty="0">
                <a:latin typeface="VNI-Avo" pitchFamily="2" charset="0"/>
              </a:rPr>
              <a:t> </a:t>
            </a:r>
            <a:r>
              <a:rPr lang="en-US" sz="2800" dirty="0" err="1">
                <a:latin typeface="VNI-Avo" pitchFamily="2" charset="0"/>
              </a:rPr>
              <a:t>nhöõng</a:t>
            </a:r>
            <a:r>
              <a:rPr lang="en-US" sz="2800" dirty="0">
                <a:latin typeface="VNI-Avo" pitchFamily="2" charset="0"/>
              </a:rPr>
              <a:t> </a:t>
            </a:r>
            <a:r>
              <a:rPr lang="en-US" sz="2800" dirty="0" err="1">
                <a:latin typeface="VNI-Avo" pitchFamily="2" charset="0"/>
              </a:rPr>
              <a:t>lôøi</a:t>
            </a:r>
            <a:r>
              <a:rPr lang="en-US" sz="2800" dirty="0">
                <a:latin typeface="VNI-Avo" pitchFamily="2" charset="0"/>
              </a:rPr>
              <a:t> </a:t>
            </a:r>
            <a:r>
              <a:rPr lang="en-US" sz="2800" dirty="0" err="1">
                <a:latin typeface="VNI-Avo" pitchFamily="2" charset="0"/>
              </a:rPr>
              <a:t>chuùc</a:t>
            </a:r>
            <a:r>
              <a:rPr lang="en-US" sz="2800" dirty="0">
                <a:latin typeface="VNI-Avo" pitchFamily="2" charset="0"/>
              </a:rPr>
              <a:t> </a:t>
            </a:r>
            <a:r>
              <a:rPr lang="en-US" sz="2800" dirty="0" err="1">
                <a:latin typeface="VNI-Avo" pitchFamily="2" charset="0"/>
              </a:rPr>
              <a:t>toát</a:t>
            </a:r>
            <a:r>
              <a:rPr lang="en-US" sz="2800" dirty="0">
                <a:latin typeface="VNI-Avo" pitchFamily="2" charset="0"/>
              </a:rPr>
              <a:t> </a:t>
            </a:r>
            <a:r>
              <a:rPr lang="en-US" sz="2800" err="1">
                <a:latin typeface="VNI-Avo" pitchFamily="2" charset="0"/>
              </a:rPr>
              <a:t>ñeïp</a:t>
            </a:r>
            <a:r>
              <a:rPr lang="en-US" sz="2800">
                <a:latin typeface="VNI-Avo" pitchFamily="2" charset="0"/>
              </a:rPr>
              <a:t>.</a:t>
            </a:r>
            <a:endParaRPr lang="en-US" sz="2800" dirty="0">
              <a:latin typeface="VNI-Avo" pitchFamily="2" charset="0"/>
            </a:endParaRPr>
          </a:p>
        </p:txBody>
      </p:sp>
    </p:spTree>
    <p:extLst>
      <p:ext uri="{BB962C8B-B14F-4D97-AF65-F5344CB8AC3E}">
        <p14:creationId xmlns:p14="http://schemas.microsoft.com/office/powerpoint/2010/main" val="383583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62D4B7-B28B-4023-9A57-D445E3A86EA6}"/>
              </a:ext>
            </a:extLst>
          </p:cNvPr>
          <p:cNvPicPr>
            <a:picLocks noGrp="1" noChangeAspect="1"/>
          </p:cNvPicPr>
          <p:nvPr>
            <p:ph idx="1"/>
          </p:nvPr>
        </p:nvPicPr>
        <p:blipFill rotWithShape="1">
          <a:blip r:embed="rId2"/>
          <a:srcRect l="20821" t="14719" r="23686" b="6318"/>
          <a:stretch/>
        </p:blipFill>
        <p:spPr>
          <a:xfrm>
            <a:off x="831274" y="-268778"/>
            <a:ext cx="8908472" cy="7126778"/>
          </a:xfrm>
        </p:spPr>
      </p:pic>
      <p:sp>
        <p:nvSpPr>
          <p:cNvPr id="6" name="TextBox 5">
            <a:extLst>
              <a:ext uri="{FF2B5EF4-FFF2-40B4-BE49-F238E27FC236}">
                <a16:creationId xmlns:a16="http://schemas.microsoft.com/office/drawing/2014/main" id="{DBFC96E4-0894-4B77-8C5C-E386A70BD9C7}"/>
              </a:ext>
            </a:extLst>
          </p:cNvPr>
          <p:cNvSpPr txBox="1"/>
          <p:nvPr/>
        </p:nvSpPr>
        <p:spPr>
          <a:xfrm>
            <a:off x="4350326" y="43545"/>
            <a:ext cx="3726873" cy="553998"/>
          </a:xfrm>
          <a:prstGeom prst="rect">
            <a:avLst/>
          </a:prstGeom>
          <a:noFill/>
        </p:spPr>
        <p:txBody>
          <a:bodyPr wrap="square" rtlCol="0">
            <a:spAutoFit/>
          </a:bodyPr>
          <a:lstStyle/>
          <a:p>
            <a:r>
              <a:rPr lang="en-US" sz="3000" b="1" dirty="0" err="1">
                <a:latin typeface="VNI-Avo" pitchFamily="2" charset="0"/>
              </a:rPr>
              <a:t>Luyeän</a:t>
            </a:r>
            <a:r>
              <a:rPr lang="en-US" sz="3000" b="1" dirty="0">
                <a:latin typeface="VNI-Avo" pitchFamily="2" charset="0"/>
              </a:rPr>
              <a:t> </a:t>
            </a:r>
            <a:r>
              <a:rPr lang="en-US" sz="3000" b="1" dirty="0" err="1">
                <a:latin typeface="VNI-Avo" pitchFamily="2" charset="0"/>
              </a:rPr>
              <a:t>töø</a:t>
            </a:r>
            <a:r>
              <a:rPr lang="en-US" sz="3000" b="1" dirty="0">
                <a:latin typeface="VNI-Avo" pitchFamily="2" charset="0"/>
              </a:rPr>
              <a:t> </a:t>
            </a:r>
            <a:r>
              <a:rPr lang="en-US" sz="3000" b="1" dirty="0" err="1">
                <a:latin typeface="VNI-Avo" pitchFamily="2" charset="0"/>
              </a:rPr>
              <a:t>vaø</a:t>
            </a:r>
            <a:r>
              <a:rPr lang="en-US" sz="3000" b="1" dirty="0">
                <a:latin typeface="VNI-Avo" pitchFamily="2" charset="0"/>
              </a:rPr>
              <a:t> </a:t>
            </a:r>
            <a:r>
              <a:rPr lang="en-US" sz="3000" b="1" dirty="0" err="1">
                <a:latin typeface="VNI-Avo" pitchFamily="2" charset="0"/>
              </a:rPr>
              <a:t>caâu</a:t>
            </a:r>
            <a:endParaRPr lang="en-US" sz="3000" b="1" dirty="0">
              <a:latin typeface="VNI-Avo" pitchFamily="2" charset="0"/>
            </a:endParaRPr>
          </a:p>
        </p:txBody>
      </p:sp>
      <p:sp>
        <p:nvSpPr>
          <p:cNvPr id="7" name="TextBox 6">
            <a:extLst>
              <a:ext uri="{FF2B5EF4-FFF2-40B4-BE49-F238E27FC236}">
                <a16:creationId xmlns:a16="http://schemas.microsoft.com/office/drawing/2014/main" id="{E160B278-6FE1-4895-ADB5-AC187028F2A9}"/>
              </a:ext>
            </a:extLst>
          </p:cNvPr>
          <p:cNvSpPr txBox="1"/>
          <p:nvPr/>
        </p:nvSpPr>
        <p:spPr>
          <a:xfrm>
            <a:off x="4959926" y="1414060"/>
            <a:ext cx="6400800" cy="707886"/>
          </a:xfrm>
          <a:prstGeom prst="rect">
            <a:avLst/>
          </a:prstGeom>
          <a:noFill/>
        </p:spPr>
        <p:txBody>
          <a:bodyPr wrap="square" rtlCol="0">
            <a:spAutoFit/>
          </a:bodyPr>
          <a:lstStyle/>
          <a:p>
            <a:r>
              <a:rPr lang="en-US" sz="2000" b="1" dirty="0" err="1">
                <a:solidFill>
                  <a:srgbClr val="2E88DA"/>
                </a:solidFill>
                <a:latin typeface="VNI-Avo" pitchFamily="2" charset="0"/>
              </a:rPr>
              <a:t>baùnh</a:t>
            </a:r>
            <a:r>
              <a:rPr lang="en-US" sz="2000" b="1" dirty="0">
                <a:solidFill>
                  <a:srgbClr val="2E88DA"/>
                </a:solidFill>
                <a:latin typeface="VNI-Avo" pitchFamily="2" charset="0"/>
              </a:rPr>
              <a:t> </a:t>
            </a:r>
            <a:r>
              <a:rPr lang="en-US" sz="2000" b="1" dirty="0" err="1">
                <a:solidFill>
                  <a:srgbClr val="2E88DA"/>
                </a:solidFill>
                <a:latin typeface="VNI-Avo" pitchFamily="2" charset="0"/>
              </a:rPr>
              <a:t>chöng</a:t>
            </a:r>
            <a:r>
              <a:rPr lang="en-US" sz="2000" b="1" dirty="0">
                <a:solidFill>
                  <a:srgbClr val="2E88DA"/>
                </a:solidFill>
                <a:latin typeface="VNI-Avo" pitchFamily="2" charset="0"/>
              </a:rPr>
              <a:t>, </a:t>
            </a:r>
            <a:r>
              <a:rPr lang="en-US" sz="2000" b="1" dirty="0" err="1">
                <a:solidFill>
                  <a:srgbClr val="2E88DA"/>
                </a:solidFill>
                <a:latin typeface="VNI-Avo" pitchFamily="2" charset="0"/>
              </a:rPr>
              <a:t>noài</a:t>
            </a:r>
            <a:r>
              <a:rPr lang="en-US" sz="2000" b="1" dirty="0">
                <a:solidFill>
                  <a:srgbClr val="2E88DA"/>
                </a:solidFill>
                <a:latin typeface="VNI-Avo" pitchFamily="2" charset="0"/>
              </a:rPr>
              <a:t>, </a:t>
            </a:r>
            <a:r>
              <a:rPr lang="en-US" sz="2000" b="1" dirty="0" err="1">
                <a:solidFill>
                  <a:srgbClr val="2E88DA"/>
                </a:solidFill>
                <a:latin typeface="VNI-Avo" pitchFamily="2" charset="0"/>
              </a:rPr>
              <a:t>cuûi</a:t>
            </a:r>
            <a:r>
              <a:rPr lang="en-US" sz="2000" b="1" dirty="0">
                <a:solidFill>
                  <a:srgbClr val="2E88DA"/>
                </a:solidFill>
                <a:latin typeface="VNI-Avo" pitchFamily="2" charset="0"/>
              </a:rPr>
              <a:t>, </a:t>
            </a:r>
            <a:r>
              <a:rPr lang="en-US" sz="2000" b="1" dirty="0" err="1">
                <a:solidFill>
                  <a:srgbClr val="2E88DA"/>
                </a:solidFill>
                <a:latin typeface="VNI-Avo" pitchFamily="2" charset="0"/>
              </a:rPr>
              <a:t>laù</a:t>
            </a:r>
            <a:r>
              <a:rPr lang="en-US" sz="2000" b="1" dirty="0">
                <a:solidFill>
                  <a:srgbClr val="2E88DA"/>
                </a:solidFill>
                <a:latin typeface="VNI-Avo" pitchFamily="2" charset="0"/>
              </a:rPr>
              <a:t> dong, con </a:t>
            </a:r>
            <a:r>
              <a:rPr lang="en-US" sz="2000" b="1" dirty="0" err="1">
                <a:solidFill>
                  <a:srgbClr val="2E88DA"/>
                </a:solidFill>
                <a:latin typeface="VNI-Avo" pitchFamily="2" charset="0"/>
              </a:rPr>
              <a:t>ngöôøi</a:t>
            </a:r>
            <a:r>
              <a:rPr lang="en-US" sz="2000" b="1" dirty="0">
                <a:solidFill>
                  <a:srgbClr val="2E88DA"/>
                </a:solidFill>
                <a:latin typeface="VNI-Avo" pitchFamily="2" charset="0"/>
              </a:rPr>
              <a:t>, </a:t>
            </a:r>
            <a:r>
              <a:rPr lang="en-US" sz="2000" b="1" dirty="0" err="1">
                <a:solidFill>
                  <a:srgbClr val="2E88DA"/>
                </a:solidFill>
                <a:latin typeface="VNI-Avo" pitchFamily="2" charset="0"/>
              </a:rPr>
              <a:t>ñuõa</a:t>
            </a:r>
            <a:r>
              <a:rPr lang="en-US" sz="2000" b="1" dirty="0">
                <a:solidFill>
                  <a:srgbClr val="2E88DA"/>
                </a:solidFill>
                <a:latin typeface="VNI-Avo" pitchFamily="2" charset="0"/>
              </a:rPr>
              <a:t>, </a:t>
            </a:r>
            <a:r>
              <a:rPr lang="en-US" sz="2000" b="1" dirty="0" err="1">
                <a:solidFill>
                  <a:srgbClr val="2E88DA"/>
                </a:solidFill>
                <a:latin typeface="VNI-Avo" pitchFamily="2" charset="0"/>
              </a:rPr>
              <a:t>löûa</a:t>
            </a:r>
            <a:r>
              <a:rPr lang="en-US" sz="2000" b="1" dirty="0">
                <a:solidFill>
                  <a:srgbClr val="2E88DA"/>
                </a:solidFill>
                <a:latin typeface="VNI-Avo" pitchFamily="2" charset="0"/>
              </a:rPr>
              <a:t>, </a:t>
            </a:r>
            <a:r>
              <a:rPr lang="en-US" sz="2000" b="1" dirty="0" err="1">
                <a:solidFill>
                  <a:srgbClr val="2E88DA"/>
                </a:solidFill>
                <a:latin typeface="VNI-Avo" pitchFamily="2" charset="0"/>
              </a:rPr>
              <a:t>meït</a:t>
            </a:r>
            <a:r>
              <a:rPr lang="en-US" sz="2000" b="1" dirty="0">
                <a:solidFill>
                  <a:srgbClr val="2E88DA"/>
                </a:solidFill>
                <a:latin typeface="VNI-Avo" pitchFamily="2" charset="0"/>
              </a:rPr>
              <a:t>, </a:t>
            </a:r>
            <a:r>
              <a:rPr lang="en-US" sz="2000" b="1" dirty="0" err="1">
                <a:solidFill>
                  <a:srgbClr val="2E88DA"/>
                </a:solidFill>
                <a:latin typeface="VNI-Avo" pitchFamily="2" charset="0"/>
              </a:rPr>
              <a:t>gaïo</a:t>
            </a:r>
            <a:r>
              <a:rPr lang="en-US" sz="2000" b="1" dirty="0">
                <a:solidFill>
                  <a:srgbClr val="2E88DA"/>
                </a:solidFill>
                <a:latin typeface="VNI-Avo" pitchFamily="2" charset="0"/>
              </a:rPr>
              <a:t>, </a:t>
            </a:r>
            <a:r>
              <a:rPr lang="en-US" sz="2000" b="1" dirty="0" err="1">
                <a:solidFill>
                  <a:srgbClr val="2E88DA"/>
                </a:solidFill>
                <a:latin typeface="VNI-Avo" pitchFamily="2" charset="0"/>
              </a:rPr>
              <a:t>chaäu</a:t>
            </a:r>
            <a:r>
              <a:rPr lang="en-US" sz="2000" b="1" dirty="0">
                <a:solidFill>
                  <a:srgbClr val="2E88DA"/>
                </a:solidFill>
                <a:latin typeface="VNI-Avo" pitchFamily="2" charset="0"/>
              </a:rPr>
              <a:t>,…</a:t>
            </a:r>
          </a:p>
        </p:txBody>
      </p:sp>
      <p:sp>
        <p:nvSpPr>
          <p:cNvPr id="8" name="TextBox 7">
            <a:extLst>
              <a:ext uri="{FF2B5EF4-FFF2-40B4-BE49-F238E27FC236}">
                <a16:creationId xmlns:a16="http://schemas.microsoft.com/office/drawing/2014/main" id="{DCF1B510-82BE-4055-98D7-5E8D54228FA2}"/>
              </a:ext>
            </a:extLst>
          </p:cNvPr>
          <p:cNvSpPr txBox="1"/>
          <p:nvPr/>
        </p:nvSpPr>
        <p:spPr>
          <a:xfrm>
            <a:off x="5043053" y="2438943"/>
            <a:ext cx="6400800" cy="400110"/>
          </a:xfrm>
          <a:prstGeom prst="rect">
            <a:avLst/>
          </a:prstGeom>
          <a:noFill/>
        </p:spPr>
        <p:txBody>
          <a:bodyPr wrap="square" rtlCol="0">
            <a:spAutoFit/>
          </a:bodyPr>
          <a:lstStyle/>
          <a:p>
            <a:r>
              <a:rPr lang="en-US" sz="2000" b="1" dirty="0" err="1">
                <a:solidFill>
                  <a:srgbClr val="2E88DA"/>
                </a:solidFill>
                <a:latin typeface="VNI-Avo" pitchFamily="2" charset="0"/>
              </a:rPr>
              <a:t>goùi</a:t>
            </a:r>
            <a:r>
              <a:rPr lang="en-US" sz="2000" b="1" dirty="0">
                <a:solidFill>
                  <a:srgbClr val="2E88DA"/>
                </a:solidFill>
                <a:latin typeface="VNI-Avo" pitchFamily="2" charset="0"/>
              </a:rPr>
              <a:t> </a:t>
            </a:r>
            <a:r>
              <a:rPr lang="en-US" sz="2000" b="1" dirty="0" err="1">
                <a:solidFill>
                  <a:srgbClr val="2E88DA"/>
                </a:solidFill>
                <a:latin typeface="VNI-Avo" pitchFamily="2" charset="0"/>
              </a:rPr>
              <a:t>baùnh</a:t>
            </a:r>
            <a:r>
              <a:rPr lang="en-US" sz="2000" b="1" dirty="0">
                <a:solidFill>
                  <a:srgbClr val="2E88DA"/>
                </a:solidFill>
                <a:latin typeface="VNI-Avo" pitchFamily="2" charset="0"/>
              </a:rPr>
              <a:t>, </a:t>
            </a:r>
            <a:r>
              <a:rPr lang="en-US" sz="2000" b="1" dirty="0" err="1">
                <a:solidFill>
                  <a:srgbClr val="2E88DA"/>
                </a:solidFill>
                <a:latin typeface="VNI-Avo" pitchFamily="2" charset="0"/>
              </a:rPr>
              <a:t>röûa</a:t>
            </a:r>
            <a:r>
              <a:rPr lang="en-US" sz="2000" b="1" dirty="0">
                <a:solidFill>
                  <a:srgbClr val="2E88DA"/>
                </a:solidFill>
                <a:latin typeface="VNI-Avo" pitchFamily="2" charset="0"/>
              </a:rPr>
              <a:t> </a:t>
            </a:r>
            <a:r>
              <a:rPr lang="en-US" sz="2000" b="1" dirty="0" err="1">
                <a:solidFill>
                  <a:srgbClr val="2E88DA"/>
                </a:solidFill>
                <a:latin typeface="VNI-Avo" pitchFamily="2" charset="0"/>
              </a:rPr>
              <a:t>laù</a:t>
            </a:r>
            <a:r>
              <a:rPr lang="en-US" sz="2000" b="1" dirty="0">
                <a:solidFill>
                  <a:srgbClr val="2E88DA"/>
                </a:solidFill>
                <a:latin typeface="VNI-Avo" pitchFamily="2" charset="0"/>
              </a:rPr>
              <a:t> dong, </a:t>
            </a:r>
            <a:r>
              <a:rPr lang="en-US" sz="2000" b="1" dirty="0" err="1">
                <a:solidFill>
                  <a:srgbClr val="2E88DA"/>
                </a:solidFill>
                <a:latin typeface="VNI-Avo" pitchFamily="2" charset="0"/>
              </a:rPr>
              <a:t>ñun</a:t>
            </a:r>
            <a:r>
              <a:rPr lang="en-US" sz="2000" b="1" dirty="0">
                <a:solidFill>
                  <a:srgbClr val="2E88DA"/>
                </a:solidFill>
                <a:latin typeface="VNI-Avo" pitchFamily="2" charset="0"/>
              </a:rPr>
              <a:t> </a:t>
            </a:r>
            <a:r>
              <a:rPr lang="en-US" sz="2000" b="1" dirty="0" err="1">
                <a:solidFill>
                  <a:srgbClr val="2E88DA"/>
                </a:solidFill>
                <a:latin typeface="VNI-Avo" pitchFamily="2" charset="0"/>
              </a:rPr>
              <a:t>beáp</a:t>
            </a:r>
            <a:r>
              <a:rPr lang="en-US" sz="2000" b="1" dirty="0">
                <a:solidFill>
                  <a:srgbClr val="2E88DA"/>
                </a:solidFill>
                <a:latin typeface="VNI-Avo" pitchFamily="2" charset="0"/>
              </a:rPr>
              <a:t>, </a:t>
            </a:r>
            <a:r>
              <a:rPr lang="en-US" sz="2000" b="1" dirty="0" err="1">
                <a:solidFill>
                  <a:srgbClr val="2E88DA"/>
                </a:solidFill>
                <a:latin typeface="VNI-Avo" pitchFamily="2" charset="0"/>
              </a:rPr>
              <a:t>vôùt</a:t>
            </a:r>
            <a:r>
              <a:rPr lang="en-US" sz="2000" b="1" dirty="0">
                <a:solidFill>
                  <a:srgbClr val="2E88DA"/>
                </a:solidFill>
                <a:latin typeface="VNI-Avo" pitchFamily="2" charset="0"/>
              </a:rPr>
              <a:t> </a:t>
            </a:r>
            <a:r>
              <a:rPr lang="en-US" sz="2000" b="1" dirty="0" err="1">
                <a:solidFill>
                  <a:srgbClr val="2E88DA"/>
                </a:solidFill>
                <a:latin typeface="VNI-Avo" pitchFamily="2" charset="0"/>
              </a:rPr>
              <a:t>baùnh</a:t>
            </a:r>
            <a:r>
              <a:rPr lang="en-US" sz="2000" b="1" dirty="0">
                <a:solidFill>
                  <a:srgbClr val="2E88DA"/>
                </a:solidFill>
                <a:latin typeface="VNI-Avo" pitchFamily="2" charset="0"/>
              </a:rPr>
              <a:t>,…</a:t>
            </a:r>
          </a:p>
        </p:txBody>
      </p:sp>
      <p:sp>
        <p:nvSpPr>
          <p:cNvPr id="9" name="TextBox 8">
            <a:extLst>
              <a:ext uri="{FF2B5EF4-FFF2-40B4-BE49-F238E27FC236}">
                <a16:creationId xmlns:a16="http://schemas.microsoft.com/office/drawing/2014/main" id="{DB6BE77E-4A76-4463-904A-ACE51077A150}"/>
              </a:ext>
            </a:extLst>
          </p:cNvPr>
          <p:cNvSpPr txBox="1"/>
          <p:nvPr/>
        </p:nvSpPr>
        <p:spPr>
          <a:xfrm>
            <a:off x="7784647" y="43545"/>
            <a:ext cx="2247651" cy="584775"/>
          </a:xfrm>
          <a:prstGeom prst="rect">
            <a:avLst/>
          </a:prstGeom>
          <a:noFill/>
        </p:spPr>
        <p:txBody>
          <a:bodyPr wrap="square" rtlCol="0">
            <a:spAutoFit/>
          </a:bodyPr>
          <a:lstStyle/>
          <a:p>
            <a:r>
              <a:rPr lang="en-US" sz="3200" b="1" dirty="0">
                <a:latin typeface="VNI-Avo" pitchFamily="2" charset="0"/>
              </a:rPr>
              <a:t>(</a:t>
            </a:r>
            <a:r>
              <a:rPr lang="en-US" sz="3200" b="1" dirty="0" err="1">
                <a:latin typeface="VNI-Avo" pitchFamily="2" charset="0"/>
              </a:rPr>
              <a:t>Tieát</a:t>
            </a:r>
            <a:r>
              <a:rPr lang="en-US" sz="3200" b="1" dirty="0">
                <a:latin typeface="VNI-Avo" pitchFamily="2" charset="0"/>
              </a:rPr>
              <a:t> 4)</a:t>
            </a:r>
          </a:p>
        </p:txBody>
      </p:sp>
    </p:spTree>
    <p:extLst>
      <p:ext uri="{BB962C8B-B14F-4D97-AF65-F5344CB8AC3E}">
        <p14:creationId xmlns:p14="http://schemas.microsoft.com/office/powerpoint/2010/main" val="216787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EDA47-2221-410E-848B-253D41517CFD}"/>
              </a:ext>
            </a:extLst>
          </p:cNvPr>
          <p:cNvSpPr>
            <a:spLocks noGrp="1"/>
          </p:cNvSpPr>
          <p:nvPr>
            <p:ph idx="1"/>
          </p:nvPr>
        </p:nvSpPr>
        <p:spPr>
          <a:xfrm>
            <a:off x="838200" y="1440614"/>
            <a:ext cx="10515600" cy="4351338"/>
          </a:xfrm>
        </p:spPr>
        <p:txBody>
          <a:bodyPr/>
          <a:lstStyle/>
          <a:p>
            <a:pPr marL="0" indent="0">
              <a:buNone/>
            </a:pPr>
            <a:r>
              <a:rPr lang="en-US" dirty="0">
                <a:latin typeface="VNI-Avo" pitchFamily="2" charset="0"/>
              </a:rPr>
              <a:t>2. </a:t>
            </a:r>
            <a:r>
              <a:rPr lang="en-US" dirty="0" err="1">
                <a:latin typeface="VNI-Avo" pitchFamily="2" charset="0"/>
              </a:rPr>
              <a:t>Hoûi</a:t>
            </a:r>
            <a:r>
              <a:rPr lang="en-US" dirty="0">
                <a:latin typeface="VNI-Avo" pitchFamily="2" charset="0"/>
              </a:rPr>
              <a:t> – </a:t>
            </a:r>
            <a:r>
              <a:rPr lang="en-US" dirty="0" err="1">
                <a:latin typeface="VNI-Avo" pitchFamily="2" charset="0"/>
              </a:rPr>
              <a:t>ñaùp</a:t>
            </a:r>
            <a:r>
              <a:rPr lang="en-US" dirty="0">
                <a:latin typeface="VNI-Avo" pitchFamily="2" charset="0"/>
              </a:rPr>
              <a:t> </a:t>
            </a:r>
            <a:r>
              <a:rPr lang="en-US" dirty="0" err="1">
                <a:latin typeface="VNI-Avo" pitchFamily="2" charset="0"/>
              </a:rPr>
              <a:t>veà</a:t>
            </a:r>
            <a:r>
              <a:rPr lang="en-US" dirty="0">
                <a:latin typeface="VNI-Avo" pitchFamily="2" charset="0"/>
              </a:rPr>
              <a:t> </a:t>
            </a:r>
            <a:r>
              <a:rPr lang="en-US" dirty="0" err="1">
                <a:latin typeface="VNI-Avo" pitchFamily="2" charset="0"/>
              </a:rPr>
              <a:t>vieäc</a:t>
            </a:r>
            <a:r>
              <a:rPr lang="en-US" dirty="0">
                <a:latin typeface="VNI-Avo" pitchFamily="2" charset="0"/>
              </a:rPr>
              <a:t> </a:t>
            </a:r>
            <a:r>
              <a:rPr lang="en-US" dirty="0" err="1">
                <a:latin typeface="VNI-Avo" pitchFamily="2" charset="0"/>
              </a:rPr>
              <a:t>thöôøng</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trong</a:t>
            </a:r>
            <a:r>
              <a:rPr lang="en-US" dirty="0">
                <a:latin typeface="VNI-Avo" pitchFamily="2" charset="0"/>
              </a:rPr>
              <a:t> </a:t>
            </a:r>
            <a:r>
              <a:rPr lang="en-US" dirty="0" err="1">
                <a:latin typeface="VNI-Avo" pitchFamily="2" charset="0"/>
              </a:rPr>
              <a:t>dòp</a:t>
            </a:r>
            <a:r>
              <a:rPr lang="en-US" dirty="0">
                <a:latin typeface="VNI-Avo" pitchFamily="2" charset="0"/>
              </a:rPr>
              <a:t> </a:t>
            </a:r>
            <a:r>
              <a:rPr lang="en-US" dirty="0" err="1">
                <a:latin typeface="VNI-Avo" pitchFamily="2" charset="0"/>
              </a:rPr>
              <a:t>Teát</a:t>
            </a:r>
            <a:r>
              <a:rPr lang="en-US" dirty="0">
                <a:latin typeface="VNI-Avo" pitchFamily="2" charset="0"/>
              </a:rPr>
              <a:t>. </a:t>
            </a:r>
            <a:r>
              <a:rPr lang="en-US" dirty="0" err="1">
                <a:latin typeface="VNI-Avo" pitchFamily="2" charset="0"/>
              </a:rPr>
              <a:t>Vieát</a:t>
            </a:r>
            <a:r>
              <a:rPr lang="en-US" dirty="0">
                <a:latin typeface="VNI-Avo" pitchFamily="2" charset="0"/>
              </a:rPr>
              <a:t> </a:t>
            </a:r>
            <a:r>
              <a:rPr lang="en-US" dirty="0" err="1">
                <a:latin typeface="VNI-Avo" pitchFamily="2" charset="0"/>
              </a:rPr>
              <a:t>vaøo</a:t>
            </a:r>
            <a:r>
              <a:rPr lang="en-US" dirty="0">
                <a:latin typeface="VNI-Avo" pitchFamily="2" charset="0"/>
              </a:rPr>
              <a:t> </a:t>
            </a:r>
            <a:r>
              <a:rPr lang="en-US" dirty="0" err="1">
                <a:latin typeface="VNI-Avo" pitchFamily="2" charset="0"/>
              </a:rPr>
              <a:t>vôû</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caâu</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caâu</a:t>
            </a:r>
            <a:r>
              <a:rPr lang="en-US" dirty="0">
                <a:latin typeface="VNI-Avo" pitchFamily="2" charset="0"/>
              </a:rPr>
              <a:t> </a:t>
            </a:r>
            <a:r>
              <a:rPr lang="en-US" dirty="0" err="1">
                <a:latin typeface="VNI-Avo" pitchFamily="2" charset="0"/>
              </a:rPr>
              <a:t>traû</a:t>
            </a:r>
            <a:r>
              <a:rPr lang="en-US" dirty="0">
                <a:latin typeface="VNI-Avo" pitchFamily="2" charset="0"/>
              </a:rPr>
              <a:t> </a:t>
            </a:r>
            <a:r>
              <a:rPr lang="en-US" dirty="0" err="1">
                <a:latin typeface="VNI-Avo" pitchFamily="2" charset="0"/>
              </a:rPr>
              <a:t>lôøi</a:t>
            </a:r>
            <a:r>
              <a:rPr lang="en-US" dirty="0">
                <a:latin typeface="VNI-Avo" pitchFamily="2" charset="0"/>
              </a:rPr>
              <a:t>.</a:t>
            </a:r>
          </a:p>
          <a:p>
            <a:pPr marL="0" indent="0">
              <a:buNone/>
            </a:pPr>
            <a:r>
              <a:rPr lang="en-US" dirty="0">
                <a:latin typeface="VNI-Avo" pitchFamily="2" charset="0"/>
              </a:rPr>
              <a:t>M: - </a:t>
            </a:r>
            <a:r>
              <a:rPr lang="en-US" dirty="0" err="1">
                <a:latin typeface="VNI-Avo" pitchFamily="2" charset="0"/>
              </a:rPr>
              <a:t>Baïn</a:t>
            </a:r>
            <a:r>
              <a:rPr lang="en-US" dirty="0">
                <a:latin typeface="VNI-Avo" pitchFamily="2" charset="0"/>
              </a:rPr>
              <a:t> </a:t>
            </a:r>
            <a:r>
              <a:rPr lang="en-US" dirty="0" err="1">
                <a:latin typeface="VNI-Avo" pitchFamily="2" charset="0"/>
              </a:rPr>
              <a:t>thöôøng</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gì</a:t>
            </a:r>
            <a:r>
              <a:rPr lang="en-US" dirty="0">
                <a:latin typeface="VNI-Avo" pitchFamily="2" charset="0"/>
              </a:rPr>
              <a:t> </a:t>
            </a:r>
            <a:r>
              <a:rPr lang="en-US" dirty="0" err="1">
                <a:latin typeface="VNI-Avo" pitchFamily="2" charset="0"/>
              </a:rPr>
              <a:t>vaøo</a:t>
            </a:r>
            <a:r>
              <a:rPr lang="en-US" dirty="0">
                <a:latin typeface="VNI-Avo" pitchFamily="2" charset="0"/>
              </a:rPr>
              <a:t> </a:t>
            </a:r>
            <a:r>
              <a:rPr lang="en-US" dirty="0" err="1">
                <a:latin typeface="VNI-Avo" pitchFamily="2" charset="0"/>
              </a:rPr>
              <a:t>dòp</a:t>
            </a:r>
            <a:r>
              <a:rPr lang="en-US" dirty="0">
                <a:latin typeface="VNI-Avo" pitchFamily="2" charset="0"/>
              </a:rPr>
              <a:t> </a:t>
            </a:r>
            <a:r>
              <a:rPr lang="en-US" dirty="0" err="1">
                <a:latin typeface="VNI-Avo" pitchFamily="2" charset="0"/>
              </a:rPr>
              <a:t>Teát</a:t>
            </a:r>
            <a:r>
              <a:rPr lang="en-US" dirty="0">
                <a:latin typeface="VNI-Avo" pitchFamily="2" charset="0"/>
              </a:rPr>
              <a:t>?</a:t>
            </a:r>
          </a:p>
          <a:p>
            <a:pPr marL="0" indent="0">
              <a:buNone/>
            </a:pPr>
            <a:r>
              <a:rPr lang="en-US" dirty="0">
                <a:latin typeface="VNI-Avo" pitchFamily="2" charset="0"/>
              </a:rPr>
              <a:t>- </a:t>
            </a:r>
            <a:r>
              <a:rPr lang="en-US" dirty="0" err="1">
                <a:latin typeface="VNI-Avo" pitchFamily="2" charset="0"/>
              </a:rPr>
              <a:t>Vaøo</a:t>
            </a:r>
            <a:r>
              <a:rPr lang="en-US" dirty="0">
                <a:latin typeface="VNI-Avo" pitchFamily="2" charset="0"/>
              </a:rPr>
              <a:t> </a:t>
            </a:r>
            <a:r>
              <a:rPr lang="en-US" dirty="0" err="1">
                <a:latin typeface="VNI-Avo" pitchFamily="2" charset="0"/>
              </a:rPr>
              <a:t>dòp</a:t>
            </a:r>
            <a:r>
              <a:rPr lang="en-US" dirty="0">
                <a:latin typeface="VNI-Avo" pitchFamily="2" charset="0"/>
              </a:rPr>
              <a:t> </a:t>
            </a:r>
            <a:r>
              <a:rPr lang="en-US" dirty="0" err="1">
                <a:latin typeface="VNI-Avo" pitchFamily="2" charset="0"/>
              </a:rPr>
              <a:t>Teát</a:t>
            </a:r>
            <a:r>
              <a:rPr lang="en-US" dirty="0">
                <a:latin typeface="VNI-Avo" pitchFamily="2" charset="0"/>
              </a:rPr>
              <a:t>, </a:t>
            </a:r>
            <a:r>
              <a:rPr lang="en-US" dirty="0" err="1">
                <a:latin typeface="VNI-Avo" pitchFamily="2" charset="0"/>
              </a:rPr>
              <a:t>mình</a:t>
            </a:r>
            <a:r>
              <a:rPr lang="en-US" dirty="0">
                <a:latin typeface="VNI-Avo" pitchFamily="2" charset="0"/>
              </a:rPr>
              <a:t> </a:t>
            </a:r>
            <a:r>
              <a:rPr lang="en-US" dirty="0" err="1">
                <a:latin typeface="VNI-Avo" pitchFamily="2" charset="0"/>
              </a:rPr>
              <a:t>thöôøng</a:t>
            </a:r>
            <a:r>
              <a:rPr lang="en-US" dirty="0">
                <a:latin typeface="VNI-Avo" pitchFamily="2" charset="0"/>
              </a:rPr>
              <a:t> </a:t>
            </a:r>
            <a:r>
              <a:rPr lang="en-US" dirty="0" err="1">
                <a:latin typeface="VNI-Avo" pitchFamily="2" charset="0"/>
              </a:rPr>
              <a:t>ñi</a:t>
            </a:r>
            <a:r>
              <a:rPr lang="en-US" dirty="0">
                <a:latin typeface="VNI-Avo" pitchFamily="2" charset="0"/>
              </a:rPr>
              <a:t> </a:t>
            </a:r>
            <a:r>
              <a:rPr lang="en-US" dirty="0" err="1">
                <a:latin typeface="VNI-Avo" pitchFamily="2" charset="0"/>
              </a:rPr>
              <a:t>thaêm</a:t>
            </a:r>
            <a:r>
              <a:rPr lang="en-US" dirty="0">
                <a:latin typeface="VNI-Avo" pitchFamily="2" charset="0"/>
              </a:rPr>
              <a:t> </a:t>
            </a:r>
            <a:r>
              <a:rPr lang="en-US" dirty="0" err="1">
                <a:latin typeface="VNI-Avo" pitchFamily="2" charset="0"/>
              </a:rPr>
              <a:t>hoï</a:t>
            </a:r>
            <a:r>
              <a:rPr lang="en-US" dirty="0">
                <a:latin typeface="VNI-Avo" pitchFamily="2" charset="0"/>
              </a:rPr>
              <a:t> </a:t>
            </a:r>
            <a:r>
              <a:rPr lang="en-US" dirty="0" err="1">
                <a:latin typeface="VNI-Avo" pitchFamily="2" charset="0"/>
              </a:rPr>
              <a:t>haøng</a:t>
            </a:r>
            <a:r>
              <a:rPr lang="en-US" dirty="0">
                <a:latin typeface="VNI-Avo" pitchFamily="2" charset="0"/>
              </a:rPr>
              <a:t>.</a:t>
            </a:r>
          </a:p>
        </p:txBody>
      </p:sp>
    </p:spTree>
    <p:extLst>
      <p:ext uri="{BB962C8B-B14F-4D97-AF65-F5344CB8AC3E}">
        <p14:creationId xmlns:p14="http://schemas.microsoft.com/office/powerpoint/2010/main" val="1070259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53800-E098-4235-BD05-FD26C25E65F3}"/>
              </a:ext>
            </a:extLst>
          </p:cNvPr>
          <p:cNvSpPr>
            <a:spLocks noGrp="1"/>
          </p:cNvSpPr>
          <p:nvPr>
            <p:ph idx="1"/>
          </p:nvPr>
        </p:nvSpPr>
        <p:spPr>
          <a:xfrm>
            <a:off x="877924" y="591725"/>
            <a:ext cx="10515600" cy="4351338"/>
          </a:xfrm>
        </p:spPr>
        <p:txBody>
          <a:bodyPr/>
          <a:lstStyle/>
          <a:p>
            <a:pPr marL="514350" indent="-514350">
              <a:buAutoNum type="arabicPeriod"/>
            </a:pPr>
            <a:r>
              <a:rPr lang="en-US" dirty="0" err="1">
                <a:latin typeface="VNI-Avo" pitchFamily="2" charset="0"/>
              </a:rPr>
              <a:t>Ñoïc</a:t>
            </a:r>
            <a:r>
              <a:rPr lang="en-US" dirty="0">
                <a:latin typeface="VNI-Avo" pitchFamily="2" charset="0"/>
              </a:rPr>
              <a:t> </a:t>
            </a:r>
            <a:r>
              <a:rPr lang="en-US" dirty="0" err="1">
                <a:latin typeface="VNI-Avo" pitchFamily="2" charset="0"/>
              </a:rPr>
              <a:t>caùc</a:t>
            </a:r>
            <a:r>
              <a:rPr lang="en-US" dirty="0">
                <a:latin typeface="VNI-Avo" pitchFamily="2" charset="0"/>
              </a:rPr>
              <a:t> </a:t>
            </a:r>
            <a:r>
              <a:rPr lang="en-US" dirty="0" err="1">
                <a:latin typeface="VNI-Avo" pitchFamily="2" charset="0"/>
              </a:rPr>
              <a:t>taám</a:t>
            </a:r>
            <a:r>
              <a:rPr lang="en-US" dirty="0">
                <a:latin typeface="VNI-Avo" pitchFamily="2" charset="0"/>
              </a:rPr>
              <a:t> </a:t>
            </a:r>
            <a:r>
              <a:rPr lang="en-US" dirty="0" err="1">
                <a:latin typeface="VNI-Avo" pitchFamily="2" charset="0"/>
              </a:rPr>
              <a:t>thieäp</a:t>
            </a:r>
            <a:r>
              <a:rPr lang="en-US" dirty="0">
                <a:latin typeface="VNI-Avo" pitchFamily="2" charset="0"/>
              </a:rPr>
              <a:t> </a:t>
            </a:r>
            <a:r>
              <a:rPr lang="en-US" dirty="0" err="1">
                <a:latin typeface="VNI-Avo" pitchFamily="2" charset="0"/>
              </a:rPr>
              <a:t>döôùi</a:t>
            </a:r>
            <a:r>
              <a:rPr lang="en-US" dirty="0">
                <a:latin typeface="VNI-Avo" pitchFamily="2" charset="0"/>
              </a:rPr>
              <a:t> </a:t>
            </a:r>
            <a:r>
              <a:rPr lang="en-US" dirty="0" err="1">
                <a:latin typeface="VNI-Avo" pitchFamily="2" charset="0"/>
              </a:rPr>
              <a:t>ñaây</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traû</a:t>
            </a:r>
            <a:r>
              <a:rPr lang="en-US" dirty="0">
                <a:latin typeface="VNI-Avo" pitchFamily="2" charset="0"/>
              </a:rPr>
              <a:t> </a:t>
            </a:r>
            <a:r>
              <a:rPr lang="en-US" dirty="0" err="1">
                <a:latin typeface="VNI-Avo" pitchFamily="2" charset="0"/>
              </a:rPr>
              <a:t>lôøi</a:t>
            </a:r>
            <a:r>
              <a:rPr lang="en-US" dirty="0">
                <a:latin typeface="VNI-Avo" pitchFamily="2" charset="0"/>
              </a:rPr>
              <a:t> </a:t>
            </a:r>
            <a:r>
              <a:rPr lang="en-US" dirty="0" err="1">
                <a:latin typeface="VNI-Avo" pitchFamily="2" charset="0"/>
              </a:rPr>
              <a:t>caâu</a:t>
            </a:r>
            <a:r>
              <a:rPr lang="en-US" dirty="0">
                <a:latin typeface="VNI-Avo" pitchFamily="2" charset="0"/>
              </a:rPr>
              <a:t> </a:t>
            </a:r>
            <a:r>
              <a:rPr lang="en-US" dirty="0" err="1">
                <a:latin typeface="VNI-Avo" pitchFamily="2" charset="0"/>
              </a:rPr>
              <a:t>hoûi</a:t>
            </a:r>
            <a:r>
              <a:rPr lang="en-US" dirty="0">
                <a:latin typeface="VNI-Avo" pitchFamily="2" charset="0"/>
              </a:rPr>
              <a:t>.</a:t>
            </a:r>
          </a:p>
          <a:p>
            <a:pPr marL="514350" indent="-514350">
              <a:buAutoNum type="arabicPeriod"/>
            </a:pPr>
            <a:endParaRPr lang="en-US" dirty="0">
              <a:latin typeface="VNI-Avo" pitchFamily="2" charset="0"/>
            </a:endParaRPr>
          </a:p>
        </p:txBody>
      </p:sp>
      <p:pic>
        <p:nvPicPr>
          <p:cNvPr id="5" name="Picture 4">
            <a:extLst>
              <a:ext uri="{FF2B5EF4-FFF2-40B4-BE49-F238E27FC236}">
                <a16:creationId xmlns:a16="http://schemas.microsoft.com/office/drawing/2014/main" id="{91342839-0D62-436A-8CCD-14295921B94E}"/>
              </a:ext>
            </a:extLst>
          </p:cNvPr>
          <p:cNvPicPr>
            <a:picLocks noChangeAspect="1"/>
          </p:cNvPicPr>
          <p:nvPr/>
        </p:nvPicPr>
        <p:blipFill rotWithShape="1">
          <a:blip r:embed="rId2"/>
          <a:srcRect l="17500" t="20172" r="17954" b="16347"/>
          <a:stretch/>
        </p:blipFill>
        <p:spPr>
          <a:xfrm>
            <a:off x="1917032" y="1203469"/>
            <a:ext cx="5520671" cy="3052629"/>
          </a:xfrm>
          <a:prstGeom prst="rect">
            <a:avLst/>
          </a:prstGeom>
        </p:spPr>
      </p:pic>
      <p:sp>
        <p:nvSpPr>
          <p:cNvPr id="6" name="TextBox 5">
            <a:extLst>
              <a:ext uri="{FF2B5EF4-FFF2-40B4-BE49-F238E27FC236}">
                <a16:creationId xmlns:a16="http://schemas.microsoft.com/office/drawing/2014/main" id="{68C45CCC-199A-41E5-BC5B-274497A3D045}"/>
              </a:ext>
            </a:extLst>
          </p:cNvPr>
          <p:cNvSpPr txBox="1"/>
          <p:nvPr/>
        </p:nvSpPr>
        <p:spPr>
          <a:xfrm>
            <a:off x="838200" y="4067058"/>
            <a:ext cx="9436768" cy="523220"/>
          </a:xfrm>
          <a:prstGeom prst="rect">
            <a:avLst/>
          </a:prstGeom>
          <a:noFill/>
        </p:spPr>
        <p:txBody>
          <a:bodyPr wrap="square" rtlCol="0">
            <a:spAutoFit/>
          </a:bodyPr>
          <a:lstStyle/>
          <a:p>
            <a:r>
              <a:rPr lang="en-US" sz="2800" dirty="0">
                <a:latin typeface="VNI-Avo" pitchFamily="2" charset="0"/>
              </a:rPr>
              <a:t>a. </a:t>
            </a:r>
            <a:r>
              <a:rPr lang="en-US" sz="2800" dirty="0" err="1">
                <a:latin typeface="VNI-Avo" pitchFamily="2" charset="0"/>
              </a:rPr>
              <a:t>Moãi</a:t>
            </a:r>
            <a:r>
              <a:rPr lang="en-US" sz="2800" dirty="0">
                <a:latin typeface="VNI-Avo" pitchFamily="2" charset="0"/>
              </a:rPr>
              <a:t> </a:t>
            </a:r>
            <a:r>
              <a:rPr lang="en-US" sz="2800" dirty="0" err="1">
                <a:latin typeface="VNI-Avo" pitchFamily="2" charset="0"/>
              </a:rPr>
              <a:t>taám</a:t>
            </a:r>
            <a:r>
              <a:rPr lang="en-US" sz="2800" dirty="0">
                <a:latin typeface="VNI-Avo" pitchFamily="2" charset="0"/>
              </a:rPr>
              <a:t> </a:t>
            </a:r>
            <a:r>
              <a:rPr lang="en-US" sz="2800" dirty="0" err="1">
                <a:latin typeface="VNI-Avo" pitchFamily="2" charset="0"/>
              </a:rPr>
              <a:t>thieäp</a:t>
            </a:r>
            <a:r>
              <a:rPr lang="en-US" sz="2800" dirty="0">
                <a:latin typeface="VNI-Avo" pitchFamily="2" charset="0"/>
              </a:rPr>
              <a:t> </a:t>
            </a:r>
            <a:r>
              <a:rPr lang="en-US" sz="2800" dirty="0" err="1">
                <a:latin typeface="VNI-Avo" pitchFamily="2" charset="0"/>
              </a:rPr>
              <a:t>treân</a:t>
            </a:r>
            <a:r>
              <a:rPr lang="en-US" sz="2800" dirty="0">
                <a:latin typeface="VNI-Avo" pitchFamily="2" charset="0"/>
              </a:rPr>
              <a:t> </a:t>
            </a:r>
            <a:r>
              <a:rPr lang="en-US" sz="2800" dirty="0" err="1">
                <a:latin typeface="VNI-Avo" pitchFamily="2" charset="0"/>
              </a:rPr>
              <a:t>laø</a:t>
            </a:r>
            <a:r>
              <a:rPr lang="en-US" sz="2800" dirty="0">
                <a:latin typeface="VNI-Avo" pitchFamily="2" charset="0"/>
              </a:rPr>
              <a:t> </a:t>
            </a:r>
            <a:r>
              <a:rPr lang="en-US" sz="2800" dirty="0" err="1">
                <a:latin typeface="VNI-Avo" pitchFamily="2" charset="0"/>
              </a:rPr>
              <a:t>cuûa</a:t>
            </a:r>
            <a:r>
              <a:rPr lang="en-US" sz="2800" dirty="0">
                <a:latin typeface="VNI-Avo" pitchFamily="2" charset="0"/>
              </a:rPr>
              <a:t> ai </a:t>
            </a:r>
            <a:r>
              <a:rPr lang="en-US" sz="2800" dirty="0" err="1">
                <a:latin typeface="VNI-Avo" pitchFamily="2" charset="0"/>
              </a:rPr>
              <a:t>vieát</a:t>
            </a:r>
            <a:r>
              <a:rPr lang="en-US" sz="2800" dirty="0">
                <a:latin typeface="VNI-Avo" pitchFamily="2" charset="0"/>
              </a:rPr>
              <a:t> </a:t>
            </a:r>
            <a:r>
              <a:rPr lang="en-US" sz="2800" dirty="0" err="1">
                <a:latin typeface="VNI-Avo" pitchFamily="2" charset="0"/>
              </a:rPr>
              <a:t>göûi</a:t>
            </a:r>
            <a:r>
              <a:rPr lang="en-US" sz="2800" dirty="0">
                <a:latin typeface="VNI-Avo" pitchFamily="2" charset="0"/>
              </a:rPr>
              <a:t> </a:t>
            </a:r>
            <a:r>
              <a:rPr lang="en-US" sz="2800" dirty="0" err="1">
                <a:latin typeface="VNI-Avo" pitchFamily="2" charset="0"/>
              </a:rPr>
              <a:t>ñeán</a:t>
            </a:r>
            <a:r>
              <a:rPr lang="en-US" sz="2800" dirty="0">
                <a:latin typeface="VNI-Avo" pitchFamily="2" charset="0"/>
              </a:rPr>
              <a:t> ai?</a:t>
            </a:r>
          </a:p>
        </p:txBody>
      </p:sp>
      <p:sp>
        <p:nvSpPr>
          <p:cNvPr id="7" name="TextBox 6">
            <a:extLst>
              <a:ext uri="{FF2B5EF4-FFF2-40B4-BE49-F238E27FC236}">
                <a16:creationId xmlns:a16="http://schemas.microsoft.com/office/drawing/2014/main" id="{8A3620BA-DEF8-429F-8829-36DB13C30347}"/>
              </a:ext>
            </a:extLst>
          </p:cNvPr>
          <p:cNvSpPr txBox="1"/>
          <p:nvPr/>
        </p:nvSpPr>
        <p:spPr>
          <a:xfrm>
            <a:off x="838200" y="4681453"/>
            <a:ext cx="9436768" cy="523220"/>
          </a:xfrm>
          <a:prstGeom prst="rect">
            <a:avLst/>
          </a:prstGeom>
          <a:noFill/>
        </p:spPr>
        <p:txBody>
          <a:bodyPr wrap="square" rtlCol="0">
            <a:spAutoFit/>
          </a:bodyPr>
          <a:lstStyle/>
          <a:p>
            <a:r>
              <a:rPr lang="en-US" sz="2800" dirty="0">
                <a:latin typeface="VNI-Avo" pitchFamily="2" charset="0"/>
              </a:rPr>
              <a:t>b. </a:t>
            </a:r>
            <a:r>
              <a:rPr lang="en-US" sz="2800" dirty="0" err="1">
                <a:latin typeface="VNI-Avo" pitchFamily="2" charset="0"/>
              </a:rPr>
              <a:t>Moãi</a:t>
            </a:r>
            <a:r>
              <a:rPr lang="en-US" sz="2800" dirty="0">
                <a:latin typeface="VNI-Avo" pitchFamily="2" charset="0"/>
              </a:rPr>
              <a:t> </a:t>
            </a:r>
            <a:r>
              <a:rPr lang="en-US" sz="2800" dirty="0" err="1">
                <a:latin typeface="VNI-Avo" pitchFamily="2" charset="0"/>
              </a:rPr>
              <a:t>taám</a:t>
            </a:r>
            <a:r>
              <a:rPr lang="en-US" sz="2800" dirty="0">
                <a:latin typeface="VNI-Avo" pitchFamily="2" charset="0"/>
              </a:rPr>
              <a:t> </a:t>
            </a:r>
            <a:r>
              <a:rPr lang="en-US" sz="2800" dirty="0" err="1">
                <a:latin typeface="VNI-Avo" pitchFamily="2" charset="0"/>
              </a:rPr>
              <a:t>thieäp</a:t>
            </a:r>
            <a:r>
              <a:rPr lang="en-US" sz="2800" dirty="0">
                <a:latin typeface="VNI-Avo" pitchFamily="2" charset="0"/>
              </a:rPr>
              <a:t> </a:t>
            </a:r>
            <a:r>
              <a:rPr lang="en-US" sz="2800" dirty="0" err="1">
                <a:latin typeface="VNI-Avo" pitchFamily="2" charset="0"/>
              </a:rPr>
              <a:t>ñoù</a:t>
            </a:r>
            <a:r>
              <a:rPr lang="en-US" sz="2800" dirty="0">
                <a:latin typeface="VNI-Avo" pitchFamily="2" charset="0"/>
              </a:rPr>
              <a:t> </a:t>
            </a:r>
            <a:r>
              <a:rPr lang="en-US" sz="2800" dirty="0" err="1">
                <a:latin typeface="VNI-Avo" pitchFamily="2" charset="0"/>
              </a:rPr>
              <a:t>ñöôïc</a:t>
            </a:r>
            <a:r>
              <a:rPr lang="en-US" sz="2800" dirty="0">
                <a:latin typeface="VNI-Avo" pitchFamily="2" charset="0"/>
              </a:rPr>
              <a:t> </a:t>
            </a:r>
            <a:r>
              <a:rPr lang="en-US" sz="2800" dirty="0" err="1">
                <a:latin typeface="VNI-Avo" pitchFamily="2" charset="0"/>
              </a:rPr>
              <a:t>vieát</a:t>
            </a:r>
            <a:r>
              <a:rPr lang="en-US" sz="2800" dirty="0">
                <a:latin typeface="VNI-Avo" pitchFamily="2" charset="0"/>
              </a:rPr>
              <a:t> </a:t>
            </a:r>
            <a:r>
              <a:rPr lang="en-US" sz="2800" dirty="0" err="1">
                <a:latin typeface="VNI-Avo" pitchFamily="2" charset="0"/>
              </a:rPr>
              <a:t>trong</a:t>
            </a:r>
            <a:r>
              <a:rPr lang="en-US" sz="2800" dirty="0">
                <a:latin typeface="VNI-Avo" pitchFamily="2" charset="0"/>
              </a:rPr>
              <a:t> </a:t>
            </a:r>
            <a:r>
              <a:rPr lang="en-US" sz="2800" dirty="0" err="1">
                <a:latin typeface="VNI-Avo" pitchFamily="2" charset="0"/>
              </a:rPr>
              <a:t>dòp</a:t>
            </a:r>
            <a:r>
              <a:rPr lang="en-US" sz="2800" dirty="0">
                <a:latin typeface="VNI-Avo" pitchFamily="2" charset="0"/>
              </a:rPr>
              <a:t> </a:t>
            </a:r>
            <a:r>
              <a:rPr lang="en-US" sz="2800" dirty="0" err="1">
                <a:latin typeface="VNI-Avo" pitchFamily="2" charset="0"/>
              </a:rPr>
              <a:t>naøo</a:t>
            </a:r>
            <a:r>
              <a:rPr lang="en-US" sz="2800" dirty="0">
                <a:latin typeface="VNI-Avo" pitchFamily="2" charset="0"/>
              </a:rPr>
              <a:t>?</a:t>
            </a:r>
          </a:p>
        </p:txBody>
      </p:sp>
      <p:sp>
        <p:nvSpPr>
          <p:cNvPr id="8" name="TextBox 7">
            <a:extLst>
              <a:ext uri="{FF2B5EF4-FFF2-40B4-BE49-F238E27FC236}">
                <a16:creationId xmlns:a16="http://schemas.microsoft.com/office/drawing/2014/main" id="{649759D1-33FB-48E0-8B3D-B5AFC980BBCE}"/>
              </a:ext>
            </a:extLst>
          </p:cNvPr>
          <p:cNvSpPr txBox="1"/>
          <p:nvPr/>
        </p:nvSpPr>
        <p:spPr>
          <a:xfrm>
            <a:off x="862263" y="5296510"/>
            <a:ext cx="9436768" cy="523220"/>
          </a:xfrm>
          <a:prstGeom prst="rect">
            <a:avLst/>
          </a:prstGeom>
          <a:noFill/>
        </p:spPr>
        <p:txBody>
          <a:bodyPr wrap="square" rtlCol="0">
            <a:spAutoFit/>
          </a:bodyPr>
          <a:lstStyle/>
          <a:p>
            <a:r>
              <a:rPr lang="en-US" sz="2800" dirty="0">
                <a:latin typeface="VNI-Avo" pitchFamily="2" charset="0"/>
              </a:rPr>
              <a:t>c. </a:t>
            </a:r>
            <a:r>
              <a:rPr lang="en-US" sz="2800" dirty="0" err="1">
                <a:latin typeface="VNI-Avo" pitchFamily="2" charset="0"/>
              </a:rPr>
              <a:t>Ngöôøi</a:t>
            </a:r>
            <a:r>
              <a:rPr lang="en-US" sz="2800" dirty="0">
                <a:latin typeface="VNI-Avo" pitchFamily="2" charset="0"/>
              </a:rPr>
              <a:t> </a:t>
            </a:r>
            <a:r>
              <a:rPr lang="en-US" sz="2800" dirty="0" err="1">
                <a:latin typeface="VNI-Avo" pitchFamily="2" charset="0"/>
              </a:rPr>
              <a:t>vieát</a:t>
            </a:r>
            <a:r>
              <a:rPr lang="en-US" sz="2800" dirty="0">
                <a:latin typeface="VNI-Avo" pitchFamily="2" charset="0"/>
              </a:rPr>
              <a:t> </a:t>
            </a:r>
            <a:r>
              <a:rPr lang="en-US" sz="2800" dirty="0" err="1">
                <a:latin typeface="VNI-Avo" pitchFamily="2" charset="0"/>
              </a:rPr>
              <a:t>chuùc</a:t>
            </a:r>
            <a:r>
              <a:rPr lang="en-US" sz="2800" dirty="0">
                <a:latin typeface="VNI-Avo" pitchFamily="2" charset="0"/>
              </a:rPr>
              <a:t> </a:t>
            </a:r>
            <a:r>
              <a:rPr lang="en-US" sz="2800" dirty="0" err="1">
                <a:latin typeface="VNI-Avo" pitchFamily="2" charset="0"/>
              </a:rPr>
              <a:t>ñieàu</a:t>
            </a:r>
            <a:r>
              <a:rPr lang="en-US" sz="2800" dirty="0">
                <a:latin typeface="VNI-Avo" pitchFamily="2" charset="0"/>
              </a:rPr>
              <a:t> </a:t>
            </a:r>
            <a:r>
              <a:rPr lang="en-US" sz="2800" dirty="0" err="1">
                <a:latin typeface="VNI-Avo" pitchFamily="2" charset="0"/>
              </a:rPr>
              <a:t>gì</a:t>
            </a:r>
            <a:r>
              <a:rPr lang="en-US" sz="2800" dirty="0">
                <a:latin typeface="VNI-Avo" pitchFamily="2" charset="0"/>
              </a:rPr>
              <a:t>?</a:t>
            </a:r>
          </a:p>
        </p:txBody>
      </p:sp>
      <p:sp>
        <p:nvSpPr>
          <p:cNvPr id="9" name="TextBox 8">
            <a:extLst>
              <a:ext uri="{FF2B5EF4-FFF2-40B4-BE49-F238E27FC236}">
                <a16:creationId xmlns:a16="http://schemas.microsoft.com/office/drawing/2014/main" id="{E835C83B-EE93-4CDD-89C7-01A539279C60}"/>
              </a:ext>
            </a:extLst>
          </p:cNvPr>
          <p:cNvSpPr txBox="1"/>
          <p:nvPr/>
        </p:nvSpPr>
        <p:spPr>
          <a:xfrm>
            <a:off x="862263" y="5791252"/>
            <a:ext cx="11554326" cy="954107"/>
          </a:xfrm>
          <a:prstGeom prst="rect">
            <a:avLst/>
          </a:prstGeom>
          <a:noFill/>
        </p:spPr>
        <p:txBody>
          <a:bodyPr wrap="square" rtlCol="0">
            <a:spAutoFit/>
          </a:bodyPr>
          <a:lstStyle/>
          <a:p>
            <a:r>
              <a:rPr lang="en-US" sz="2800" dirty="0">
                <a:latin typeface="VNI-Avo" pitchFamily="2" charset="0"/>
              </a:rPr>
              <a:t>2. </a:t>
            </a:r>
            <a:r>
              <a:rPr lang="en-US" sz="2800" dirty="0" err="1">
                <a:latin typeface="VNI-Avo" pitchFamily="2" charset="0"/>
              </a:rPr>
              <a:t>Em</a:t>
            </a:r>
            <a:r>
              <a:rPr lang="en-US" sz="2800" dirty="0">
                <a:latin typeface="VNI-Avo" pitchFamily="2" charset="0"/>
              </a:rPr>
              <a:t> </a:t>
            </a:r>
            <a:r>
              <a:rPr lang="en-US" sz="2800" dirty="0" err="1">
                <a:latin typeface="VNI-Avo" pitchFamily="2" charset="0"/>
              </a:rPr>
              <a:t>haõy</a:t>
            </a:r>
            <a:r>
              <a:rPr lang="en-US" sz="2800" dirty="0">
                <a:latin typeface="VNI-Avo" pitchFamily="2" charset="0"/>
              </a:rPr>
              <a:t> </a:t>
            </a:r>
            <a:r>
              <a:rPr lang="en-US" sz="2800" dirty="0" err="1">
                <a:latin typeface="VNI-Avo" pitchFamily="2" charset="0"/>
              </a:rPr>
              <a:t>vieát</a:t>
            </a:r>
            <a:r>
              <a:rPr lang="en-US" sz="2800" dirty="0">
                <a:latin typeface="VNI-Avo" pitchFamily="2" charset="0"/>
              </a:rPr>
              <a:t> </a:t>
            </a:r>
            <a:r>
              <a:rPr lang="en-US" sz="2800" dirty="0" err="1">
                <a:latin typeface="VNI-Avo" pitchFamily="2" charset="0"/>
              </a:rPr>
              <a:t>moät</a:t>
            </a:r>
            <a:r>
              <a:rPr lang="en-US" sz="2800" dirty="0">
                <a:latin typeface="VNI-Avo" pitchFamily="2" charset="0"/>
              </a:rPr>
              <a:t> </a:t>
            </a:r>
            <a:r>
              <a:rPr lang="en-US" sz="2800" dirty="0" err="1">
                <a:latin typeface="VNI-Avo" pitchFamily="2" charset="0"/>
              </a:rPr>
              <a:t>taám</a:t>
            </a:r>
            <a:r>
              <a:rPr lang="en-US" sz="2800" dirty="0">
                <a:latin typeface="VNI-Avo" pitchFamily="2" charset="0"/>
              </a:rPr>
              <a:t> </a:t>
            </a:r>
            <a:r>
              <a:rPr lang="en-US" sz="2800" dirty="0" err="1">
                <a:latin typeface="VNI-Avo" pitchFamily="2" charset="0"/>
              </a:rPr>
              <a:t>thieäp</a:t>
            </a:r>
            <a:r>
              <a:rPr lang="en-US" sz="2800" dirty="0">
                <a:latin typeface="VNI-Avo" pitchFamily="2" charset="0"/>
              </a:rPr>
              <a:t> </a:t>
            </a:r>
            <a:r>
              <a:rPr lang="en-US" sz="2800" dirty="0" err="1">
                <a:latin typeface="VNI-Avo" pitchFamily="2" charset="0"/>
              </a:rPr>
              <a:t>chuùc</a:t>
            </a:r>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göûi</a:t>
            </a:r>
            <a:r>
              <a:rPr lang="en-US" sz="2800" dirty="0">
                <a:latin typeface="VNI-Avo" pitchFamily="2" charset="0"/>
              </a:rPr>
              <a:t> </a:t>
            </a:r>
            <a:r>
              <a:rPr lang="en-US" sz="2800" dirty="0" err="1">
                <a:latin typeface="VNI-Avo" pitchFamily="2" charset="0"/>
              </a:rPr>
              <a:t>cho</a:t>
            </a:r>
            <a:r>
              <a:rPr lang="en-US" sz="2800" dirty="0">
                <a:latin typeface="VNI-Avo" pitchFamily="2" charset="0"/>
              </a:rPr>
              <a:t> </a:t>
            </a:r>
            <a:r>
              <a:rPr lang="en-US" sz="2800" dirty="0" err="1">
                <a:latin typeface="VNI-Avo" pitchFamily="2" charset="0"/>
              </a:rPr>
              <a:t>moät</a:t>
            </a:r>
            <a:r>
              <a:rPr lang="en-US" sz="2800" dirty="0">
                <a:latin typeface="VNI-Avo" pitchFamily="2" charset="0"/>
              </a:rPr>
              <a:t> </a:t>
            </a:r>
            <a:r>
              <a:rPr lang="en-US" sz="2800" dirty="0" err="1">
                <a:latin typeface="VNI-Avo" pitchFamily="2" charset="0"/>
              </a:rPr>
              <a:t>ngöôøi</a:t>
            </a:r>
            <a:r>
              <a:rPr lang="en-US" sz="2800" dirty="0">
                <a:latin typeface="VNI-Avo" pitchFamily="2" charset="0"/>
              </a:rPr>
              <a:t> </a:t>
            </a:r>
            <a:r>
              <a:rPr lang="en-US" sz="2800" dirty="0" err="1">
                <a:latin typeface="VNI-Avo" pitchFamily="2" charset="0"/>
              </a:rPr>
              <a:t>baïn</a:t>
            </a:r>
            <a:r>
              <a:rPr lang="en-US" sz="2800" dirty="0">
                <a:latin typeface="VNI-Avo" pitchFamily="2" charset="0"/>
              </a:rPr>
              <a:t> </a:t>
            </a:r>
            <a:r>
              <a:rPr lang="en-US" sz="2800" dirty="0" err="1">
                <a:latin typeface="VNI-Avo" pitchFamily="2" charset="0"/>
              </a:rPr>
              <a:t>hoaëc</a:t>
            </a:r>
            <a:r>
              <a:rPr lang="en-US" sz="2800" dirty="0">
                <a:latin typeface="VNI-Avo" pitchFamily="2" charset="0"/>
              </a:rPr>
              <a:t> </a:t>
            </a:r>
            <a:r>
              <a:rPr lang="en-US" sz="2800" dirty="0" err="1">
                <a:latin typeface="VNI-Avo" pitchFamily="2" charset="0"/>
              </a:rPr>
              <a:t>ngöôøi</a:t>
            </a:r>
            <a:r>
              <a:rPr lang="en-US" sz="2800" dirty="0">
                <a:latin typeface="VNI-Avo" pitchFamily="2" charset="0"/>
              </a:rPr>
              <a:t> </a:t>
            </a:r>
            <a:r>
              <a:rPr lang="en-US" sz="2800" dirty="0" err="1">
                <a:latin typeface="VNI-Avo" pitchFamily="2" charset="0"/>
              </a:rPr>
              <a:t>thaân</a:t>
            </a:r>
            <a:r>
              <a:rPr lang="en-US" sz="2800" dirty="0">
                <a:latin typeface="VNI-Avo" pitchFamily="2" charset="0"/>
              </a:rPr>
              <a:t> </a:t>
            </a:r>
            <a:r>
              <a:rPr lang="en-US" sz="2800" dirty="0" err="1">
                <a:latin typeface="VNI-Avo" pitchFamily="2" charset="0"/>
              </a:rPr>
              <a:t>ôû</a:t>
            </a:r>
            <a:r>
              <a:rPr lang="en-US" sz="2800" dirty="0">
                <a:latin typeface="VNI-Avo" pitchFamily="2" charset="0"/>
              </a:rPr>
              <a:t> </a:t>
            </a:r>
            <a:r>
              <a:rPr lang="en-US" sz="2800" dirty="0" err="1">
                <a:latin typeface="VNI-Avo" pitchFamily="2" charset="0"/>
              </a:rPr>
              <a:t>xa</a:t>
            </a:r>
            <a:r>
              <a:rPr lang="en-US" sz="2800" dirty="0">
                <a:latin typeface="VNI-Avo" pitchFamily="2" charset="0"/>
              </a:rPr>
              <a:t>.</a:t>
            </a:r>
          </a:p>
        </p:txBody>
      </p:sp>
      <p:sp>
        <p:nvSpPr>
          <p:cNvPr id="10" name="TextBox 9">
            <a:extLst>
              <a:ext uri="{FF2B5EF4-FFF2-40B4-BE49-F238E27FC236}">
                <a16:creationId xmlns:a16="http://schemas.microsoft.com/office/drawing/2014/main" id="{5D15BBBB-AA34-4566-B53A-23D584F738FB}"/>
              </a:ext>
            </a:extLst>
          </p:cNvPr>
          <p:cNvSpPr txBox="1"/>
          <p:nvPr/>
        </p:nvSpPr>
        <p:spPr>
          <a:xfrm>
            <a:off x="1645226" y="18163"/>
            <a:ext cx="6090888" cy="598727"/>
          </a:xfrm>
          <a:prstGeom prst="chevron">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b="1" dirty="0" err="1">
                <a:latin typeface="VNI-Avo" pitchFamily="2" charset="0"/>
              </a:rPr>
              <a:t>Luyeän</a:t>
            </a:r>
            <a:r>
              <a:rPr lang="en-US" sz="3200" b="1" dirty="0">
                <a:latin typeface="VNI-Avo" pitchFamily="2" charset="0"/>
              </a:rPr>
              <a:t> </a:t>
            </a:r>
            <a:r>
              <a:rPr lang="en-US" sz="3200" b="1" dirty="0" err="1">
                <a:latin typeface="VNI-Avo" pitchFamily="2" charset="0"/>
              </a:rPr>
              <a:t>vieát</a:t>
            </a:r>
            <a:r>
              <a:rPr lang="en-US" sz="3200" b="1" dirty="0">
                <a:latin typeface="VNI-Avo" pitchFamily="2" charset="0"/>
              </a:rPr>
              <a:t> </a:t>
            </a:r>
            <a:r>
              <a:rPr lang="en-US" sz="3200" b="1" dirty="0" err="1">
                <a:latin typeface="VNI-Avo" pitchFamily="2" charset="0"/>
              </a:rPr>
              <a:t>ñoaïn</a:t>
            </a:r>
            <a:r>
              <a:rPr lang="en-US" sz="3200" b="1" dirty="0">
                <a:latin typeface="VNI-Avo" pitchFamily="2" charset="0"/>
              </a:rPr>
              <a:t> (</a:t>
            </a:r>
            <a:r>
              <a:rPr lang="en-US" sz="3200" b="1" dirty="0" err="1">
                <a:latin typeface="VNI-Avo" pitchFamily="2" charset="0"/>
              </a:rPr>
              <a:t>Tieát</a:t>
            </a:r>
            <a:r>
              <a:rPr lang="en-US" sz="3200" b="1" dirty="0">
                <a:latin typeface="VNI-Avo" pitchFamily="2" charset="0"/>
              </a:rPr>
              <a:t> 5, 6)</a:t>
            </a:r>
          </a:p>
        </p:txBody>
      </p:sp>
    </p:spTree>
    <p:extLst>
      <p:ext uri="{BB962C8B-B14F-4D97-AF65-F5344CB8AC3E}">
        <p14:creationId xmlns:p14="http://schemas.microsoft.com/office/powerpoint/2010/main" val="1076424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208580B-6F0D-4928-8376-76140B5CCD2A}"/>
              </a:ext>
            </a:extLst>
          </p:cNvPr>
          <p:cNvPicPr>
            <a:picLocks noGrp="1" noChangeAspect="1"/>
          </p:cNvPicPr>
          <p:nvPr>
            <p:ph idx="1"/>
          </p:nvPr>
        </p:nvPicPr>
        <p:blipFill rotWithShape="1">
          <a:blip r:embed="rId2"/>
          <a:srcRect l="43007" t="39062" r="16167" b="8587"/>
          <a:stretch/>
        </p:blipFill>
        <p:spPr>
          <a:xfrm>
            <a:off x="6761019" y="1639237"/>
            <a:ext cx="4965070" cy="3579525"/>
          </a:xfrm>
        </p:spPr>
      </p:pic>
      <p:grpSp>
        <p:nvGrpSpPr>
          <p:cNvPr id="4" name="Group 3">
            <a:extLst>
              <a:ext uri="{FF2B5EF4-FFF2-40B4-BE49-F238E27FC236}">
                <a16:creationId xmlns:a16="http://schemas.microsoft.com/office/drawing/2014/main" id="{CD8C0E79-DE20-4813-A9FE-86C7D079E27B}"/>
              </a:ext>
            </a:extLst>
          </p:cNvPr>
          <p:cNvGrpSpPr/>
          <p:nvPr/>
        </p:nvGrpSpPr>
        <p:grpSpPr>
          <a:xfrm>
            <a:off x="662552" y="659966"/>
            <a:ext cx="3743193" cy="1030722"/>
            <a:chOff x="552449" y="681036"/>
            <a:chExt cx="3132859" cy="959655"/>
          </a:xfrm>
        </p:grpSpPr>
        <p:grpSp>
          <p:nvGrpSpPr>
            <p:cNvPr id="5" name="Group 4">
              <a:extLst>
                <a:ext uri="{FF2B5EF4-FFF2-40B4-BE49-F238E27FC236}">
                  <a16:creationId xmlns:a16="http://schemas.microsoft.com/office/drawing/2014/main" id="{60FED5DB-420B-464B-BAF3-42E4AEE2C2C8}"/>
                </a:ext>
              </a:extLst>
            </p:cNvPr>
            <p:cNvGrpSpPr/>
            <p:nvPr/>
          </p:nvGrpSpPr>
          <p:grpSpPr>
            <a:xfrm>
              <a:off x="552449" y="681036"/>
              <a:ext cx="3132859" cy="732127"/>
              <a:chOff x="3186544" y="986344"/>
              <a:chExt cx="4627419" cy="1174964"/>
            </a:xfrm>
          </p:grpSpPr>
          <p:sp>
            <p:nvSpPr>
              <p:cNvPr id="7" name="Flowchart: Process 11">
                <a:extLst>
                  <a:ext uri="{FF2B5EF4-FFF2-40B4-BE49-F238E27FC236}">
                    <a16:creationId xmlns:a16="http://schemas.microsoft.com/office/drawing/2014/main" id="{C4832126-279D-4798-B71C-8EFF2637AB22}"/>
                  </a:ext>
                </a:extLst>
              </p:cNvPr>
              <p:cNvSpPr/>
              <p:nvPr/>
            </p:nvSpPr>
            <p:spPr>
              <a:xfrm rot="10800000">
                <a:off x="3186544" y="986344"/>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Process 11">
                <a:extLst>
                  <a:ext uri="{FF2B5EF4-FFF2-40B4-BE49-F238E27FC236}">
                    <a16:creationId xmlns:a16="http://schemas.microsoft.com/office/drawing/2014/main" id="{FD23707B-A415-4AC4-898F-43D44784FBE6}"/>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407B3119-2CCB-42EB-8460-109A0E784AA6}"/>
                </a:ext>
              </a:extLst>
            </p:cNvPr>
            <p:cNvSpPr txBox="1"/>
            <p:nvPr/>
          </p:nvSpPr>
          <p:spPr>
            <a:xfrm>
              <a:off x="870446" y="809694"/>
              <a:ext cx="2417559" cy="830997"/>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ĐỌC MỞ RỘNG</a:t>
              </a:r>
            </a:p>
          </p:txBody>
        </p:sp>
      </p:grpSp>
      <p:sp>
        <p:nvSpPr>
          <p:cNvPr id="11" name="TextBox 10">
            <a:extLst>
              <a:ext uri="{FF2B5EF4-FFF2-40B4-BE49-F238E27FC236}">
                <a16:creationId xmlns:a16="http://schemas.microsoft.com/office/drawing/2014/main" id="{A33BB945-EC4D-4205-A519-0DA87CBC57EE}"/>
              </a:ext>
            </a:extLst>
          </p:cNvPr>
          <p:cNvSpPr txBox="1"/>
          <p:nvPr/>
        </p:nvSpPr>
        <p:spPr>
          <a:xfrm>
            <a:off x="234605" y="2355273"/>
            <a:ext cx="6526414" cy="954107"/>
          </a:xfrm>
          <a:prstGeom prst="rect">
            <a:avLst/>
          </a:prstGeom>
          <a:noFill/>
        </p:spPr>
        <p:txBody>
          <a:bodyPr wrap="square" rtlCol="0">
            <a:spAutoFit/>
          </a:bodyPr>
          <a:lstStyle/>
          <a:p>
            <a:pPr algn="just"/>
            <a:r>
              <a:rPr lang="en-US" sz="2800" dirty="0">
                <a:solidFill>
                  <a:srgbClr val="0D94D7"/>
                </a:solidFill>
                <a:latin typeface="VNI-Avo" pitchFamily="2" charset="0"/>
              </a:rPr>
              <a:t>1. </a:t>
            </a:r>
            <a:r>
              <a:rPr lang="en-US" sz="2800" dirty="0" err="1">
                <a:latin typeface="VNI-Avo" pitchFamily="2" charset="0"/>
              </a:rPr>
              <a:t>Tìm</a:t>
            </a:r>
            <a:r>
              <a:rPr lang="en-US" sz="2800" dirty="0">
                <a:latin typeface="VNI-Avo" pitchFamily="2" charset="0"/>
              </a:rPr>
              <a:t> </a:t>
            </a:r>
            <a:r>
              <a:rPr lang="en-US" sz="2800" dirty="0" err="1">
                <a:latin typeface="VNI-Avo" pitchFamily="2" charset="0"/>
              </a:rPr>
              <a:t>ñoïc</a:t>
            </a:r>
            <a:r>
              <a:rPr lang="en-US" sz="2800" dirty="0">
                <a:latin typeface="VNI-Avo" pitchFamily="2" charset="0"/>
              </a:rPr>
              <a:t> </a:t>
            </a:r>
            <a:r>
              <a:rPr lang="en-US" sz="2800" dirty="0" err="1">
                <a:latin typeface="VNI-Avo" pitchFamily="2" charset="0"/>
              </a:rPr>
              <a:t>moät</a:t>
            </a:r>
            <a:r>
              <a:rPr lang="en-US" sz="2800" dirty="0">
                <a:latin typeface="VNI-Avo" pitchFamily="2" charset="0"/>
              </a:rPr>
              <a:t> </a:t>
            </a:r>
            <a:r>
              <a:rPr lang="en-US" sz="2800" dirty="0" err="1">
                <a:latin typeface="VNI-Avo" pitchFamily="2" charset="0"/>
              </a:rPr>
              <a:t>baøi</a:t>
            </a:r>
            <a:r>
              <a:rPr lang="en-US" sz="2800" dirty="0">
                <a:latin typeface="VNI-Avo" pitchFamily="2" charset="0"/>
              </a:rPr>
              <a:t> </a:t>
            </a:r>
            <a:r>
              <a:rPr lang="en-US" sz="2800" dirty="0" err="1">
                <a:latin typeface="VNI-Avo" pitchFamily="2" charset="0"/>
              </a:rPr>
              <a:t>thô</a:t>
            </a:r>
            <a:r>
              <a:rPr lang="en-US" sz="2800" dirty="0">
                <a:latin typeface="VNI-Avo" pitchFamily="2" charset="0"/>
              </a:rPr>
              <a:t> </a:t>
            </a:r>
            <a:r>
              <a:rPr lang="en-US" sz="2800" dirty="0" err="1">
                <a:latin typeface="VNI-Avo" pitchFamily="2" charset="0"/>
              </a:rPr>
              <a:t>hoaëc</a:t>
            </a:r>
            <a:r>
              <a:rPr lang="en-US" sz="2800" dirty="0">
                <a:latin typeface="VNI-Avo" pitchFamily="2" charset="0"/>
              </a:rPr>
              <a:t> </a:t>
            </a:r>
            <a:r>
              <a:rPr lang="en-US" sz="2800" dirty="0" err="1">
                <a:latin typeface="VNI-Avo" pitchFamily="2" charset="0"/>
              </a:rPr>
              <a:t>moät</a:t>
            </a:r>
            <a:r>
              <a:rPr lang="en-US" sz="2800" dirty="0">
                <a:latin typeface="VNI-Avo" pitchFamily="2" charset="0"/>
              </a:rPr>
              <a:t> </a:t>
            </a:r>
            <a:r>
              <a:rPr lang="en-US" sz="2800" dirty="0" err="1">
                <a:latin typeface="VNI-Avo" pitchFamily="2" charset="0"/>
              </a:rPr>
              <a:t>caâu</a:t>
            </a:r>
            <a:r>
              <a:rPr lang="en-US" sz="2800" dirty="0">
                <a:latin typeface="VNI-Avo" pitchFamily="2" charset="0"/>
              </a:rPr>
              <a:t> </a:t>
            </a:r>
            <a:r>
              <a:rPr lang="en-US" sz="2800" dirty="0" err="1">
                <a:latin typeface="VNI-Avo" pitchFamily="2" charset="0"/>
              </a:rPr>
              <a:t>chuyeän</a:t>
            </a:r>
            <a:r>
              <a:rPr lang="en-US" sz="2800" dirty="0">
                <a:latin typeface="VNI-Avo" pitchFamily="2" charset="0"/>
              </a:rPr>
              <a:t> </a:t>
            </a:r>
            <a:r>
              <a:rPr lang="en-US" sz="2800" dirty="0" err="1">
                <a:latin typeface="VNI-Avo" pitchFamily="2" charset="0"/>
              </a:rPr>
              <a:t>veà</a:t>
            </a:r>
            <a:r>
              <a:rPr lang="en-US" sz="2800" dirty="0">
                <a:latin typeface="VNI-Avo" pitchFamily="2" charset="0"/>
              </a:rPr>
              <a:t> </a:t>
            </a:r>
            <a:r>
              <a:rPr lang="en-US" sz="2800" dirty="0" err="1">
                <a:latin typeface="VNI-Avo" pitchFamily="2" charset="0"/>
              </a:rPr>
              <a:t>ngaøy</a:t>
            </a:r>
            <a:r>
              <a:rPr lang="en-US" sz="2800" dirty="0">
                <a:latin typeface="VNI-Avo" pitchFamily="2" charset="0"/>
              </a:rPr>
              <a:t> </a:t>
            </a:r>
            <a:r>
              <a:rPr lang="en-US" sz="2800" dirty="0" err="1">
                <a:latin typeface="VNI-Avo" pitchFamily="2" charset="0"/>
              </a:rPr>
              <a:t>Teát</a:t>
            </a:r>
            <a:r>
              <a:rPr lang="en-US" sz="2800" dirty="0">
                <a:latin typeface="VNI-Avo" pitchFamily="2" charset="0"/>
              </a:rPr>
              <a:t>.</a:t>
            </a:r>
          </a:p>
        </p:txBody>
      </p:sp>
      <p:sp>
        <p:nvSpPr>
          <p:cNvPr id="12" name="TextBox 11">
            <a:extLst>
              <a:ext uri="{FF2B5EF4-FFF2-40B4-BE49-F238E27FC236}">
                <a16:creationId xmlns:a16="http://schemas.microsoft.com/office/drawing/2014/main" id="{6CE6D755-B271-4004-AB3E-D1826205875D}"/>
              </a:ext>
            </a:extLst>
          </p:cNvPr>
          <p:cNvSpPr txBox="1"/>
          <p:nvPr/>
        </p:nvSpPr>
        <p:spPr>
          <a:xfrm>
            <a:off x="234605" y="3695194"/>
            <a:ext cx="6526414" cy="1384995"/>
          </a:xfrm>
          <a:prstGeom prst="rect">
            <a:avLst/>
          </a:prstGeom>
          <a:noFill/>
        </p:spPr>
        <p:txBody>
          <a:bodyPr wrap="square" rtlCol="0">
            <a:spAutoFit/>
          </a:bodyPr>
          <a:lstStyle/>
          <a:p>
            <a:pPr algn="just"/>
            <a:r>
              <a:rPr lang="en-US" sz="2800" dirty="0">
                <a:solidFill>
                  <a:srgbClr val="0D94D7"/>
                </a:solidFill>
                <a:latin typeface="VNI-Avo" pitchFamily="2" charset="0"/>
              </a:rPr>
              <a:t>2. </a:t>
            </a:r>
            <a:r>
              <a:rPr lang="en-US" sz="2800" dirty="0">
                <a:latin typeface="VNI-Avo" pitchFamily="2" charset="0"/>
              </a:rPr>
              <a:t>Chia </a:t>
            </a:r>
            <a:r>
              <a:rPr lang="en-US" sz="2800" dirty="0" err="1">
                <a:latin typeface="VNI-Avo" pitchFamily="2" charset="0"/>
              </a:rPr>
              <a:t>seû</a:t>
            </a:r>
            <a:r>
              <a:rPr lang="en-US" sz="2800" dirty="0">
                <a:latin typeface="VNI-Avo" pitchFamily="2" charset="0"/>
              </a:rPr>
              <a:t> </a:t>
            </a:r>
            <a:r>
              <a:rPr lang="en-US" sz="2800" dirty="0" err="1">
                <a:latin typeface="VNI-Avo" pitchFamily="2" charset="0"/>
              </a:rPr>
              <a:t>vôùi</a:t>
            </a:r>
            <a:r>
              <a:rPr lang="en-US" sz="2800" dirty="0">
                <a:latin typeface="VNI-Avo" pitchFamily="2" charset="0"/>
              </a:rPr>
              <a:t> </a:t>
            </a:r>
            <a:r>
              <a:rPr lang="en-US" sz="2800" dirty="0" err="1">
                <a:latin typeface="VNI-Avo" pitchFamily="2" charset="0"/>
              </a:rPr>
              <a:t>caùc</a:t>
            </a:r>
            <a:r>
              <a:rPr lang="en-US" sz="2800" dirty="0">
                <a:latin typeface="VNI-Avo" pitchFamily="2" charset="0"/>
              </a:rPr>
              <a:t> </a:t>
            </a:r>
            <a:r>
              <a:rPr lang="en-US" sz="2800" dirty="0" err="1">
                <a:latin typeface="VNI-Avo" pitchFamily="2" charset="0"/>
              </a:rPr>
              <a:t>baïn</a:t>
            </a:r>
            <a:r>
              <a:rPr lang="en-US" sz="2800" dirty="0">
                <a:latin typeface="VNI-Avo" pitchFamily="2" charset="0"/>
              </a:rPr>
              <a:t> </a:t>
            </a:r>
            <a:r>
              <a:rPr lang="en-US" sz="2800" dirty="0" err="1">
                <a:latin typeface="VNI-Avo" pitchFamily="2" charset="0"/>
              </a:rPr>
              <a:t>caâu</a:t>
            </a:r>
            <a:r>
              <a:rPr lang="en-US" sz="2800" dirty="0">
                <a:latin typeface="VNI-Avo" pitchFamily="2" charset="0"/>
              </a:rPr>
              <a:t> </a:t>
            </a:r>
            <a:r>
              <a:rPr lang="en-US" sz="2800" dirty="0" err="1">
                <a:latin typeface="VNI-Avo" pitchFamily="2" charset="0"/>
              </a:rPr>
              <a:t>thô</a:t>
            </a:r>
            <a:r>
              <a:rPr lang="en-US" sz="2800" dirty="0">
                <a:latin typeface="VNI-Avo" pitchFamily="2" charset="0"/>
              </a:rPr>
              <a:t> hay </a:t>
            </a:r>
            <a:r>
              <a:rPr lang="en-US" sz="2800" dirty="0" err="1">
                <a:latin typeface="VNI-Avo" pitchFamily="2" charset="0"/>
              </a:rPr>
              <a:t>trong</a:t>
            </a:r>
            <a:r>
              <a:rPr lang="en-US" sz="2800" dirty="0">
                <a:latin typeface="VNI-Avo" pitchFamily="2" charset="0"/>
              </a:rPr>
              <a:t> </a:t>
            </a:r>
            <a:r>
              <a:rPr lang="en-US" sz="2800" dirty="0" err="1">
                <a:latin typeface="VNI-Avo" pitchFamily="2" charset="0"/>
              </a:rPr>
              <a:t>baøi</a:t>
            </a:r>
            <a:r>
              <a:rPr lang="en-US" sz="2800" dirty="0">
                <a:latin typeface="VNI-Avo" pitchFamily="2" charset="0"/>
              </a:rPr>
              <a:t> </a:t>
            </a:r>
            <a:r>
              <a:rPr lang="en-US" sz="2800" dirty="0" err="1">
                <a:latin typeface="VNI-Avo" pitchFamily="2" charset="0"/>
              </a:rPr>
              <a:t>thô</a:t>
            </a:r>
            <a:r>
              <a:rPr lang="en-US" sz="2800" dirty="0">
                <a:latin typeface="VNI-Avo" pitchFamily="2" charset="0"/>
              </a:rPr>
              <a:t> </a:t>
            </a:r>
            <a:r>
              <a:rPr lang="en-US" sz="2800" dirty="0" err="1">
                <a:latin typeface="VNI-Avo" pitchFamily="2" charset="0"/>
              </a:rPr>
              <a:t>hoaëc</a:t>
            </a:r>
            <a:r>
              <a:rPr lang="en-US" sz="2800" dirty="0">
                <a:latin typeface="VNI-Avo" pitchFamily="2" charset="0"/>
              </a:rPr>
              <a:t> </a:t>
            </a:r>
            <a:r>
              <a:rPr lang="en-US" sz="2800" dirty="0" err="1">
                <a:latin typeface="VNI-Avo" pitchFamily="2" charset="0"/>
              </a:rPr>
              <a:t>ñieàu</a:t>
            </a:r>
            <a:r>
              <a:rPr lang="en-US" sz="2800" dirty="0">
                <a:latin typeface="VNI-Avo" pitchFamily="2" charset="0"/>
              </a:rPr>
              <a:t> </a:t>
            </a:r>
            <a:r>
              <a:rPr lang="en-US" sz="2800" dirty="0" err="1">
                <a:latin typeface="VNI-Avo" pitchFamily="2" charset="0"/>
              </a:rPr>
              <a:t>em</a:t>
            </a:r>
            <a:r>
              <a:rPr lang="en-US" sz="2800" dirty="0">
                <a:latin typeface="VNI-Avo" pitchFamily="2" charset="0"/>
              </a:rPr>
              <a:t> </a:t>
            </a:r>
            <a:r>
              <a:rPr lang="en-US" sz="2800" dirty="0" err="1">
                <a:latin typeface="VNI-Avo" pitchFamily="2" charset="0"/>
              </a:rPr>
              <a:t>thích</a:t>
            </a:r>
            <a:r>
              <a:rPr lang="en-US" sz="2800" dirty="0">
                <a:latin typeface="VNI-Avo" pitchFamily="2" charset="0"/>
              </a:rPr>
              <a:t> </a:t>
            </a:r>
            <a:r>
              <a:rPr lang="en-US" sz="2800" dirty="0" err="1">
                <a:latin typeface="VNI-Avo" pitchFamily="2" charset="0"/>
              </a:rPr>
              <a:t>trong</a:t>
            </a:r>
            <a:r>
              <a:rPr lang="en-US" sz="2800" dirty="0">
                <a:latin typeface="VNI-Avo" pitchFamily="2" charset="0"/>
              </a:rPr>
              <a:t> </a:t>
            </a:r>
            <a:r>
              <a:rPr lang="en-US" sz="2800" dirty="0" err="1">
                <a:latin typeface="VNI-Avo" pitchFamily="2" charset="0"/>
              </a:rPr>
              <a:t>caâu</a:t>
            </a:r>
            <a:r>
              <a:rPr lang="en-US" sz="2800" dirty="0">
                <a:latin typeface="VNI-Avo" pitchFamily="2" charset="0"/>
              </a:rPr>
              <a:t> </a:t>
            </a:r>
            <a:r>
              <a:rPr lang="en-US" sz="2800" dirty="0" err="1">
                <a:latin typeface="VNI-Avo" pitchFamily="2" charset="0"/>
              </a:rPr>
              <a:t>chuyeän</a:t>
            </a:r>
            <a:r>
              <a:rPr lang="en-US" sz="2800" dirty="0">
                <a:latin typeface="VNI-Avo" pitchFamily="2" charset="0"/>
              </a:rPr>
              <a:t>.</a:t>
            </a:r>
          </a:p>
        </p:txBody>
      </p:sp>
    </p:spTree>
    <p:extLst>
      <p:ext uri="{BB962C8B-B14F-4D97-AF65-F5344CB8AC3E}">
        <p14:creationId xmlns:p14="http://schemas.microsoft.com/office/powerpoint/2010/main" val="405557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9F9E9-9606-4044-83F0-5E41E1091456}"/>
              </a:ext>
            </a:extLst>
          </p:cNvPr>
          <p:cNvSpPr>
            <a:spLocks noGrp="1"/>
          </p:cNvSpPr>
          <p:nvPr>
            <p:ph idx="1"/>
          </p:nvPr>
        </p:nvSpPr>
        <p:spPr>
          <a:xfrm>
            <a:off x="1607457" y="3233511"/>
            <a:ext cx="9379857" cy="1033689"/>
          </a:xfrm>
        </p:spPr>
        <p:txBody>
          <a:bodyPr/>
          <a:lstStyle/>
          <a:p>
            <a:pPr marL="0" indent="0">
              <a:buNone/>
            </a:pPr>
            <a:r>
              <a:rPr lang="en-US" b="1" i="1" dirty="0" err="1">
                <a:latin typeface="VNI-Avo" pitchFamily="2" charset="0"/>
              </a:rPr>
              <a:t>Töø</a:t>
            </a:r>
            <a:r>
              <a:rPr lang="en-US" b="1" i="1" dirty="0">
                <a:latin typeface="VNI-Avo" pitchFamily="2" charset="0"/>
              </a:rPr>
              <a:t> </a:t>
            </a:r>
            <a:r>
              <a:rPr lang="en-US" b="1" i="1" dirty="0" err="1">
                <a:latin typeface="VNI-Avo" pitchFamily="2" charset="0"/>
              </a:rPr>
              <a:t>khoù</a:t>
            </a:r>
            <a:r>
              <a:rPr lang="en-US" dirty="0">
                <a:latin typeface="VNI-Avo" pitchFamily="2" charset="0"/>
              </a:rPr>
              <a:t>: </a:t>
            </a:r>
            <a:r>
              <a:rPr lang="en-US" dirty="0" err="1">
                <a:latin typeface="VNI-Avo" pitchFamily="2" charset="0"/>
              </a:rPr>
              <a:t>chuùm</a:t>
            </a:r>
            <a:r>
              <a:rPr lang="en-US" dirty="0">
                <a:latin typeface="VNI-Avo" pitchFamily="2" charset="0"/>
              </a:rPr>
              <a:t> </a:t>
            </a:r>
            <a:r>
              <a:rPr lang="en-US" dirty="0" err="1">
                <a:latin typeface="VNI-Avo" pitchFamily="2" charset="0"/>
              </a:rPr>
              <a:t>chím</a:t>
            </a:r>
            <a:r>
              <a:rPr lang="en-US" dirty="0">
                <a:latin typeface="VNI-Avo" pitchFamily="2" charset="0"/>
              </a:rPr>
              <a:t>, </a:t>
            </a:r>
            <a:r>
              <a:rPr lang="en-US" dirty="0" err="1">
                <a:latin typeface="VNI-Avo" pitchFamily="2" charset="0"/>
              </a:rPr>
              <a:t>lì</a:t>
            </a:r>
            <a:r>
              <a:rPr lang="en-US" dirty="0">
                <a:latin typeface="VNI-Avo" pitchFamily="2" charset="0"/>
              </a:rPr>
              <a:t> </a:t>
            </a:r>
            <a:r>
              <a:rPr lang="en-US" dirty="0" err="1">
                <a:latin typeface="VNI-Avo" pitchFamily="2" charset="0"/>
              </a:rPr>
              <a:t>xì</a:t>
            </a:r>
            <a:r>
              <a:rPr lang="en-US" dirty="0">
                <a:latin typeface="VNI-Avo" pitchFamily="2" charset="0"/>
              </a:rPr>
              <a:t>, </a:t>
            </a:r>
            <a:r>
              <a:rPr lang="en-US" dirty="0" err="1">
                <a:latin typeface="VNI-Avo" pitchFamily="2" charset="0"/>
              </a:rPr>
              <a:t>quaây</a:t>
            </a:r>
            <a:r>
              <a:rPr lang="en-US" dirty="0">
                <a:latin typeface="VNI-Avo" pitchFamily="2" charset="0"/>
              </a:rPr>
              <a:t> </a:t>
            </a:r>
            <a:r>
              <a:rPr lang="en-US" dirty="0" err="1">
                <a:latin typeface="VNI-Avo" pitchFamily="2" charset="0"/>
              </a:rPr>
              <a:t>quaàn</a:t>
            </a:r>
            <a:r>
              <a:rPr lang="en-US" dirty="0">
                <a:latin typeface="VNI-Avo" pitchFamily="2" charset="0"/>
              </a:rPr>
              <a:t>.</a:t>
            </a:r>
          </a:p>
        </p:txBody>
      </p:sp>
    </p:spTree>
    <p:extLst>
      <p:ext uri="{BB962C8B-B14F-4D97-AF65-F5344CB8AC3E}">
        <p14:creationId xmlns:p14="http://schemas.microsoft.com/office/powerpoint/2010/main" val="263922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890A2B5-2A7E-43F1-BD24-104210EB6707}"/>
              </a:ext>
            </a:extLst>
          </p:cNvPr>
          <p:cNvSpPr txBox="1">
            <a:spLocks/>
          </p:cNvSpPr>
          <p:nvPr/>
        </p:nvSpPr>
        <p:spPr>
          <a:xfrm>
            <a:off x="2971801" y="2977469"/>
            <a:ext cx="7638143" cy="1309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chemeClr val="bg1"/>
                </a:solidFill>
                <a:latin typeface="VNI-Avo" pitchFamily="2" charset="0"/>
              </a:rPr>
              <a:t>2. </a:t>
            </a:r>
            <a:r>
              <a:rPr lang="en-US" sz="4800" b="1" dirty="0" err="1">
                <a:solidFill>
                  <a:schemeClr val="bg1"/>
                </a:solidFill>
                <a:latin typeface="VNI-Avo" pitchFamily="2" charset="0"/>
              </a:rPr>
              <a:t>Luyeän</a:t>
            </a:r>
            <a:r>
              <a:rPr lang="en-US" sz="4800" b="1" dirty="0">
                <a:solidFill>
                  <a:schemeClr val="bg1"/>
                </a:solidFill>
                <a:latin typeface="VNI-Avo" pitchFamily="2" charset="0"/>
              </a:rPr>
              <a:t> </a:t>
            </a:r>
            <a:r>
              <a:rPr lang="en-US" sz="4800" b="1" dirty="0" err="1">
                <a:solidFill>
                  <a:schemeClr val="bg1"/>
                </a:solidFill>
                <a:latin typeface="VNI-Avo" pitchFamily="2" charset="0"/>
              </a:rPr>
              <a:t>ñoïc</a:t>
            </a:r>
            <a:r>
              <a:rPr lang="en-US" sz="4800" b="1" dirty="0">
                <a:solidFill>
                  <a:schemeClr val="bg1"/>
                </a:solidFill>
                <a:latin typeface="VNI-Avo" pitchFamily="2" charset="0"/>
              </a:rPr>
              <a:t> </a:t>
            </a:r>
            <a:r>
              <a:rPr lang="en-US" sz="4800" b="1" dirty="0" err="1">
                <a:solidFill>
                  <a:schemeClr val="bg1"/>
                </a:solidFill>
                <a:latin typeface="VNI-Avo" pitchFamily="2" charset="0"/>
              </a:rPr>
              <a:t>ñoaïn</a:t>
            </a:r>
            <a:endParaRPr lang="en-US" sz="4800" b="1" dirty="0">
              <a:solidFill>
                <a:schemeClr val="bg1"/>
              </a:solidFill>
              <a:latin typeface="VNI-Avo" pitchFamily="2" charset="0"/>
            </a:endParaRPr>
          </a:p>
          <a:p>
            <a:pPr marL="0" indent="0">
              <a:buFont typeface="Arial" panose="020B0604020202020204" pitchFamily="34" charset="0"/>
              <a:buNone/>
            </a:pPr>
            <a:endParaRPr lang="en-US" dirty="0">
              <a:latin typeface="VNI-Avo" pitchFamily="2" charset="0"/>
            </a:endParaRPr>
          </a:p>
        </p:txBody>
      </p:sp>
    </p:spTree>
    <p:extLst>
      <p:ext uri="{BB962C8B-B14F-4D97-AF65-F5344CB8AC3E}">
        <p14:creationId xmlns:p14="http://schemas.microsoft.com/office/powerpoint/2010/main" val="401025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47CC-7C48-45CD-8B5B-04CCC2E2B712}"/>
              </a:ext>
            </a:extLst>
          </p:cNvPr>
          <p:cNvSpPr>
            <a:spLocks noGrp="1"/>
          </p:cNvSpPr>
          <p:nvPr>
            <p:ph type="title"/>
          </p:nvPr>
        </p:nvSpPr>
        <p:spPr>
          <a:xfrm>
            <a:off x="3726872" y="53814"/>
            <a:ext cx="3726872" cy="580367"/>
          </a:xfrm>
        </p:spPr>
        <p:txBody>
          <a:bodyPr>
            <a:normAutofit fontScale="90000"/>
          </a:bodyPr>
          <a:lstStyle/>
          <a:p>
            <a:r>
              <a:rPr lang="en-US" sz="3600" dirty="0">
                <a:solidFill>
                  <a:srgbClr val="FF6600"/>
                </a:solidFill>
                <a:latin typeface="VNI-Avo" pitchFamily="2" charset="0"/>
              </a:rPr>
              <a:t>TEÁT ÑEÁN ROÀI</a:t>
            </a:r>
          </a:p>
        </p:txBody>
      </p:sp>
      <p:pic>
        <p:nvPicPr>
          <p:cNvPr id="5" name="Picture 4">
            <a:extLst>
              <a:ext uri="{FF2B5EF4-FFF2-40B4-BE49-F238E27FC236}">
                <a16:creationId xmlns:a16="http://schemas.microsoft.com/office/drawing/2014/main" id="{A3BF5F5B-43DA-4623-BA10-145B8D338724}"/>
              </a:ext>
            </a:extLst>
          </p:cNvPr>
          <p:cNvPicPr>
            <a:picLocks noChangeAspect="1"/>
          </p:cNvPicPr>
          <p:nvPr/>
        </p:nvPicPr>
        <p:blipFill rotWithShape="1">
          <a:blip r:embed="rId2"/>
          <a:srcRect l="43711" t="26608" r="50384" b="64779"/>
          <a:stretch/>
        </p:blipFill>
        <p:spPr>
          <a:xfrm>
            <a:off x="316923" y="173007"/>
            <a:ext cx="1042554" cy="854899"/>
          </a:xfrm>
          <a:prstGeom prst="rect">
            <a:avLst/>
          </a:prstGeom>
        </p:spPr>
      </p:pic>
      <p:pic>
        <p:nvPicPr>
          <p:cNvPr id="11" name="Content Placeholder 10">
            <a:extLst>
              <a:ext uri="{FF2B5EF4-FFF2-40B4-BE49-F238E27FC236}">
                <a16:creationId xmlns:a16="http://schemas.microsoft.com/office/drawing/2014/main" id="{356485F6-C75A-4A78-9076-52E6902EA54A}"/>
              </a:ext>
            </a:extLst>
          </p:cNvPr>
          <p:cNvPicPr>
            <a:picLocks noGrp="1" noChangeAspect="1"/>
          </p:cNvPicPr>
          <p:nvPr>
            <p:ph idx="1"/>
          </p:nvPr>
        </p:nvPicPr>
        <p:blipFill rotWithShape="1">
          <a:blip r:embed="rId2"/>
          <a:srcRect l="64680" t="19814" r="24222" b="59172"/>
          <a:stretch/>
        </p:blipFill>
        <p:spPr>
          <a:xfrm>
            <a:off x="8025181" y="-665909"/>
            <a:ext cx="2116229" cy="2252760"/>
          </a:xfrm>
        </p:spPr>
      </p:pic>
      <p:pic>
        <p:nvPicPr>
          <p:cNvPr id="13" name="Picture 12">
            <a:extLst>
              <a:ext uri="{FF2B5EF4-FFF2-40B4-BE49-F238E27FC236}">
                <a16:creationId xmlns:a16="http://schemas.microsoft.com/office/drawing/2014/main" id="{A4E32BC4-35DB-466C-83B9-4AEF71538325}"/>
              </a:ext>
            </a:extLst>
          </p:cNvPr>
          <p:cNvPicPr>
            <a:picLocks noChangeAspect="1"/>
          </p:cNvPicPr>
          <p:nvPr/>
        </p:nvPicPr>
        <p:blipFill rotWithShape="1">
          <a:blip r:embed="rId2"/>
          <a:srcRect l="45000" t="38984" r="42841" b="44240"/>
          <a:stretch/>
        </p:blipFill>
        <p:spPr>
          <a:xfrm>
            <a:off x="316923" y="1731343"/>
            <a:ext cx="2376054" cy="1843109"/>
          </a:xfrm>
          <a:prstGeom prst="rect">
            <a:avLst/>
          </a:prstGeom>
        </p:spPr>
      </p:pic>
      <p:pic>
        <p:nvPicPr>
          <p:cNvPr id="15" name="Picture 14">
            <a:extLst>
              <a:ext uri="{FF2B5EF4-FFF2-40B4-BE49-F238E27FC236}">
                <a16:creationId xmlns:a16="http://schemas.microsoft.com/office/drawing/2014/main" id="{05464C4E-F117-4CA7-9A68-6B9B9EE976D2}"/>
              </a:ext>
            </a:extLst>
          </p:cNvPr>
          <p:cNvPicPr>
            <a:picLocks noChangeAspect="1"/>
          </p:cNvPicPr>
          <p:nvPr/>
        </p:nvPicPr>
        <p:blipFill rotWithShape="1">
          <a:blip r:embed="rId2"/>
          <a:srcRect l="64546" t="53198" r="22740" b="25645"/>
          <a:stretch/>
        </p:blipFill>
        <p:spPr>
          <a:xfrm>
            <a:off x="10318544" y="3746257"/>
            <a:ext cx="1749413" cy="1636788"/>
          </a:xfrm>
          <a:prstGeom prst="rect">
            <a:avLst/>
          </a:prstGeom>
        </p:spPr>
      </p:pic>
      <p:pic>
        <p:nvPicPr>
          <p:cNvPr id="17" name="Picture 16">
            <a:extLst>
              <a:ext uri="{FF2B5EF4-FFF2-40B4-BE49-F238E27FC236}">
                <a16:creationId xmlns:a16="http://schemas.microsoft.com/office/drawing/2014/main" id="{D251192A-D250-46BD-886E-037185EF5410}"/>
              </a:ext>
            </a:extLst>
          </p:cNvPr>
          <p:cNvPicPr>
            <a:picLocks noChangeAspect="1"/>
          </p:cNvPicPr>
          <p:nvPr/>
        </p:nvPicPr>
        <p:blipFill rotWithShape="1">
          <a:blip r:embed="rId2"/>
          <a:srcRect l="44318" t="67281" r="41023" b="9273"/>
          <a:stretch/>
        </p:blipFill>
        <p:spPr>
          <a:xfrm>
            <a:off x="-48169" y="5055737"/>
            <a:ext cx="2230582" cy="2005794"/>
          </a:xfrm>
          <a:prstGeom prst="rect">
            <a:avLst/>
          </a:prstGeom>
        </p:spPr>
      </p:pic>
      <p:sp>
        <p:nvSpPr>
          <p:cNvPr id="18" name="TextBox 17">
            <a:extLst>
              <a:ext uri="{FF2B5EF4-FFF2-40B4-BE49-F238E27FC236}">
                <a16:creationId xmlns:a16="http://schemas.microsoft.com/office/drawing/2014/main" id="{B20A9237-7167-4577-82AC-50DFDECBD7E4}"/>
              </a:ext>
            </a:extLst>
          </p:cNvPr>
          <p:cNvSpPr txBox="1"/>
          <p:nvPr/>
        </p:nvSpPr>
        <p:spPr>
          <a:xfrm>
            <a:off x="721268" y="533817"/>
            <a:ext cx="7287492" cy="954107"/>
          </a:xfrm>
          <a:prstGeom prst="rect">
            <a:avLst/>
          </a:prstGeom>
          <a:noFill/>
        </p:spPr>
        <p:txBody>
          <a:bodyPr wrap="square" rtlCol="0">
            <a:spAutoFit/>
          </a:bodyPr>
          <a:lstStyle/>
          <a:p>
            <a:pPr defTabSz="568325"/>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laø</a:t>
            </a:r>
            <a:r>
              <a:rPr lang="en-US" sz="2800" dirty="0">
                <a:latin typeface="VNI-Avo" pitchFamily="2" charset="0"/>
              </a:rPr>
              <a:t> </a:t>
            </a:r>
            <a:r>
              <a:rPr lang="en-US" sz="2800" dirty="0" err="1">
                <a:latin typeface="VNI-Avo" pitchFamily="2" charset="0"/>
              </a:rPr>
              <a:t>khôûi</a:t>
            </a:r>
            <a:r>
              <a:rPr lang="en-US" sz="2800" dirty="0">
                <a:latin typeface="VNI-Avo" pitchFamily="2" charset="0"/>
              </a:rPr>
              <a:t> </a:t>
            </a:r>
            <a:r>
              <a:rPr lang="en-US" sz="2800" dirty="0" err="1">
                <a:latin typeface="VNI-Avo" pitchFamily="2" charset="0"/>
              </a:rPr>
              <a:t>ñaàu</a:t>
            </a:r>
            <a:r>
              <a:rPr lang="en-US" sz="2800" dirty="0">
                <a:latin typeface="VNI-Avo" pitchFamily="2" charset="0"/>
              </a:rPr>
              <a:t> </a:t>
            </a:r>
            <a:r>
              <a:rPr lang="en-US" sz="2800" dirty="0" err="1">
                <a:latin typeface="VNI-Avo" pitchFamily="2" charset="0"/>
              </a:rPr>
              <a:t>cho</a:t>
            </a:r>
            <a:r>
              <a:rPr lang="en-US" sz="2800" dirty="0">
                <a:latin typeface="VNI-Avo" pitchFamily="2" charset="0"/>
              </a:rPr>
              <a:t> </a:t>
            </a:r>
            <a:r>
              <a:rPr lang="en-US" sz="2800" dirty="0" err="1">
                <a:latin typeface="VNI-Avo" pitchFamily="2" charset="0"/>
              </a:rPr>
              <a:t>moät</a:t>
            </a:r>
            <a:r>
              <a:rPr lang="en-US" sz="2800" dirty="0">
                <a:latin typeface="VNI-Avo" pitchFamily="2" charset="0"/>
              </a:rPr>
              <a:t> </a:t>
            </a:r>
            <a:r>
              <a:rPr lang="en-US" sz="2800" dirty="0" err="1">
                <a:latin typeface="VNI-Avo" pitchFamily="2" charset="0"/>
              </a:rPr>
              <a:t>naêm</a:t>
            </a:r>
            <a:r>
              <a:rPr lang="en-US" sz="2800" dirty="0">
                <a:latin typeface="VNI-Avo" pitchFamily="2" charset="0"/>
              </a:rPr>
              <a:t> </a:t>
            </a:r>
            <a:r>
              <a:rPr lang="en-US" sz="2800" dirty="0" err="1">
                <a:latin typeface="VNI-Avo" pitchFamily="2" charset="0"/>
              </a:rPr>
              <a:t>môùi</a:t>
            </a:r>
            <a:r>
              <a:rPr lang="en-US" sz="2800" dirty="0">
                <a:latin typeface="VNI-Avo" pitchFamily="2" charset="0"/>
              </a:rPr>
              <a:t>, </a:t>
            </a:r>
            <a:r>
              <a:rPr lang="en-US" sz="2800" dirty="0" err="1">
                <a:latin typeface="VNI-Avo" pitchFamily="2" charset="0"/>
              </a:rPr>
              <a:t>laø</a:t>
            </a:r>
            <a:r>
              <a:rPr lang="en-US" sz="2800" dirty="0">
                <a:latin typeface="VNI-Avo" pitchFamily="2" charset="0"/>
              </a:rPr>
              <a:t> </a:t>
            </a:r>
            <a:r>
              <a:rPr lang="en-US" sz="2800" dirty="0" err="1">
                <a:latin typeface="VNI-Avo" pitchFamily="2" charset="0"/>
              </a:rPr>
              <a:t>dòp</a:t>
            </a:r>
            <a:r>
              <a:rPr lang="en-US" sz="2800" dirty="0">
                <a:latin typeface="VNI-Avo" pitchFamily="2" charset="0"/>
              </a:rPr>
              <a:t> </a:t>
            </a:r>
            <a:r>
              <a:rPr lang="en-US" sz="2800" dirty="0" err="1">
                <a:latin typeface="VNI-Avo" pitchFamily="2" charset="0"/>
              </a:rPr>
              <a:t>leã</a:t>
            </a:r>
            <a:r>
              <a:rPr lang="en-US" sz="2800" dirty="0">
                <a:latin typeface="VNI-Avo" pitchFamily="2" charset="0"/>
              </a:rPr>
              <a:t> </a:t>
            </a:r>
            <a:r>
              <a:rPr lang="en-US" sz="2800" dirty="0" err="1">
                <a:latin typeface="VNI-Avo" pitchFamily="2" charset="0"/>
              </a:rPr>
              <a:t>ñöôïc</a:t>
            </a:r>
            <a:r>
              <a:rPr lang="en-US" sz="2800" dirty="0">
                <a:latin typeface="VNI-Avo" pitchFamily="2" charset="0"/>
              </a:rPr>
              <a:t> </a:t>
            </a:r>
            <a:r>
              <a:rPr lang="en-US" sz="2800" dirty="0" err="1">
                <a:latin typeface="VNI-Avo" pitchFamily="2" charset="0"/>
              </a:rPr>
              <a:t>mong</a:t>
            </a:r>
            <a:r>
              <a:rPr lang="en-US" sz="2800" dirty="0">
                <a:latin typeface="VNI-Avo" pitchFamily="2" charset="0"/>
              </a:rPr>
              <a:t> </a:t>
            </a:r>
            <a:r>
              <a:rPr lang="en-US" sz="2800" dirty="0" err="1">
                <a:latin typeface="VNI-Avo" pitchFamily="2" charset="0"/>
              </a:rPr>
              <a:t>chôø</a:t>
            </a:r>
            <a:r>
              <a:rPr lang="en-US" sz="2800" dirty="0">
                <a:latin typeface="VNI-Avo" pitchFamily="2" charset="0"/>
              </a:rPr>
              <a:t> </a:t>
            </a:r>
            <a:r>
              <a:rPr lang="en-US" sz="2800" dirty="0" err="1">
                <a:latin typeface="VNI-Avo" pitchFamily="2" charset="0"/>
              </a:rPr>
              <a:t>nhaát</a:t>
            </a:r>
            <a:r>
              <a:rPr lang="en-US" sz="2800" dirty="0">
                <a:latin typeface="VNI-Avo" pitchFamily="2" charset="0"/>
              </a:rPr>
              <a:t> </a:t>
            </a:r>
            <a:r>
              <a:rPr lang="en-US" sz="2800" dirty="0" err="1">
                <a:latin typeface="VNI-Avo" pitchFamily="2" charset="0"/>
              </a:rPr>
              <a:t>trong</a:t>
            </a:r>
            <a:r>
              <a:rPr lang="en-US" sz="2800" dirty="0">
                <a:latin typeface="VNI-Avo" pitchFamily="2" charset="0"/>
              </a:rPr>
              <a:t> </a:t>
            </a:r>
            <a:r>
              <a:rPr lang="en-US" sz="2800" dirty="0" err="1">
                <a:latin typeface="VNI-Avo" pitchFamily="2" charset="0"/>
              </a:rPr>
              <a:t>naêm</a:t>
            </a:r>
            <a:r>
              <a:rPr lang="en-US" sz="2800" dirty="0">
                <a:latin typeface="VNI-Avo" pitchFamily="2" charset="0"/>
              </a:rPr>
              <a:t>.</a:t>
            </a:r>
          </a:p>
        </p:txBody>
      </p:sp>
      <p:sp>
        <p:nvSpPr>
          <p:cNvPr id="19" name="TextBox 18">
            <a:extLst>
              <a:ext uri="{FF2B5EF4-FFF2-40B4-BE49-F238E27FC236}">
                <a16:creationId xmlns:a16="http://schemas.microsoft.com/office/drawing/2014/main" id="{BFBFE931-038F-4706-919B-B9DA3EA09E6E}"/>
              </a:ext>
            </a:extLst>
          </p:cNvPr>
          <p:cNvSpPr txBox="1"/>
          <p:nvPr/>
        </p:nvSpPr>
        <p:spPr>
          <a:xfrm>
            <a:off x="2315150" y="1413585"/>
            <a:ext cx="9787851" cy="2246769"/>
          </a:xfrm>
          <a:prstGeom prst="rect">
            <a:avLst/>
          </a:prstGeom>
          <a:noFill/>
        </p:spPr>
        <p:txBody>
          <a:bodyPr wrap="square" rtlCol="0">
            <a:spAutoFit/>
          </a:bodyPr>
          <a:lstStyle/>
          <a:p>
            <a:pPr algn="just"/>
            <a:r>
              <a:rPr lang="en-US" sz="2800" dirty="0">
                <a:latin typeface="VNI-Avo" pitchFamily="2" charset="0"/>
              </a:rPr>
              <a:t>	</a:t>
            </a:r>
            <a:r>
              <a:rPr lang="en-US" sz="2800" dirty="0" err="1">
                <a:latin typeface="VNI-Avo" pitchFamily="2" charset="0"/>
              </a:rPr>
              <a:t>Vaøo</a:t>
            </a:r>
            <a:r>
              <a:rPr lang="en-US" sz="2800" dirty="0">
                <a:latin typeface="VNI-Avo" pitchFamily="2" charset="0"/>
              </a:rPr>
              <a:t> </a:t>
            </a:r>
            <a:r>
              <a:rPr lang="en-US" sz="2800" dirty="0" err="1">
                <a:latin typeface="VNI-Avo" pitchFamily="2" charset="0"/>
              </a:rPr>
              <a:t>dòp</a:t>
            </a:r>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caùc</a:t>
            </a:r>
            <a:r>
              <a:rPr lang="en-US" sz="2800" dirty="0">
                <a:latin typeface="VNI-Avo" pitchFamily="2" charset="0"/>
              </a:rPr>
              <a:t> </a:t>
            </a:r>
            <a:r>
              <a:rPr lang="en-US" sz="2800" dirty="0" err="1">
                <a:latin typeface="VNI-Avo" pitchFamily="2" charset="0"/>
              </a:rPr>
              <a:t>gia</a:t>
            </a:r>
            <a:r>
              <a:rPr lang="en-US" sz="2800" dirty="0">
                <a:latin typeface="VNI-Avo" pitchFamily="2" charset="0"/>
              </a:rPr>
              <a:t> </a:t>
            </a:r>
            <a:r>
              <a:rPr lang="en-US" sz="2800" dirty="0" err="1">
                <a:latin typeface="VNI-Avo" pitchFamily="2" charset="0"/>
              </a:rPr>
              <a:t>ñình</a:t>
            </a:r>
            <a:r>
              <a:rPr lang="en-US" sz="2800" dirty="0">
                <a:latin typeface="VNI-Avo" pitchFamily="2" charset="0"/>
              </a:rPr>
              <a:t> </a:t>
            </a:r>
            <a:r>
              <a:rPr lang="en-US" sz="2800" dirty="0" err="1">
                <a:latin typeface="VNI-Avo" pitchFamily="2" charset="0"/>
              </a:rPr>
              <a:t>thöôøng</a:t>
            </a:r>
            <a:r>
              <a:rPr lang="en-US" sz="2800" dirty="0">
                <a:latin typeface="VNI-Avo" pitchFamily="2" charset="0"/>
              </a:rPr>
              <a:t> </a:t>
            </a:r>
            <a:r>
              <a:rPr lang="en-US" sz="2800" dirty="0" err="1">
                <a:latin typeface="VNI-Avo" pitchFamily="2" charset="0"/>
              </a:rPr>
              <a:t>goùi</a:t>
            </a:r>
            <a:r>
              <a:rPr lang="en-US" sz="2800" dirty="0">
                <a:latin typeface="VNI-Avo" pitchFamily="2" charset="0"/>
              </a:rPr>
              <a:t> </a:t>
            </a:r>
            <a:r>
              <a:rPr lang="en-US" sz="2800" dirty="0" err="1">
                <a:latin typeface="VNI-Avo" pitchFamily="2" charset="0"/>
              </a:rPr>
              <a:t>baùnh</a:t>
            </a:r>
            <a:r>
              <a:rPr lang="en-US" sz="2800" dirty="0">
                <a:latin typeface="VNI-Avo" pitchFamily="2" charset="0"/>
              </a:rPr>
              <a:t> </a:t>
            </a:r>
            <a:r>
              <a:rPr lang="en-US" sz="2800" dirty="0" err="1">
                <a:latin typeface="VNI-Avo" pitchFamily="2" charset="0"/>
              </a:rPr>
              <a:t>chöng</a:t>
            </a:r>
            <a:r>
              <a:rPr lang="en-US" sz="2800" dirty="0">
                <a:latin typeface="VNI-Avo" pitchFamily="2" charset="0"/>
              </a:rPr>
              <a:t> </a:t>
            </a:r>
            <a:r>
              <a:rPr lang="en-US" sz="2800" dirty="0" err="1">
                <a:latin typeface="VNI-Avo" pitchFamily="2" charset="0"/>
              </a:rPr>
              <a:t>hoaëc</a:t>
            </a:r>
            <a:r>
              <a:rPr lang="en-US" sz="2800" dirty="0">
                <a:latin typeface="VNI-Avo" pitchFamily="2" charset="0"/>
              </a:rPr>
              <a:t> </a:t>
            </a:r>
            <a:r>
              <a:rPr lang="en-US" sz="2800" dirty="0" err="1">
                <a:latin typeface="VNI-Avo" pitchFamily="2" charset="0"/>
              </a:rPr>
              <a:t>baùnh</a:t>
            </a:r>
            <a:r>
              <a:rPr lang="en-US" sz="2800" dirty="0">
                <a:latin typeface="VNI-Avo" pitchFamily="2" charset="0"/>
              </a:rPr>
              <a:t> </a:t>
            </a:r>
            <a:r>
              <a:rPr lang="en-US" sz="2800" dirty="0" err="1">
                <a:latin typeface="VNI-Avo" pitchFamily="2" charset="0"/>
              </a:rPr>
              <a:t>teùt</a:t>
            </a:r>
            <a:r>
              <a:rPr lang="en-US" sz="2800" dirty="0">
                <a:latin typeface="VNI-Avo" pitchFamily="2" charset="0"/>
              </a:rPr>
              <a:t>. </a:t>
            </a:r>
            <a:r>
              <a:rPr lang="en-US" sz="2800" dirty="0" err="1">
                <a:latin typeface="VNI-Avo" pitchFamily="2" charset="0"/>
              </a:rPr>
              <a:t>Baùnh</a:t>
            </a:r>
            <a:r>
              <a:rPr lang="en-US" sz="2800" dirty="0">
                <a:latin typeface="VNI-Avo" pitchFamily="2" charset="0"/>
              </a:rPr>
              <a:t> </a:t>
            </a:r>
            <a:r>
              <a:rPr lang="en-US" sz="2800" dirty="0" err="1">
                <a:latin typeface="VNI-Avo" pitchFamily="2" charset="0"/>
              </a:rPr>
              <a:t>chöng</a:t>
            </a:r>
            <a:r>
              <a:rPr lang="en-US" sz="2800" dirty="0">
                <a:latin typeface="VNI-Avo" pitchFamily="2" charset="0"/>
              </a:rPr>
              <a:t> </a:t>
            </a:r>
            <a:r>
              <a:rPr lang="en-US" sz="2800" dirty="0" err="1">
                <a:latin typeface="VNI-Avo" pitchFamily="2" charset="0"/>
              </a:rPr>
              <a:t>hình</a:t>
            </a:r>
            <a:r>
              <a:rPr lang="en-US" sz="2800" dirty="0">
                <a:latin typeface="VNI-Avo" pitchFamily="2" charset="0"/>
              </a:rPr>
              <a:t> </a:t>
            </a:r>
            <a:r>
              <a:rPr lang="en-US" sz="2800" dirty="0" err="1">
                <a:latin typeface="VNI-Avo" pitchFamily="2" charset="0"/>
              </a:rPr>
              <a:t>vuoâng</a:t>
            </a:r>
            <a:r>
              <a:rPr lang="en-US" sz="2800" dirty="0">
                <a:latin typeface="VNI-Avo" pitchFamily="2" charset="0"/>
              </a:rPr>
              <a:t>, </a:t>
            </a:r>
            <a:r>
              <a:rPr lang="en-US" sz="2800" dirty="0" err="1">
                <a:latin typeface="VNI-Avo" pitchFamily="2" charset="0"/>
              </a:rPr>
              <a:t>goùi</a:t>
            </a:r>
            <a:r>
              <a:rPr lang="en-US" sz="2800" dirty="0">
                <a:latin typeface="VNI-Avo" pitchFamily="2" charset="0"/>
              </a:rPr>
              <a:t> </a:t>
            </a:r>
            <a:r>
              <a:rPr lang="en-US" sz="2800" dirty="0" err="1">
                <a:latin typeface="VNI-Avo" pitchFamily="2" charset="0"/>
              </a:rPr>
              <a:t>baèng</a:t>
            </a:r>
            <a:r>
              <a:rPr lang="en-US" sz="2800" dirty="0">
                <a:latin typeface="VNI-Avo" pitchFamily="2" charset="0"/>
              </a:rPr>
              <a:t> </a:t>
            </a:r>
            <a:r>
              <a:rPr lang="en-US" sz="2800" dirty="0" err="1">
                <a:latin typeface="VNI-Avo" pitchFamily="2" charset="0"/>
              </a:rPr>
              <a:t>laù</a:t>
            </a:r>
            <a:r>
              <a:rPr lang="en-US" sz="2800" dirty="0">
                <a:latin typeface="VNI-Avo" pitchFamily="2" charset="0"/>
              </a:rPr>
              <a:t> dong. </a:t>
            </a:r>
            <a:r>
              <a:rPr lang="en-US" sz="2800" dirty="0" err="1">
                <a:latin typeface="VNI-Avo" pitchFamily="2" charset="0"/>
              </a:rPr>
              <a:t>Baùnh</a:t>
            </a:r>
            <a:r>
              <a:rPr lang="en-US" sz="2800" dirty="0">
                <a:latin typeface="VNI-Avo" pitchFamily="2" charset="0"/>
              </a:rPr>
              <a:t> </a:t>
            </a:r>
            <a:r>
              <a:rPr lang="en-US" sz="2800" dirty="0" err="1">
                <a:latin typeface="VNI-Avo" pitchFamily="2" charset="0"/>
              </a:rPr>
              <a:t>teùt</a:t>
            </a:r>
            <a:r>
              <a:rPr lang="en-US" sz="2800" dirty="0">
                <a:latin typeface="VNI-Avo" pitchFamily="2" charset="0"/>
              </a:rPr>
              <a:t> </a:t>
            </a:r>
            <a:r>
              <a:rPr lang="en-US" sz="2800" dirty="0" err="1">
                <a:latin typeface="VNI-Avo" pitchFamily="2" charset="0"/>
              </a:rPr>
              <a:t>hình</a:t>
            </a:r>
            <a:r>
              <a:rPr lang="en-US" sz="2800" dirty="0">
                <a:latin typeface="VNI-Avo" pitchFamily="2" charset="0"/>
              </a:rPr>
              <a:t> </a:t>
            </a:r>
            <a:r>
              <a:rPr lang="en-US" sz="2800" dirty="0" err="1">
                <a:latin typeface="VNI-Avo" pitchFamily="2" charset="0"/>
              </a:rPr>
              <a:t>truï</a:t>
            </a:r>
            <a:r>
              <a:rPr lang="en-US" sz="2800" dirty="0">
                <a:latin typeface="VNI-Avo" pitchFamily="2" charset="0"/>
              </a:rPr>
              <a:t>, </a:t>
            </a:r>
            <a:r>
              <a:rPr lang="en-US" sz="2800" dirty="0" err="1">
                <a:latin typeface="VNI-Avo" pitchFamily="2" charset="0"/>
              </a:rPr>
              <a:t>thöôøng</a:t>
            </a:r>
            <a:r>
              <a:rPr lang="en-US" sz="2800" dirty="0">
                <a:latin typeface="VNI-Avo" pitchFamily="2" charset="0"/>
              </a:rPr>
              <a:t> </a:t>
            </a:r>
            <a:r>
              <a:rPr lang="en-US" sz="2800" dirty="0" err="1">
                <a:latin typeface="VNI-Avo" pitchFamily="2" charset="0"/>
              </a:rPr>
              <a:t>goùi</a:t>
            </a:r>
            <a:r>
              <a:rPr lang="en-US" sz="2800" dirty="0">
                <a:latin typeface="VNI-Avo" pitchFamily="2" charset="0"/>
              </a:rPr>
              <a:t> </a:t>
            </a:r>
            <a:r>
              <a:rPr lang="en-US" sz="2800" dirty="0" err="1">
                <a:latin typeface="VNI-Avo" pitchFamily="2" charset="0"/>
              </a:rPr>
              <a:t>baèng</a:t>
            </a:r>
            <a:r>
              <a:rPr lang="en-US" sz="2800" dirty="0">
                <a:latin typeface="VNI-Avo" pitchFamily="2" charset="0"/>
              </a:rPr>
              <a:t> </a:t>
            </a:r>
            <a:r>
              <a:rPr lang="en-US" sz="2800" dirty="0" err="1">
                <a:latin typeface="VNI-Avo" pitchFamily="2" charset="0"/>
              </a:rPr>
              <a:t>laù</a:t>
            </a:r>
            <a:r>
              <a:rPr lang="en-US" sz="2800" dirty="0">
                <a:latin typeface="VNI-Avo" pitchFamily="2" charset="0"/>
              </a:rPr>
              <a:t> </a:t>
            </a:r>
            <a:r>
              <a:rPr lang="en-US" sz="2800" dirty="0" err="1">
                <a:latin typeface="VNI-Avo" pitchFamily="2" charset="0"/>
              </a:rPr>
              <a:t>chuoái</a:t>
            </a:r>
            <a:r>
              <a:rPr lang="en-US" sz="2800" dirty="0">
                <a:latin typeface="VNI-Avo" pitchFamily="2" charset="0"/>
              </a:rPr>
              <a:t>. </a:t>
            </a:r>
            <a:r>
              <a:rPr lang="en-US" sz="2800" dirty="0" err="1">
                <a:latin typeface="VNI-Avo" pitchFamily="2" charset="0"/>
              </a:rPr>
              <a:t>Caû</a:t>
            </a:r>
            <a:r>
              <a:rPr lang="en-US" sz="2800" dirty="0">
                <a:latin typeface="VNI-Avo" pitchFamily="2" charset="0"/>
              </a:rPr>
              <a:t> </a:t>
            </a:r>
            <a:r>
              <a:rPr lang="en-US" sz="2800" dirty="0" err="1">
                <a:latin typeface="VNI-Avo" pitchFamily="2" charset="0"/>
              </a:rPr>
              <a:t>hai</a:t>
            </a:r>
            <a:r>
              <a:rPr lang="en-US" sz="2800" dirty="0">
                <a:latin typeface="VNI-Avo" pitchFamily="2" charset="0"/>
              </a:rPr>
              <a:t> </a:t>
            </a:r>
            <a:r>
              <a:rPr lang="en-US" sz="2800" dirty="0" err="1">
                <a:latin typeface="VNI-Avo" pitchFamily="2" charset="0"/>
              </a:rPr>
              <a:t>loaïi</a:t>
            </a:r>
            <a:r>
              <a:rPr lang="en-US" sz="2800" dirty="0">
                <a:latin typeface="VNI-Avo" pitchFamily="2" charset="0"/>
              </a:rPr>
              <a:t> </a:t>
            </a:r>
            <a:r>
              <a:rPr lang="en-US" sz="2800" dirty="0" err="1">
                <a:latin typeface="VNI-Avo" pitchFamily="2" charset="0"/>
              </a:rPr>
              <a:t>baùnh</a:t>
            </a:r>
            <a:r>
              <a:rPr lang="en-US" sz="2800" dirty="0">
                <a:latin typeface="VNI-Avo" pitchFamily="2" charset="0"/>
              </a:rPr>
              <a:t> </a:t>
            </a:r>
            <a:r>
              <a:rPr lang="en-US" sz="2800" dirty="0" err="1">
                <a:latin typeface="VNI-Avo" pitchFamily="2" charset="0"/>
              </a:rPr>
              <a:t>ñeàu</a:t>
            </a:r>
            <a:r>
              <a:rPr lang="en-US" sz="2800" dirty="0">
                <a:latin typeface="VNI-Avo" pitchFamily="2" charset="0"/>
              </a:rPr>
              <a:t> </a:t>
            </a:r>
            <a:r>
              <a:rPr lang="en-US" sz="2800" dirty="0" err="1">
                <a:latin typeface="VNI-Avo" pitchFamily="2" charset="0"/>
              </a:rPr>
              <a:t>laøm</a:t>
            </a:r>
            <a:r>
              <a:rPr lang="en-US" sz="2800" dirty="0">
                <a:latin typeface="VNI-Avo" pitchFamily="2" charset="0"/>
              </a:rPr>
              <a:t> </a:t>
            </a:r>
            <a:r>
              <a:rPr lang="en-US" sz="2800" dirty="0" err="1">
                <a:latin typeface="VNI-Avo" pitchFamily="2" charset="0"/>
              </a:rPr>
              <a:t>töø</a:t>
            </a:r>
            <a:r>
              <a:rPr lang="en-US" sz="2800" dirty="0">
                <a:latin typeface="VNI-Avo" pitchFamily="2" charset="0"/>
              </a:rPr>
              <a:t> </a:t>
            </a:r>
            <a:r>
              <a:rPr lang="en-US" sz="2800" dirty="0" err="1">
                <a:latin typeface="VNI-Avo" pitchFamily="2" charset="0"/>
              </a:rPr>
              <a:t>gaïo</a:t>
            </a:r>
            <a:r>
              <a:rPr lang="en-US" sz="2800" dirty="0">
                <a:latin typeface="VNI-Avo" pitchFamily="2" charset="0"/>
              </a:rPr>
              <a:t> </a:t>
            </a:r>
            <a:r>
              <a:rPr lang="en-US" sz="2800" dirty="0" err="1">
                <a:latin typeface="VNI-Avo" pitchFamily="2" charset="0"/>
              </a:rPr>
              <a:t>neáp</a:t>
            </a:r>
            <a:r>
              <a:rPr lang="en-US" sz="2800" dirty="0">
                <a:latin typeface="VNI-Avo" pitchFamily="2" charset="0"/>
              </a:rPr>
              <a:t>, </a:t>
            </a:r>
            <a:r>
              <a:rPr lang="en-US" sz="2800" dirty="0" err="1">
                <a:latin typeface="VNI-Avo" pitchFamily="2" charset="0"/>
              </a:rPr>
              <a:t>ñoã</a:t>
            </a:r>
            <a:r>
              <a:rPr lang="en-US" sz="2800" dirty="0">
                <a:latin typeface="VNI-Avo" pitchFamily="2" charset="0"/>
              </a:rPr>
              <a:t> </a:t>
            </a:r>
            <a:r>
              <a:rPr lang="en-US" sz="2800" dirty="0" err="1">
                <a:latin typeface="VNI-Avo" pitchFamily="2" charset="0"/>
              </a:rPr>
              <a:t>xanh</a:t>
            </a:r>
            <a:r>
              <a:rPr lang="en-US" sz="2800" dirty="0">
                <a:latin typeface="VNI-Avo" pitchFamily="2" charset="0"/>
              </a:rPr>
              <a:t>, </a:t>
            </a:r>
            <a:r>
              <a:rPr lang="en-US" sz="2800" dirty="0" err="1">
                <a:latin typeface="VNI-Avo" pitchFamily="2" charset="0"/>
              </a:rPr>
              <a:t>thòt</a:t>
            </a:r>
            <a:r>
              <a:rPr lang="en-US" sz="2800" dirty="0">
                <a:latin typeface="VNI-Avo" pitchFamily="2" charset="0"/>
              </a:rPr>
              <a:t> </a:t>
            </a:r>
            <a:r>
              <a:rPr lang="en-US" sz="2800" dirty="0" err="1">
                <a:latin typeface="VNI-Avo" pitchFamily="2" charset="0"/>
              </a:rPr>
              <a:t>lôïn</a:t>
            </a:r>
            <a:r>
              <a:rPr lang="en-US" sz="2800" dirty="0">
                <a:latin typeface="VNI-Avo" pitchFamily="2" charset="0"/>
              </a:rPr>
              <a:t>.</a:t>
            </a:r>
          </a:p>
        </p:txBody>
      </p:sp>
      <p:sp>
        <p:nvSpPr>
          <p:cNvPr id="20" name="TextBox 19">
            <a:extLst>
              <a:ext uri="{FF2B5EF4-FFF2-40B4-BE49-F238E27FC236}">
                <a16:creationId xmlns:a16="http://schemas.microsoft.com/office/drawing/2014/main" id="{E1F4FC7E-6294-430C-A70B-5B591B4B88FB}"/>
              </a:ext>
            </a:extLst>
          </p:cNvPr>
          <p:cNvSpPr txBox="1"/>
          <p:nvPr/>
        </p:nvSpPr>
        <p:spPr>
          <a:xfrm>
            <a:off x="607751" y="3500506"/>
            <a:ext cx="9533659" cy="1815882"/>
          </a:xfrm>
          <a:prstGeom prst="rect">
            <a:avLst/>
          </a:prstGeom>
          <a:noFill/>
        </p:spPr>
        <p:txBody>
          <a:bodyPr wrap="square" rtlCol="0">
            <a:spAutoFit/>
          </a:bodyPr>
          <a:lstStyle/>
          <a:p>
            <a:pPr algn="just"/>
            <a:r>
              <a:rPr lang="en-US" sz="2800" dirty="0">
                <a:latin typeface="VNI-Avo" pitchFamily="2" charset="0"/>
              </a:rPr>
              <a:t>	Mai </a:t>
            </a:r>
            <a:r>
              <a:rPr lang="en-US" sz="2800" dirty="0" err="1">
                <a:latin typeface="VNI-Avo" pitchFamily="2" charset="0"/>
              </a:rPr>
              <a:t>vaø</a:t>
            </a:r>
            <a:r>
              <a:rPr lang="en-US" sz="2800" dirty="0">
                <a:latin typeface="VNI-Avo" pitchFamily="2" charset="0"/>
              </a:rPr>
              <a:t> </a:t>
            </a:r>
            <a:r>
              <a:rPr lang="en-US" sz="2800" dirty="0" err="1">
                <a:latin typeface="VNI-Avo" pitchFamily="2" charset="0"/>
              </a:rPr>
              <a:t>ñaøo</a:t>
            </a:r>
            <a:r>
              <a:rPr lang="en-US" sz="2800" dirty="0">
                <a:latin typeface="VNI-Avo" pitchFamily="2" charset="0"/>
              </a:rPr>
              <a:t> </a:t>
            </a:r>
            <a:r>
              <a:rPr lang="en-US" sz="2800" dirty="0" err="1">
                <a:latin typeface="VNI-Avo" pitchFamily="2" charset="0"/>
              </a:rPr>
              <a:t>laø</a:t>
            </a:r>
            <a:r>
              <a:rPr lang="en-US" sz="2800" dirty="0">
                <a:latin typeface="VNI-Avo" pitchFamily="2" charset="0"/>
              </a:rPr>
              <a:t> </a:t>
            </a:r>
            <a:r>
              <a:rPr lang="en-US" sz="2800" dirty="0" err="1">
                <a:latin typeface="VNI-Avo" pitchFamily="2" charset="0"/>
              </a:rPr>
              <a:t>hai</a:t>
            </a:r>
            <a:r>
              <a:rPr lang="en-US" sz="2800" dirty="0">
                <a:latin typeface="VNI-Avo" pitchFamily="2" charset="0"/>
              </a:rPr>
              <a:t> </a:t>
            </a:r>
            <a:r>
              <a:rPr lang="en-US" sz="2800" dirty="0" err="1">
                <a:latin typeface="VNI-Avo" pitchFamily="2" charset="0"/>
              </a:rPr>
              <a:t>loaøi</a:t>
            </a:r>
            <a:r>
              <a:rPr lang="en-US" sz="2800" dirty="0">
                <a:latin typeface="VNI-Avo" pitchFamily="2" charset="0"/>
              </a:rPr>
              <a:t> </a:t>
            </a:r>
            <a:r>
              <a:rPr lang="en-US" sz="2800" dirty="0" err="1">
                <a:latin typeface="VNI-Avo" pitchFamily="2" charset="0"/>
              </a:rPr>
              <a:t>hoa</a:t>
            </a:r>
            <a:r>
              <a:rPr lang="en-US" sz="2800" dirty="0">
                <a:latin typeface="VNI-Avo" pitchFamily="2" charset="0"/>
              </a:rPr>
              <a:t> </a:t>
            </a:r>
            <a:r>
              <a:rPr lang="en-US" sz="2800" dirty="0" err="1">
                <a:latin typeface="VNI-Avo" pitchFamily="2" charset="0"/>
              </a:rPr>
              <a:t>ñaëc</a:t>
            </a:r>
            <a:r>
              <a:rPr lang="en-US" sz="2800" dirty="0">
                <a:latin typeface="VNI-Avo" pitchFamily="2" charset="0"/>
              </a:rPr>
              <a:t> </a:t>
            </a:r>
            <a:r>
              <a:rPr lang="en-US" sz="2800" dirty="0" err="1">
                <a:latin typeface="VNI-Avo" pitchFamily="2" charset="0"/>
              </a:rPr>
              <a:t>tröng</a:t>
            </a:r>
            <a:r>
              <a:rPr lang="en-US" sz="2800" dirty="0">
                <a:latin typeface="VNI-Avo" pitchFamily="2" charset="0"/>
              </a:rPr>
              <a:t> </a:t>
            </a:r>
            <a:r>
              <a:rPr lang="en-US" sz="2800" dirty="0" err="1">
                <a:latin typeface="VNI-Avo" pitchFamily="2" charset="0"/>
              </a:rPr>
              <a:t>cho</a:t>
            </a:r>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ôû</a:t>
            </a:r>
            <a:r>
              <a:rPr lang="en-US" sz="2800" dirty="0">
                <a:latin typeface="VNI-Avo" pitchFamily="2" charset="0"/>
              </a:rPr>
              <a:t> </a:t>
            </a:r>
            <a:r>
              <a:rPr lang="en-US" sz="2800" dirty="0" err="1">
                <a:latin typeface="VNI-Avo" pitchFamily="2" charset="0"/>
              </a:rPr>
              <a:t>hai</a:t>
            </a:r>
            <a:r>
              <a:rPr lang="en-US" sz="2800" dirty="0">
                <a:latin typeface="VNI-Avo" pitchFamily="2" charset="0"/>
              </a:rPr>
              <a:t> </a:t>
            </a:r>
            <a:r>
              <a:rPr lang="en-US" sz="2800" dirty="0" err="1">
                <a:latin typeface="VNI-Avo" pitchFamily="2" charset="0"/>
              </a:rPr>
              <a:t>mieàn</a:t>
            </a:r>
            <a:r>
              <a:rPr lang="en-US" sz="2800" dirty="0">
                <a:latin typeface="VNI-Avo" pitchFamily="2" charset="0"/>
              </a:rPr>
              <a:t> Nam, </a:t>
            </a:r>
            <a:r>
              <a:rPr lang="en-US" sz="2800" dirty="0" err="1">
                <a:latin typeface="VNI-Avo" pitchFamily="2" charset="0"/>
              </a:rPr>
              <a:t>Baéc</a:t>
            </a:r>
            <a:r>
              <a:rPr lang="en-US" sz="2800" dirty="0">
                <a:latin typeface="VNI-Avo" pitchFamily="2" charset="0"/>
              </a:rPr>
              <a:t>. </a:t>
            </a:r>
            <a:r>
              <a:rPr lang="en-US" sz="2800" dirty="0" err="1">
                <a:latin typeface="VNI-Avo" pitchFamily="2" charset="0"/>
              </a:rPr>
              <a:t>Hoa</a:t>
            </a:r>
            <a:r>
              <a:rPr lang="en-US" sz="2800" dirty="0">
                <a:latin typeface="VNI-Avo" pitchFamily="2" charset="0"/>
              </a:rPr>
              <a:t> </a:t>
            </a:r>
            <a:r>
              <a:rPr lang="en-US" sz="2800" dirty="0" err="1">
                <a:latin typeface="VNI-Avo" pitchFamily="2" charset="0"/>
              </a:rPr>
              <a:t>mai</a:t>
            </a:r>
            <a:r>
              <a:rPr lang="en-US" sz="2800" dirty="0">
                <a:latin typeface="VNI-Avo" pitchFamily="2" charset="0"/>
              </a:rPr>
              <a:t> </a:t>
            </a:r>
            <a:r>
              <a:rPr lang="en-US" sz="2800" dirty="0" err="1">
                <a:latin typeface="VNI-Avo" pitchFamily="2" charset="0"/>
              </a:rPr>
              <a:t>röïc</a:t>
            </a:r>
            <a:r>
              <a:rPr lang="en-US" sz="2800" dirty="0">
                <a:latin typeface="VNI-Avo" pitchFamily="2" charset="0"/>
              </a:rPr>
              <a:t> </a:t>
            </a:r>
            <a:r>
              <a:rPr lang="en-US" sz="2800" dirty="0" err="1">
                <a:latin typeface="VNI-Avo" pitchFamily="2" charset="0"/>
              </a:rPr>
              <a:t>rôõ</a:t>
            </a:r>
            <a:r>
              <a:rPr lang="en-US" sz="2800" dirty="0">
                <a:latin typeface="VNI-Avo" pitchFamily="2" charset="0"/>
              </a:rPr>
              <a:t> </a:t>
            </a:r>
            <a:r>
              <a:rPr lang="en-US" sz="2800" dirty="0" err="1">
                <a:latin typeface="VNI-Avo" pitchFamily="2" charset="0"/>
              </a:rPr>
              <a:t>saéc</a:t>
            </a:r>
            <a:r>
              <a:rPr lang="en-US" sz="2800" dirty="0">
                <a:latin typeface="VNI-Avo" pitchFamily="2" charset="0"/>
              </a:rPr>
              <a:t> </a:t>
            </a:r>
            <a:r>
              <a:rPr lang="en-US" sz="2800" dirty="0" err="1">
                <a:latin typeface="VNI-Avo" pitchFamily="2" charset="0"/>
              </a:rPr>
              <a:t>vaøng</a:t>
            </a:r>
            <a:r>
              <a:rPr lang="en-US" sz="2800" dirty="0">
                <a:latin typeface="VNI-Avo" pitchFamily="2" charset="0"/>
              </a:rPr>
              <a:t>. </a:t>
            </a:r>
            <a:r>
              <a:rPr lang="en-US" sz="2800" dirty="0" err="1">
                <a:latin typeface="VNI-Avo" pitchFamily="2" charset="0"/>
              </a:rPr>
              <a:t>Hoa</a:t>
            </a:r>
            <a:r>
              <a:rPr lang="en-US" sz="2800" dirty="0">
                <a:latin typeface="VNI-Avo" pitchFamily="2" charset="0"/>
              </a:rPr>
              <a:t> </a:t>
            </a:r>
            <a:r>
              <a:rPr lang="en-US" sz="2800" dirty="0" err="1">
                <a:latin typeface="VNI-Avo" pitchFamily="2" charset="0"/>
              </a:rPr>
              <a:t>ñaøo</a:t>
            </a:r>
            <a:r>
              <a:rPr lang="en-US" sz="2800" dirty="0">
                <a:latin typeface="VNI-Avo" pitchFamily="2" charset="0"/>
              </a:rPr>
              <a:t> </a:t>
            </a:r>
            <a:r>
              <a:rPr lang="en-US" sz="2800" dirty="0" err="1">
                <a:latin typeface="VNI-Avo" pitchFamily="2" charset="0"/>
              </a:rPr>
              <a:t>thöôøng</a:t>
            </a:r>
            <a:r>
              <a:rPr lang="en-US" sz="2800" dirty="0">
                <a:latin typeface="VNI-Avo" pitchFamily="2" charset="0"/>
              </a:rPr>
              <a:t> </a:t>
            </a:r>
            <a:r>
              <a:rPr lang="en-US" sz="2800" dirty="0" err="1">
                <a:latin typeface="VNI-Avo" pitchFamily="2" charset="0"/>
              </a:rPr>
              <a:t>coù</a:t>
            </a:r>
            <a:r>
              <a:rPr lang="en-US" sz="2800" dirty="0">
                <a:latin typeface="VNI-Avo" pitchFamily="2" charset="0"/>
              </a:rPr>
              <a:t> </a:t>
            </a:r>
            <a:r>
              <a:rPr lang="en-US" sz="2800" dirty="0" err="1">
                <a:latin typeface="VNI-Avo" pitchFamily="2" charset="0"/>
              </a:rPr>
              <a:t>maøu</a:t>
            </a:r>
            <a:r>
              <a:rPr lang="en-US" sz="2800" dirty="0">
                <a:latin typeface="VNI-Avo" pitchFamily="2" charset="0"/>
              </a:rPr>
              <a:t> </a:t>
            </a:r>
            <a:r>
              <a:rPr lang="en-US" sz="2800" dirty="0" err="1">
                <a:latin typeface="VNI-Avo" pitchFamily="2" charset="0"/>
              </a:rPr>
              <a:t>hoàng</a:t>
            </a:r>
            <a:r>
              <a:rPr lang="en-US" sz="2800" dirty="0">
                <a:latin typeface="VNI-Avo" pitchFamily="2" charset="0"/>
              </a:rPr>
              <a:t> </a:t>
            </a:r>
            <a:r>
              <a:rPr lang="en-US" sz="2800" dirty="0" err="1">
                <a:latin typeface="VNI-Avo" pitchFamily="2" charset="0"/>
              </a:rPr>
              <a:t>töôi</a:t>
            </a:r>
            <a:r>
              <a:rPr lang="en-US" sz="2800" dirty="0">
                <a:latin typeface="VNI-Avo" pitchFamily="2" charset="0"/>
              </a:rPr>
              <a:t>, xen </a:t>
            </a:r>
            <a:r>
              <a:rPr lang="en-US" sz="2800" dirty="0" err="1">
                <a:latin typeface="VNI-Avo" pitchFamily="2" charset="0"/>
              </a:rPr>
              <a:t>laãn</a:t>
            </a:r>
            <a:r>
              <a:rPr lang="en-US" sz="2800" dirty="0">
                <a:latin typeface="VNI-Avo" pitchFamily="2" charset="0"/>
              </a:rPr>
              <a:t> </a:t>
            </a:r>
            <a:r>
              <a:rPr lang="en-US" sz="2800" dirty="0" err="1">
                <a:latin typeface="VNI-Avo" pitchFamily="2" charset="0"/>
              </a:rPr>
              <a:t>laù</a:t>
            </a:r>
            <a:r>
              <a:rPr lang="en-US" sz="2800" dirty="0">
                <a:latin typeface="VNI-Avo" pitchFamily="2" charset="0"/>
              </a:rPr>
              <a:t> </a:t>
            </a:r>
            <a:r>
              <a:rPr lang="en-US" sz="2800" dirty="0" err="1">
                <a:latin typeface="VNI-Avo" pitchFamily="2" charset="0"/>
              </a:rPr>
              <a:t>xanh</a:t>
            </a:r>
            <a:r>
              <a:rPr lang="en-US" sz="2800" dirty="0">
                <a:latin typeface="VNI-Avo" pitchFamily="2" charset="0"/>
              </a:rPr>
              <a:t> </a:t>
            </a:r>
            <a:r>
              <a:rPr lang="en-US" sz="2800" dirty="0" err="1">
                <a:latin typeface="VNI-Avo" pitchFamily="2" charset="0"/>
              </a:rPr>
              <a:t>vaø</a:t>
            </a:r>
            <a:r>
              <a:rPr lang="en-US" sz="2800" dirty="0">
                <a:latin typeface="VNI-Avo" pitchFamily="2" charset="0"/>
              </a:rPr>
              <a:t> </a:t>
            </a:r>
            <a:r>
              <a:rPr lang="en-US" sz="2800" dirty="0" err="1">
                <a:latin typeface="VNI-Avo" pitchFamily="2" charset="0"/>
              </a:rPr>
              <a:t>nuï</a:t>
            </a:r>
            <a:r>
              <a:rPr lang="en-US" sz="2800" dirty="0">
                <a:latin typeface="VNI-Avo" pitchFamily="2" charset="0"/>
              </a:rPr>
              <a:t> </a:t>
            </a:r>
            <a:r>
              <a:rPr lang="en-US" sz="2800" dirty="0" err="1">
                <a:latin typeface="VNI-Avo" pitchFamily="2" charset="0"/>
              </a:rPr>
              <a:t>hoàng</a:t>
            </a:r>
            <a:r>
              <a:rPr lang="en-US" sz="2800" dirty="0">
                <a:latin typeface="VNI-Avo" pitchFamily="2" charset="0"/>
              </a:rPr>
              <a:t> </a:t>
            </a:r>
            <a:r>
              <a:rPr lang="en-US" sz="2800" dirty="0" err="1">
                <a:latin typeface="VNI-Avo" pitchFamily="2" charset="0"/>
              </a:rPr>
              <a:t>chuùm</a:t>
            </a:r>
            <a:r>
              <a:rPr lang="en-US" sz="2800" dirty="0">
                <a:latin typeface="VNI-Avo" pitchFamily="2" charset="0"/>
              </a:rPr>
              <a:t> </a:t>
            </a:r>
            <a:r>
              <a:rPr lang="en-US" sz="2800" dirty="0" err="1">
                <a:latin typeface="VNI-Avo" pitchFamily="2" charset="0"/>
              </a:rPr>
              <a:t>chím</a:t>
            </a:r>
            <a:r>
              <a:rPr lang="en-US" sz="2800" dirty="0">
                <a:latin typeface="VNI-Avo" pitchFamily="2" charset="0"/>
              </a:rPr>
              <a:t>.</a:t>
            </a:r>
          </a:p>
        </p:txBody>
      </p:sp>
      <p:sp>
        <p:nvSpPr>
          <p:cNvPr id="22" name="TextBox 21">
            <a:extLst>
              <a:ext uri="{FF2B5EF4-FFF2-40B4-BE49-F238E27FC236}">
                <a16:creationId xmlns:a16="http://schemas.microsoft.com/office/drawing/2014/main" id="{E71EB782-C055-4922-B143-4D84D2CE8B0C}"/>
              </a:ext>
            </a:extLst>
          </p:cNvPr>
          <p:cNvSpPr txBox="1"/>
          <p:nvPr/>
        </p:nvSpPr>
        <p:spPr>
          <a:xfrm>
            <a:off x="1947620" y="5156540"/>
            <a:ext cx="10155381" cy="2246769"/>
          </a:xfrm>
          <a:prstGeom prst="rect">
            <a:avLst/>
          </a:prstGeom>
          <a:noFill/>
        </p:spPr>
        <p:txBody>
          <a:bodyPr wrap="square" rtlCol="0">
            <a:spAutoFit/>
          </a:bodyPr>
          <a:lstStyle/>
          <a:p>
            <a:pPr algn="just" defTabSz="692150"/>
            <a:r>
              <a:rPr lang="en-US" sz="2800" dirty="0">
                <a:latin typeface="VNI-Avo" pitchFamily="2" charset="0"/>
              </a:rPr>
              <a:t>	</a:t>
            </a:r>
            <a:r>
              <a:rPr lang="en-US" sz="2800" dirty="0" err="1">
                <a:latin typeface="VNI-Avo" pitchFamily="2" charset="0"/>
              </a:rPr>
              <a:t>Ngaøy</a:t>
            </a:r>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ngöôøi</a:t>
            </a:r>
            <a:r>
              <a:rPr lang="en-US" sz="2800" dirty="0">
                <a:latin typeface="VNI-Avo" pitchFamily="2" charset="0"/>
              </a:rPr>
              <a:t> </a:t>
            </a:r>
            <a:r>
              <a:rPr lang="en-US" sz="2800" dirty="0" err="1">
                <a:latin typeface="VNI-Avo" pitchFamily="2" charset="0"/>
              </a:rPr>
              <a:t>lôùn</a:t>
            </a:r>
            <a:r>
              <a:rPr lang="en-US" sz="2800" dirty="0">
                <a:latin typeface="VNI-Avo" pitchFamily="2" charset="0"/>
              </a:rPr>
              <a:t> </a:t>
            </a:r>
            <a:r>
              <a:rPr lang="en-US" sz="2800" dirty="0" err="1">
                <a:latin typeface="VNI-Avo" pitchFamily="2" charset="0"/>
              </a:rPr>
              <a:t>thöôøng</a:t>
            </a:r>
            <a:r>
              <a:rPr lang="en-US" sz="2800" dirty="0">
                <a:latin typeface="VNI-Avo" pitchFamily="2" charset="0"/>
              </a:rPr>
              <a:t> </a:t>
            </a:r>
            <a:r>
              <a:rPr lang="en-US" sz="2800" dirty="0" err="1">
                <a:latin typeface="VNI-Avo" pitchFamily="2" charset="0"/>
              </a:rPr>
              <a:t>taëng</a:t>
            </a:r>
            <a:r>
              <a:rPr lang="en-US" sz="2800" dirty="0">
                <a:latin typeface="VNI-Avo" pitchFamily="2" charset="0"/>
              </a:rPr>
              <a:t> </a:t>
            </a:r>
            <a:r>
              <a:rPr lang="en-US" sz="2800" dirty="0" err="1">
                <a:latin typeface="VNI-Avo" pitchFamily="2" charset="0"/>
              </a:rPr>
              <a:t>treû</a:t>
            </a:r>
            <a:r>
              <a:rPr lang="en-US" sz="2800" dirty="0">
                <a:latin typeface="VNI-Avo" pitchFamily="2" charset="0"/>
              </a:rPr>
              <a:t> </a:t>
            </a:r>
            <a:r>
              <a:rPr lang="en-US" sz="2800" dirty="0" err="1">
                <a:latin typeface="VNI-Avo" pitchFamily="2" charset="0"/>
              </a:rPr>
              <a:t>em</a:t>
            </a:r>
            <a:r>
              <a:rPr lang="en-US" sz="2800" dirty="0">
                <a:latin typeface="VNI-Avo" pitchFamily="2" charset="0"/>
              </a:rPr>
              <a:t> </a:t>
            </a:r>
            <a:r>
              <a:rPr lang="en-US" sz="2800" dirty="0" err="1">
                <a:latin typeface="VNI-Avo" pitchFamily="2" charset="0"/>
              </a:rPr>
              <a:t>nhöõng</a:t>
            </a:r>
            <a:r>
              <a:rPr lang="en-US" sz="2800" dirty="0">
                <a:latin typeface="VNI-Avo" pitchFamily="2" charset="0"/>
              </a:rPr>
              <a:t> bao </a:t>
            </a:r>
            <a:r>
              <a:rPr lang="en-US" sz="2800" dirty="0" err="1">
                <a:latin typeface="VNI-Avo" pitchFamily="2" charset="0"/>
              </a:rPr>
              <a:t>lì</a:t>
            </a:r>
            <a:r>
              <a:rPr lang="en-US" sz="2800" dirty="0">
                <a:latin typeface="VNI-Avo" pitchFamily="2" charset="0"/>
              </a:rPr>
              <a:t> </a:t>
            </a:r>
            <a:r>
              <a:rPr lang="en-US" sz="2800" dirty="0" err="1">
                <a:latin typeface="VNI-Avo" pitchFamily="2" charset="0"/>
              </a:rPr>
              <a:t>xì</a:t>
            </a:r>
            <a:r>
              <a:rPr lang="en-US" sz="2800" dirty="0">
                <a:latin typeface="VNI-Avo" pitchFamily="2" charset="0"/>
              </a:rPr>
              <a:t> </a:t>
            </a:r>
            <a:r>
              <a:rPr lang="en-US" sz="2800" dirty="0" err="1">
                <a:latin typeface="VNI-Avo" pitchFamily="2" charset="0"/>
              </a:rPr>
              <a:t>xinh</a:t>
            </a:r>
            <a:r>
              <a:rPr lang="en-US" sz="2800" dirty="0">
                <a:latin typeface="VNI-Avo" pitchFamily="2" charset="0"/>
              </a:rPr>
              <a:t> </a:t>
            </a:r>
            <a:r>
              <a:rPr lang="en-US" sz="2800" dirty="0" err="1">
                <a:latin typeface="VNI-Avo" pitchFamily="2" charset="0"/>
              </a:rPr>
              <a:t>xaén</a:t>
            </a:r>
            <a:r>
              <a:rPr lang="en-US" sz="2800" dirty="0">
                <a:latin typeface="VNI-Avo" pitchFamily="2" charset="0"/>
              </a:rPr>
              <a:t>, </a:t>
            </a:r>
            <a:r>
              <a:rPr lang="en-US" sz="2800" dirty="0" err="1">
                <a:latin typeface="VNI-Avo" pitchFamily="2" charset="0"/>
              </a:rPr>
              <a:t>vôùi</a:t>
            </a:r>
            <a:r>
              <a:rPr lang="en-US" sz="2800" dirty="0">
                <a:latin typeface="VNI-Avo" pitchFamily="2" charset="0"/>
              </a:rPr>
              <a:t> </a:t>
            </a:r>
            <a:r>
              <a:rPr lang="en-US" sz="2800" dirty="0" err="1">
                <a:latin typeface="VNI-Avo" pitchFamily="2" charset="0"/>
              </a:rPr>
              <a:t>mong</a:t>
            </a:r>
            <a:r>
              <a:rPr lang="en-US" sz="2800" dirty="0">
                <a:latin typeface="VNI-Avo" pitchFamily="2" charset="0"/>
              </a:rPr>
              <a:t> </a:t>
            </a:r>
            <a:r>
              <a:rPr lang="en-US" sz="2800" dirty="0" err="1">
                <a:latin typeface="VNI-Avo" pitchFamily="2" charset="0"/>
              </a:rPr>
              <a:t>öôùc</a:t>
            </a:r>
            <a:r>
              <a:rPr lang="en-US" sz="2800" dirty="0">
                <a:latin typeface="VNI-Avo" pitchFamily="2" charset="0"/>
              </a:rPr>
              <a:t> </a:t>
            </a:r>
            <a:r>
              <a:rPr lang="en-US" sz="2800" dirty="0" err="1">
                <a:latin typeface="VNI-Avo" pitchFamily="2" charset="0"/>
              </a:rPr>
              <a:t>caùc</a:t>
            </a:r>
            <a:r>
              <a:rPr lang="en-US" sz="2800" dirty="0">
                <a:latin typeface="VNI-Avo" pitchFamily="2" charset="0"/>
              </a:rPr>
              <a:t> </a:t>
            </a:r>
            <a:r>
              <a:rPr lang="en-US" sz="2800" dirty="0" err="1">
                <a:latin typeface="VNI-Avo" pitchFamily="2" charset="0"/>
              </a:rPr>
              <a:t>em</a:t>
            </a:r>
            <a:r>
              <a:rPr lang="en-US" sz="2800" dirty="0">
                <a:latin typeface="VNI-Avo" pitchFamily="2" charset="0"/>
              </a:rPr>
              <a:t> </a:t>
            </a:r>
            <a:r>
              <a:rPr lang="en-US" sz="2800" dirty="0" err="1">
                <a:latin typeface="VNI-Avo" pitchFamily="2" charset="0"/>
              </a:rPr>
              <a:t>maïnh</a:t>
            </a:r>
            <a:r>
              <a:rPr lang="en-US" sz="2800" dirty="0">
                <a:latin typeface="VNI-Avo" pitchFamily="2" charset="0"/>
              </a:rPr>
              <a:t> </a:t>
            </a:r>
            <a:r>
              <a:rPr lang="en-US" sz="2800" dirty="0" err="1">
                <a:latin typeface="VNI-Avo" pitchFamily="2" charset="0"/>
              </a:rPr>
              <a:t>khoeû</a:t>
            </a:r>
            <a:r>
              <a:rPr lang="en-US" sz="2800" dirty="0">
                <a:latin typeface="VNI-Avo" pitchFamily="2" charset="0"/>
              </a:rPr>
              <a:t>, </a:t>
            </a:r>
            <a:r>
              <a:rPr lang="en-US" sz="2800" dirty="0" err="1">
                <a:latin typeface="VNI-Avo" pitchFamily="2" charset="0"/>
              </a:rPr>
              <a:t>gioûi</a:t>
            </a:r>
            <a:r>
              <a:rPr lang="en-US" sz="2800" dirty="0">
                <a:latin typeface="VNI-Avo" pitchFamily="2" charset="0"/>
              </a:rPr>
              <a:t> </a:t>
            </a:r>
            <a:r>
              <a:rPr lang="en-US" sz="2800" dirty="0" err="1">
                <a:latin typeface="VNI-Avo" pitchFamily="2" charset="0"/>
              </a:rPr>
              <a:t>giang</a:t>
            </a:r>
            <a:r>
              <a:rPr lang="en-US" sz="2800" dirty="0">
                <a:latin typeface="VNI-Avo" pitchFamily="2" charset="0"/>
              </a:rPr>
              <a:t>. </a:t>
            </a:r>
            <a:r>
              <a:rPr lang="en-US" sz="2800" dirty="0" err="1">
                <a:latin typeface="VNI-Avo" pitchFamily="2" charset="0"/>
              </a:rPr>
              <a:t>Teát</a:t>
            </a:r>
            <a:r>
              <a:rPr lang="en-US" sz="2800" dirty="0">
                <a:latin typeface="VNI-Avo" pitchFamily="2" charset="0"/>
              </a:rPr>
              <a:t> </a:t>
            </a:r>
            <a:r>
              <a:rPr lang="en-US" sz="2800" dirty="0" err="1">
                <a:latin typeface="VNI-Avo" pitchFamily="2" charset="0"/>
              </a:rPr>
              <a:t>laø</a:t>
            </a:r>
            <a:r>
              <a:rPr lang="en-US" sz="2800" dirty="0">
                <a:latin typeface="VNI-Avo" pitchFamily="2" charset="0"/>
              </a:rPr>
              <a:t> </a:t>
            </a:r>
            <a:r>
              <a:rPr lang="en-US" sz="2800" dirty="0" err="1">
                <a:latin typeface="VNI-Avo" pitchFamily="2" charset="0"/>
              </a:rPr>
              <a:t>dòp</a:t>
            </a:r>
            <a:r>
              <a:rPr lang="en-US" sz="2800" dirty="0">
                <a:latin typeface="VNI-Avo" pitchFamily="2" charset="0"/>
              </a:rPr>
              <a:t> </a:t>
            </a:r>
            <a:r>
              <a:rPr lang="en-US" sz="2800" dirty="0" err="1">
                <a:latin typeface="VNI-Avo" pitchFamily="2" charset="0"/>
              </a:rPr>
              <a:t>moïi</a:t>
            </a:r>
            <a:r>
              <a:rPr lang="en-US" sz="2800" dirty="0">
                <a:latin typeface="VNI-Avo" pitchFamily="2" charset="0"/>
              </a:rPr>
              <a:t> </a:t>
            </a:r>
            <a:r>
              <a:rPr lang="en-US" sz="2800" dirty="0" err="1">
                <a:latin typeface="VNI-Avo" pitchFamily="2" charset="0"/>
              </a:rPr>
              <a:t>ngöôøi</a:t>
            </a:r>
            <a:r>
              <a:rPr lang="en-US" sz="2800" dirty="0">
                <a:latin typeface="VNI-Avo" pitchFamily="2" charset="0"/>
              </a:rPr>
              <a:t> </a:t>
            </a:r>
            <a:r>
              <a:rPr lang="en-US" sz="2800" dirty="0" err="1">
                <a:latin typeface="VNI-Avo" pitchFamily="2" charset="0"/>
              </a:rPr>
              <a:t>quaây</a:t>
            </a:r>
            <a:r>
              <a:rPr lang="en-US" sz="2800" dirty="0">
                <a:latin typeface="VNI-Avo" pitchFamily="2" charset="0"/>
              </a:rPr>
              <a:t> </a:t>
            </a:r>
            <a:r>
              <a:rPr lang="en-US" sz="2800" dirty="0" err="1">
                <a:latin typeface="VNI-Avo" pitchFamily="2" charset="0"/>
              </a:rPr>
              <a:t>quaàn</a:t>
            </a:r>
            <a:r>
              <a:rPr lang="en-US" sz="2800" dirty="0">
                <a:latin typeface="VNI-Avo" pitchFamily="2" charset="0"/>
              </a:rPr>
              <a:t> </a:t>
            </a:r>
            <a:r>
              <a:rPr lang="en-US" sz="2800" dirty="0" err="1">
                <a:latin typeface="VNI-Avo" pitchFamily="2" charset="0"/>
              </a:rPr>
              <a:t>beân</a:t>
            </a:r>
            <a:r>
              <a:rPr lang="en-US" sz="2800" dirty="0">
                <a:latin typeface="VNI-Avo" pitchFamily="2" charset="0"/>
              </a:rPr>
              <a:t> </a:t>
            </a:r>
            <a:r>
              <a:rPr lang="en-US" sz="2800" dirty="0" err="1">
                <a:latin typeface="VNI-Avo" pitchFamily="2" charset="0"/>
              </a:rPr>
              <a:t>nhau</a:t>
            </a:r>
            <a:r>
              <a:rPr lang="en-US" sz="2800" dirty="0">
                <a:latin typeface="VNI-Avo" pitchFamily="2" charset="0"/>
              </a:rPr>
              <a:t> </a:t>
            </a:r>
            <a:r>
              <a:rPr lang="en-US" sz="2800" dirty="0" err="1">
                <a:latin typeface="VNI-Avo" pitchFamily="2" charset="0"/>
              </a:rPr>
              <a:t>vaø</a:t>
            </a:r>
            <a:r>
              <a:rPr lang="en-US" sz="2800" dirty="0">
                <a:latin typeface="VNI-Avo" pitchFamily="2" charset="0"/>
              </a:rPr>
              <a:t> </a:t>
            </a:r>
            <a:r>
              <a:rPr lang="en-US" sz="2800" dirty="0" err="1">
                <a:latin typeface="VNI-Avo" pitchFamily="2" charset="0"/>
              </a:rPr>
              <a:t>daønh</a:t>
            </a:r>
            <a:r>
              <a:rPr lang="en-US" sz="2800" dirty="0">
                <a:latin typeface="VNI-Avo" pitchFamily="2" charset="0"/>
              </a:rPr>
              <a:t> </a:t>
            </a:r>
            <a:r>
              <a:rPr lang="en-US" sz="2800" dirty="0" err="1">
                <a:latin typeface="VNI-Avo" pitchFamily="2" charset="0"/>
              </a:rPr>
              <a:t>cho</a:t>
            </a:r>
            <a:r>
              <a:rPr lang="en-US" sz="2800" dirty="0">
                <a:latin typeface="VNI-Avo" pitchFamily="2" charset="0"/>
              </a:rPr>
              <a:t> </a:t>
            </a:r>
            <a:r>
              <a:rPr lang="en-US" sz="2800" dirty="0" err="1">
                <a:latin typeface="VNI-Avo" pitchFamily="2" charset="0"/>
              </a:rPr>
              <a:t>nhau</a:t>
            </a:r>
            <a:r>
              <a:rPr lang="en-US" sz="2800" dirty="0">
                <a:latin typeface="VNI-Avo" pitchFamily="2" charset="0"/>
              </a:rPr>
              <a:t> </a:t>
            </a:r>
            <a:r>
              <a:rPr lang="en-US" sz="2800" dirty="0" err="1">
                <a:latin typeface="VNI-Avo" pitchFamily="2" charset="0"/>
              </a:rPr>
              <a:t>nhöõng</a:t>
            </a:r>
            <a:r>
              <a:rPr lang="en-US" sz="2800" dirty="0">
                <a:latin typeface="VNI-Avo" pitchFamily="2" charset="0"/>
              </a:rPr>
              <a:t> </a:t>
            </a:r>
            <a:r>
              <a:rPr lang="en-US" sz="2800" dirty="0" err="1">
                <a:latin typeface="VNI-Avo" pitchFamily="2" charset="0"/>
              </a:rPr>
              <a:t>lôøi</a:t>
            </a:r>
            <a:r>
              <a:rPr lang="en-US" sz="2800" dirty="0">
                <a:latin typeface="VNI-Avo" pitchFamily="2" charset="0"/>
              </a:rPr>
              <a:t> </a:t>
            </a:r>
            <a:r>
              <a:rPr lang="en-US" sz="2800" dirty="0" err="1">
                <a:latin typeface="VNI-Avo" pitchFamily="2" charset="0"/>
              </a:rPr>
              <a:t>chuùc</a:t>
            </a:r>
            <a:r>
              <a:rPr lang="en-US" sz="2800" dirty="0">
                <a:latin typeface="VNI-Avo" pitchFamily="2" charset="0"/>
              </a:rPr>
              <a:t> </a:t>
            </a:r>
            <a:r>
              <a:rPr lang="en-US" sz="2800" dirty="0" err="1">
                <a:latin typeface="VNI-Avo" pitchFamily="2" charset="0"/>
              </a:rPr>
              <a:t>toát</a:t>
            </a:r>
            <a:r>
              <a:rPr lang="en-US" sz="2800" dirty="0">
                <a:latin typeface="VNI-Avo" pitchFamily="2" charset="0"/>
              </a:rPr>
              <a:t> </a:t>
            </a:r>
            <a:r>
              <a:rPr lang="en-US" sz="2800" dirty="0" err="1">
                <a:latin typeface="VNI-Avo" pitchFamily="2" charset="0"/>
              </a:rPr>
              <a:t>ñeïp</a:t>
            </a:r>
            <a:r>
              <a:rPr lang="en-US" sz="2800" dirty="0">
                <a:latin typeface="VNI-Avo" pitchFamily="2" charset="0"/>
              </a:rPr>
              <a:t>.</a:t>
            </a:r>
          </a:p>
          <a:p>
            <a:pPr algn="r"/>
            <a:r>
              <a:rPr lang="en-US" sz="2800" dirty="0">
                <a:latin typeface="VNI-Avo" pitchFamily="2" charset="0"/>
              </a:rPr>
              <a:t>(</a:t>
            </a:r>
            <a:r>
              <a:rPr lang="en-US" sz="2800" dirty="0" err="1">
                <a:latin typeface="VNI-Avo" pitchFamily="2" charset="0"/>
              </a:rPr>
              <a:t>Aùnh</a:t>
            </a:r>
            <a:r>
              <a:rPr lang="en-US" sz="2800" dirty="0">
                <a:latin typeface="VNI-Avo" pitchFamily="2" charset="0"/>
              </a:rPr>
              <a:t> </a:t>
            </a:r>
            <a:r>
              <a:rPr lang="en-US" sz="2800" dirty="0" err="1">
                <a:latin typeface="VNI-Avo" pitchFamily="2" charset="0"/>
              </a:rPr>
              <a:t>Döông</a:t>
            </a:r>
            <a:r>
              <a:rPr lang="en-US" sz="2800" dirty="0">
                <a:latin typeface="VNI-Avo" pitchFamily="2" charset="0"/>
              </a:rPr>
              <a:t>)</a:t>
            </a:r>
          </a:p>
        </p:txBody>
      </p:sp>
      <p:sp>
        <p:nvSpPr>
          <p:cNvPr id="23" name="Oval 22">
            <a:extLst>
              <a:ext uri="{FF2B5EF4-FFF2-40B4-BE49-F238E27FC236}">
                <a16:creationId xmlns:a16="http://schemas.microsoft.com/office/drawing/2014/main" id="{C5B0F11F-CCC4-4C10-B9DC-3ACC6E844E01}"/>
              </a:ext>
            </a:extLst>
          </p:cNvPr>
          <p:cNvSpPr/>
          <p:nvPr/>
        </p:nvSpPr>
        <p:spPr>
          <a:xfrm>
            <a:off x="167087" y="981337"/>
            <a:ext cx="554181"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 13">
            <a:extLst>
              <a:ext uri="{FF2B5EF4-FFF2-40B4-BE49-F238E27FC236}">
                <a16:creationId xmlns:a16="http://schemas.microsoft.com/office/drawing/2014/main" id="{99220949-A2D2-4276-A88C-6DBD1893CFFA}"/>
              </a:ext>
            </a:extLst>
          </p:cNvPr>
          <p:cNvSpPr/>
          <p:nvPr/>
        </p:nvSpPr>
        <p:spPr>
          <a:xfrm>
            <a:off x="2795605" y="1386806"/>
            <a:ext cx="451553" cy="581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 15">
            <a:extLst>
              <a:ext uri="{FF2B5EF4-FFF2-40B4-BE49-F238E27FC236}">
                <a16:creationId xmlns:a16="http://schemas.microsoft.com/office/drawing/2014/main" id="{0C9C1FF8-8AE6-4AC5-8CBA-12C3D2DE9EDC}"/>
              </a:ext>
            </a:extLst>
          </p:cNvPr>
          <p:cNvSpPr/>
          <p:nvPr/>
        </p:nvSpPr>
        <p:spPr>
          <a:xfrm>
            <a:off x="926510" y="3376336"/>
            <a:ext cx="554181"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1" name="Oval 20">
            <a:extLst>
              <a:ext uri="{FF2B5EF4-FFF2-40B4-BE49-F238E27FC236}">
                <a16:creationId xmlns:a16="http://schemas.microsoft.com/office/drawing/2014/main" id="{BAF373CE-BAC3-46E3-A18A-4F4D794674B0}"/>
              </a:ext>
            </a:extLst>
          </p:cNvPr>
          <p:cNvSpPr/>
          <p:nvPr/>
        </p:nvSpPr>
        <p:spPr>
          <a:xfrm>
            <a:off x="2119319" y="5182883"/>
            <a:ext cx="480455"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300744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16"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9F9E9-9606-4044-83F0-5E41E1091456}"/>
              </a:ext>
            </a:extLst>
          </p:cNvPr>
          <p:cNvSpPr>
            <a:spLocks noGrp="1"/>
          </p:cNvSpPr>
          <p:nvPr>
            <p:ph idx="1"/>
          </p:nvPr>
        </p:nvSpPr>
        <p:spPr>
          <a:xfrm>
            <a:off x="939800" y="562882"/>
            <a:ext cx="10515600" cy="4351338"/>
          </a:xfrm>
        </p:spPr>
        <p:txBody>
          <a:bodyPr/>
          <a:lstStyle/>
          <a:p>
            <a:pPr marL="0" indent="0" algn="ctr">
              <a:buNone/>
            </a:pPr>
            <a:r>
              <a:rPr lang="en-US" b="1" dirty="0" err="1">
                <a:latin typeface="VNI-Avo" pitchFamily="2" charset="0"/>
              </a:rPr>
              <a:t>Giaûi</a:t>
            </a:r>
            <a:r>
              <a:rPr lang="en-US" b="1" dirty="0">
                <a:latin typeface="VNI-Avo" pitchFamily="2" charset="0"/>
              </a:rPr>
              <a:t> </a:t>
            </a:r>
            <a:r>
              <a:rPr lang="en-US" b="1" dirty="0" err="1">
                <a:latin typeface="VNI-Avo" pitchFamily="2" charset="0"/>
              </a:rPr>
              <a:t>thích</a:t>
            </a:r>
            <a:r>
              <a:rPr lang="en-US" b="1" dirty="0">
                <a:latin typeface="VNI-Avo" pitchFamily="2" charset="0"/>
              </a:rPr>
              <a:t> </a:t>
            </a:r>
            <a:r>
              <a:rPr lang="en-US" b="1" dirty="0" err="1">
                <a:latin typeface="VNI-Avo" pitchFamily="2" charset="0"/>
              </a:rPr>
              <a:t>nghóa</a:t>
            </a:r>
            <a:r>
              <a:rPr lang="en-US" b="1" dirty="0">
                <a:latin typeface="VNI-Avo" pitchFamily="2" charset="0"/>
              </a:rPr>
              <a:t> </a:t>
            </a:r>
            <a:r>
              <a:rPr lang="en-US" b="1" dirty="0" err="1">
                <a:latin typeface="VNI-Avo" pitchFamily="2" charset="0"/>
              </a:rPr>
              <a:t>cuûa</a:t>
            </a:r>
            <a:r>
              <a:rPr lang="en-US" b="1" dirty="0">
                <a:latin typeface="VNI-Avo" pitchFamily="2" charset="0"/>
              </a:rPr>
              <a:t> </a:t>
            </a:r>
            <a:r>
              <a:rPr lang="en-US" b="1" dirty="0" err="1">
                <a:latin typeface="VNI-Avo" pitchFamily="2" charset="0"/>
              </a:rPr>
              <a:t>töø</a:t>
            </a:r>
            <a:r>
              <a:rPr lang="en-US" b="1" dirty="0">
                <a:latin typeface="VNI-Avo" pitchFamily="2" charset="0"/>
              </a:rPr>
              <a:t>:</a:t>
            </a:r>
          </a:p>
          <a:p>
            <a:pPr marL="0" indent="0">
              <a:buNone/>
            </a:pPr>
            <a:endParaRPr lang="en-US" i="1" dirty="0">
              <a:latin typeface="VNI-Avo" pitchFamily="2" charset="0"/>
            </a:endParaRPr>
          </a:p>
          <a:p>
            <a:pPr marL="0" indent="0">
              <a:buNone/>
            </a:pPr>
            <a:r>
              <a:rPr lang="en-US" i="1" dirty="0" err="1">
                <a:latin typeface="VNI-Avo" pitchFamily="2" charset="0"/>
              </a:rPr>
              <a:t>hình</a:t>
            </a:r>
            <a:r>
              <a:rPr lang="en-US" i="1" dirty="0">
                <a:latin typeface="VNI-Avo" pitchFamily="2" charset="0"/>
              </a:rPr>
              <a:t> </a:t>
            </a:r>
            <a:r>
              <a:rPr lang="en-US" i="1" dirty="0" err="1">
                <a:latin typeface="VNI-Avo" pitchFamily="2" charset="0"/>
              </a:rPr>
              <a:t>truï</a:t>
            </a:r>
            <a:r>
              <a:rPr lang="en-US" i="1" dirty="0">
                <a:latin typeface="VNI-Avo" pitchFamily="2" charset="0"/>
              </a:rPr>
              <a:t>: </a:t>
            </a: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dirty="0">
              <a:latin typeface="VNI-Avo" pitchFamily="2" charset="0"/>
            </a:endParaRPr>
          </a:p>
          <a:p>
            <a:pPr marL="0" indent="0">
              <a:buNone/>
            </a:pPr>
            <a:endParaRPr lang="en-US" dirty="0">
              <a:latin typeface="VNI-Avo" pitchFamily="2" charset="0"/>
            </a:endParaRPr>
          </a:p>
        </p:txBody>
      </p:sp>
      <p:pic>
        <p:nvPicPr>
          <p:cNvPr id="2050" name="Picture 2" descr="3d Shape Cylinder Clipart, HD Png Download , Transparent Png Image - PNGitem">
            <a:extLst>
              <a:ext uri="{FF2B5EF4-FFF2-40B4-BE49-F238E27FC236}">
                <a16:creationId xmlns:a16="http://schemas.microsoft.com/office/drawing/2014/main" id="{446D1967-8559-46F9-A170-0ECD7F732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30" y="3501626"/>
            <a:ext cx="3761921" cy="28389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iger Beer 24x323ml - Tiger Beer Can Png PNG Image | Transparent PNG Free  Download on SeekPNG">
            <a:extLst>
              <a:ext uri="{FF2B5EF4-FFF2-40B4-BE49-F238E27FC236}">
                <a16:creationId xmlns:a16="http://schemas.microsoft.com/office/drawing/2014/main" id="{D89F93A0-9977-4FF0-9F09-0F6709B9E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238" y="3429000"/>
            <a:ext cx="3754724" cy="2838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5CBB61-0F7D-49EC-A2B6-ABEE285DB1ED}"/>
              </a:ext>
            </a:extLst>
          </p:cNvPr>
          <p:cNvSpPr txBox="1"/>
          <p:nvPr/>
        </p:nvSpPr>
        <p:spPr>
          <a:xfrm>
            <a:off x="2656113" y="1564293"/>
            <a:ext cx="9158516" cy="1231106"/>
          </a:xfrm>
          <a:prstGeom prst="rect">
            <a:avLst/>
          </a:prstGeom>
          <a:noFill/>
        </p:spPr>
        <p:txBody>
          <a:bodyPr wrap="square" rtlCol="0">
            <a:spAutoFit/>
          </a:bodyPr>
          <a:lstStyle/>
          <a:p>
            <a:r>
              <a:rPr lang="en-US" sz="2800" dirty="0" err="1">
                <a:latin typeface="VNI-Avo" pitchFamily="2" charset="0"/>
              </a:rPr>
              <a:t>hình</a:t>
            </a:r>
            <a:r>
              <a:rPr lang="en-US" sz="2800" dirty="0">
                <a:latin typeface="VNI-Avo" pitchFamily="2" charset="0"/>
              </a:rPr>
              <a:t> </a:t>
            </a:r>
            <a:r>
              <a:rPr lang="en-US" sz="2800" dirty="0" err="1">
                <a:latin typeface="VNI-Avo" pitchFamily="2" charset="0"/>
              </a:rPr>
              <a:t>khoái</a:t>
            </a:r>
            <a:r>
              <a:rPr lang="en-US" sz="2800" dirty="0">
                <a:latin typeface="VNI-Avo" pitchFamily="2" charset="0"/>
              </a:rPr>
              <a:t>, </a:t>
            </a:r>
            <a:r>
              <a:rPr lang="en-US" sz="2800" dirty="0" err="1">
                <a:latin typeface="VNI-Avo" pitchFamily="2" charset="0"/>
              </a:rPr>
              <a:t>daïng</a:t>
            </a:r>
            <a:r>
              <a:rPr lang="en-US" sz="2800" dirty="0">
                <a:latin typeface="VNI-Avo" pitchFamily="2" charset="0"/>
              </a:rPr>
              <a:t> </a:t>
            </a:r>
            <a:r>
              <a:rPr lang="en-US" sz="2800" dirty="0" err="1">
                <a:latin typeface="VNI-Avo" pitchFamily="2" charset="0"/>
              </a:rPr>
              <a:t>oáng</a:t>
            </a:r>
            <a:r>
              <a:rPr lang="en-US" sz="2800" dirty="0">
                <a:latin typeface="VNI-Avo" pitchFamily="2" charset="0"/>
              </a:rPr>
              <a:t> </a:t>
            </a:r>
            <a:r>
              <a:rPr lang="en-US" sz="2800" dirty="0" err="1">
                <a:latin typeface="VNI-Avo" pitchFamily="2" charset="0"/>
              </a:rPr>
              <a:t>troøn</a:t>
            </a:r>
            <a:r>
              <a:rPr lang="en-US" sz="2800" dirty="0">
                <a:latin typeface="VNI-Avo" pitchFamily="2" charset="0"/>
              </a:rPr>
              <a:t>, </a:t>
            </a:r>
            <a:r>
              <a:rPr lang="en-US" sz="2800" dirty="0" err="1">
                <a:latin typeface="VNI-Avo" pitchFamily="2" charset="0"/>
              </a:rPr>
              <a:t>hai</a:t>
            </a:r>
            <a:r>
              <a:rPr lang="en-US" sz="2800" dirty="0">
                <a:latin typeface="VNI-Avo" pitchFamily="2" charset="0"/>
              </a:rPr>
              <a:t> </a:t>
            </a:r>
            <a:r>
              <a:rPr lang="en-US" sz="2800" dirty="0" err="1">
                <a:latin typeface="VNI-Avo" pitchFamily="2" charset="0"/>
              </a:rPr>
              <a:t>ñaàu</a:t>
            </a:r>
            <a:r>
              <a:rPr lang="en-US" sz="2800" dirty="0">
                <a:latin typeface="VNI-Avo" pitchFamily="2" charset="0"/>
              </a:rPr>
              <a:t> </a:t>
            </a:r>
            <a:r>
              <a:rPr lang="en-US" sz="2800" dirty="0" err="1">
                <a:latin typeface="VNI-Avo" pitchFamily="2" charset="0"/>
              </a:rPr>
              <a:t>baèng</a:t>
            </a:r>
            <a:r>
              <a:rPr lang="en-US" sz="2800" dirty="0">
                <a:latin typeface="VNI-Avo" pitchFamily="2" charset="0"/>
              </a:rPr>
              <a:t> </a:t>
            </a:r>
            <a:r>
              <a:rPr lang="en-US" sz="2800" dirty="0" err="1">
                <a:latin typeface="VNI-Avo" pitchFamily="2" charset="0"/>
              </a:rPr>
              <a:t>nhau</a:t>
            </a:r>
            <a:r>
              <a:rPr lang="en-US" sz="2800" dirty="0">
                <a:latin typeface="VNI-Avo" pitchFamily="2" charset="0"/>
              </a:rPr>
              <a:t>, </a:t>
            </a:r>
            <a:r>
              <a:rPr lang="en-US" sz="2800" dirty="0" err="1">
                <a:latin typeface="VNI-Avo" pitchFamily="2" charset="0"/>
              </a:rPr>
              <a:t>gioáng</a:t>
            </a:r>
            <a:r>
              <a:rPr lang="en-US" sz="2800" dirty="0">
                <a:latin typeface="VNI-Avo" pitchFamily="2" charset="0"/>
              </a:rPr>
              <a:t> </a:t>
            </a:r>
            <a:r>
              <a:rPr lang="en-US" sz="2800" dirty="0" err="1">
                <a:latin typeface="VNI-Avo" pitchFamily="2" charset="0"/>
              </a:rPr>
              <a:t>hình</a:t>
            </a:r>
            <a:r>
              <a:rPr lang="en-US" sz="2800" dirty="0">
                <a:latin typeface="VNI-Avo" pitchFamily="2" charset="0"/>
              </a:rPr>
              <a:t> </a:t>
            </a:r>
            <a:r>
              <a:rPr lang="en-US" sz="2800" dirty="0" err="1">
                <a:latin typeface="VNI-Avo" pitchFamily="2" charset="0"/>
              </a:rPr>
              <a:t>oáng</a:t>
            </a:r>
            <a:r>
              <a:rPr lang="en-US" sz="2800" dirty="0">
                <a:latin typeface="VNI-Avo" pitchFamily="2" charset="0"/>
              </a:rPr>
              <a:t> </a:t>
            </a:r>
            <a:r>
              <a:rPr lang="en-US" sz="2800" dirty="0" err="1">
                <a:latin typeface="VNI-Avo" pitchFamily="2" charset="0"/>
              </a:rPr>
              <a:t>bô</a:t>
            </a:r>
            <a:r>
              <a:rPr lang="en-US" sz="2800" dirty="0">
                <a:latin typeface="VNI-Avo" pitchFamily="2" charset="0"/>
              </a:rPr>
              <a:t>, </a:t>
            </a:r>
            <a:r>
              <a:rPr lang="en-US" sz="2800" dirty="0" err="1">
                <a:latin typeface="VNI-Avo" pitchFamily="2" charset="0"/>
              </a:rPr>
              <a:t>hình</a:t>
            </a:r>
            <a:r>
              <a:rPr lang="en-US" sz="2800" dirty="0">
                <a:latin typeface="VNI-Avo" pitchFamily="2" charset="0"/>
              </a:rPr>
              <a:t> </a:t>
            </a:r>
            <a:r>
              <a:rPr lang="en-US" sz="2800" dirty="0" err="1">
                <a:latin typeface="VNI-Avo" pitchFamily="2" charset="0"/>
              </a:rPr>
              <a:t>lon</a:t>
            </a:r>
            <a:r>
              <a:rPr lang="en-US" sz="2800" dirty="0">
                <a:latin typeface="VNI-Avo" pitchFamily="2" charset="0"/>
              </a:rPr>
              <a:t> </a:t>
            </a:r>
            <a:r>
              <a:rPr lang="en-US" sz="2800" dirty="0" err="1">
                <a:latin typeface="VNI-Avo" pitchFamily="2" charset="0"/>
              </a:rPr>
              <a:t>bia</a:t>
            </a:r>
            <a:r>
              <a:rPr lang="en-US" sz="2800" dirty="0">
                <a:latin typeface="VNI-Avo" pitchFamily="2" charset="0"/>
              </a:rPr>
              <a:t>.</a:t>
            </a:r>
          </a:p>
          <a:p>
            <a:endParaRPr lang="en-US" dirty="0"/>
          </a:p>
        </p:txBody>
      </p:sp>
      <p:pic>
        <p:nvPicPr>
          <p:cNvPr id="2058" name="Picture 10" descr="Cách Làm Bánh Tét Truyền Thống Cho Ngày Tết Trọn Vị">
            <a:extLst>
              <a:ext uri="{FF2B5EF4-FFF2-40B4-BE49-F238E27FC236}">
                <a16:creationId xmlns:a16="http://schemas.microsoft.com/office/drawing/2014/main" id="{DD169042-F191-48ED-AD4A-0A85E29BC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276" y="3501626"/>
            <a:ext cx="3881694" cy="250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5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5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49C0B-5639-43C2-A4E4-4AB4132B3E76}"/>
              </a:ext>
            </a:extLst>
          </p:cNvPr>
          <p:cNvSpPr>
            <a:spLocks noGrp="1"/>
          </p:cNvSpPr>
          <p:nvPr>
            <p:ph idx="1"/>
          </p:nvPr>
        </p:nvSpPr>
        <p:spPr>
          <a:xfrm>
            <a:off x="3494315" y="3050040"/>
            <a:ext cx="7638143" cy="1309461"/>
          </a:xfrm>
        </p:spPr>
        <p:txBody>
          <a:bodyPr/>
          <a:lstStyle/>
          <a:p>
            <a:pPr marL="0" indent="0">
              <a:buNone/>
            </a:pPr>
            <a:r>
              <a:rPr lang="en-US" sz="4800" b="1" dirty="0">
                <a:solidFill>
                  <a:schemeClr val="bg1"/>
                </a:solidFill>
                <a:latin typeface="VNI-Avo" pitchFamily="2" charset="0"/>
              </a:rPr>
              <a:t>3. </a:t>
            </a:r>
            <a:r>
              <a:rPr lang="en-US" sz="4800" b="1" dirty="0" err="1">
                <a:solidFill>
                  <a:schemeClr val="bg1"/>
                </a:solidFill>
                <a:latin typeface="VNI-Avo" pitchFamily="2" charset="0"/>
              </a:rPr>
              <a:t>Tìm</a:t>
            </a:r>
            <a:r>
              <a:rPr lang="en-US" sz="4800" b="1" dirty="0">
                <a:solidFill>
                  <a:schemeClr val="bg1"/>
                </a:solidFill>
                <a:latin typeface="VNI-Avo" pitchFamily="2" charset="0"/>
              </a:rPr>
              <a:t> </a:t>
            </a:r>
            <a:r>
              <a:rPr lang="en-US" sz="4800" b="1" dirty="0" err="1">
                <a:solidFill>
                  <a:schemeClr val="bg1"/>
                </a:solidFill>
                <a:latin typeface="VNI-Avo" pitchFamily="2" charset="0"/>
              </a:rPr>
              <a:t>hieåu</a:t>
            </a:r>
            <a:r>
              <a:rPr lang="en-US" sz="4800" b="1" dirty="0">
                <a:solidFill>
                  <a:schemeClr val="bg1"/>
                </a:solidFill>
                <a:latin typeface="VNI-Avo" pitchFamily="2" charset="0"/>
              </a:rPr>
              <a:t> </a:t>
            </a:r>
            <a:r>
              <a:rPr lang="en-US" sz="4800" b="1" dirty="0" err="1">
                <a:solidFill>
                  <a:schemeClr val="bg1"/>
                </a:solidFill>
                <a:latin typeface="VNI-Avo" pitchFamily="2" charset="0"/>
              </a:rPr>
              <a:t>baøi</a:t>
            </a:r>
            <a:endParaRPr lang="en-US" sz="4800" b="1" dirty="0">
              <a:solidFill>
                <a:schemeClr val="bg1"/>
              </a:solidFill>
              <a:latin typeface="VNI-Avo" pitchFamily="2" charset="0"/>
            </a:endParaRPr>
          </a:p>
          <a:p>
            <a:pPr marL="0" indent="0">
              <a:buNone/>
            </a:pPr>
            <a:endParaRPr lang="en-US" dirty="0">
              <a:latin typeface="VNI-Avo" pitchFamily="2" charset="0"/>
            </a:endParaRPr>
          </a:p>
        </p:txBody>
      </p:sp>
      <p:pic>
        <p:nvPicPr>
          <p:cNvPr id="5" name="Picture 4">
            <a:extLst>
              <a:ext uri="{FF2B5EF4-FFF2-40B4-BE49-F238E27FC236}">
                <a16:creationId xmlns:a16="http://schemas.microsoft.com/office/drawing/2014/main" id="{81368AAB-2FBC-448A-AD9F-5B6E40636598}"/>
              </a:ext>
            </a:extLst>
          </p:cNvPr>
          <p:cNvPicPr>
            <a:picLocks noChangeAspect="1"/>
          </p:cNvPicPr>
          <p:nvPr/>
        </p:nvPicPr>
        <p:blipFill rotWithShape="1">
          <a:blip r:embed="rId3"/>
          <a:srcRect l="40937" t="19986" r="50000" b="65563"/>
          <a:stretch/>
        </p:blipFill>
        <p:spPr>
          <a:xfrm>
            <a:off x="8153400" y="2805605"/>
            <a:ext cx="1390650" cy="1246790"/>
          </a:xfrm>
          <a:prstGeom prst="rect">
            <a:avLst/>
          </a:prstGeom>
        </p:spPr>
      </p:pic>
    </p:spTree>
    <p:extLst>
      <p:ext uri="{BB962C8B-B14F-4D97-AF65-F5344CB8AC3E}">
        <p14:creationId xmlns:p14="http://schemas.microsoft.com/office/powerpoint/2010/main" val="335953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584F7F-F41C-4D67-BAD3-7245A86B6E84}"/>
              </a:ext>
            </a:extLst>
          </p:cNvPr>
          <p:cNvPicPr>
            <a:picLocks noChangeAspect="1"/>
          </p:cNvPicPr>
          <p:nvPr/>
        </p:nvPicPr>
        <p:blipFill rotWithShape="1">
          <a:blip r:embed="rId2"/>
          <a:srcRect l="5568" t="24641" r="23523" b="35144"/>
          <a:stretch/>
        </p:blipFill>
        <p:spPr>
          <a:xfrm>
            <a:off x="477982" y="0"/>
            <a:ext cx="8645236" cy="2756621"/>
          </a:xfrm>
          <a:prstGeom prst="rect">
            <a:avLst/>
          </a:prstGeom>
        </p:spPr>
      </p:pic>
      <p:pic>
        <p:nvPicPr>
          <p:cNvPr id="6" name="Picture 5">
            <a:extLst>
              <a:ext uri="{FF2B5EF4-FFF2-40B4-BE49-F238E27FC236}">
                <a16:creationId xmlns:a16="http://schemas.microsoft.com/office/drawing/2014/main" id="{46DC976F-4DDB-4E38-9D3E-6005A1A9B7C1}"/>
              </a:ext>
            </a:extLst>
          </p:cNvPr>
          <p:cNvPicPr>
            <a:picLocks noChangeAspect="1"/>
          </p:cNvPicPr>
          <p:nvPr/>
        </p:nvPicPr>
        <p:blipFill rotWithShape="1">
          <a:blip r:embed="rId2"/>
          <a:srcRect l="41874" t="33730" r="29035" b="49572"/>
          <a:stretch/>
        </p:blipFill>
        <p:spPr>
          <a:xfrm>
            <a:off x="2549235" y="2938823"/>
            <a:ext cx="3546765" cy="1144588"/>
          </a:xfrm>
          <a:prstGeom prst="rect">
            <a:avLst/>
          </a:prstGeom>
        </p:spPr>
      </p:pic>
      <p:pic>
        <p:nvPicPr>
          <p:cNvPr id="8" name="Picture 7">
            <a:extLst>
              <a:ext uri="{FF2B5EF4-FFF2-40B4-BE49-F238E27FC236}">
                <a16:creationId xmlns:a16="http://schemas.microsoft.com/office/drawing/2014/main" id="{2D1C0594-791F-4FC5-B161-07C579A70167}"/>
              </a:ext>
            </a:extLst>
          </p:cNvPr>
          <p:cNvPicPr>
            <a:picLocks noChangeAspect="1"/>
          </p:cNvPicPr>
          <p:nvPr/>
        </p:nvPicPr>
        <p:blipFill rotWithShape="1">
          <a:blip r:embed="rId2"/>
          <a:srcRect l="41818" t="48484" r="29091" b="34818"/>
          <a:stretch/>
        </p:blipFill>
        <p:spPr>
          <a:xfrm>
            <a:off x="2549235" y="3813610"/>
            <a:ext cx="3546766" cy="1144588"/>
          </a:xfrm>
          <a:prstGeom prst="rect">
            <a:avLst/>
          </a:prstGeom>
        </p:spPr>
      </p:pic>
      <p:pic>
        <p:nvPicPr>
          <p:cNvPr id="10" name="Picture 9">
            <a:extLst>
              <a:ext uri="{FF2B5EF4-FFF2-40B4-BE49-F238E27FC236}">
                <a16:creationId xmlns:a16="http://schemas.microsoft.com/office/drawing/2014/main" id="{4F7EEE68-951A-4575-BAB8-F2FF3225554A}"/>
              </a:ext>
            </a:extLst>
          </p:cNvPr>
          <p:cNvPicPr>
            <a:picLocks noChangeAspect="1"/>
          </p:cNvPicPr>
          <p:nvPr/>
        </p:nvPicPr>
        <p:blipFill rotWithShape="1">
          <a:blip r:embed="rId2"/>
          <a:srcRect l="12670" t="33729" r="58523" b="49573"/>
          <a:stretch/>
        </p:blipFill>
        <p:spPr>
          <a:xfrm>
            <a:off x="2410690" y="4870598"/>
            <a:ext cx="3512128" cy="1144589"/>
          </a:xfrm>
          <a:prstGeom prst="rect">
            <a:avLst/>
          </a:prstGeom>
        </p:spPr>
      </p:pic>
      <p:pic>
        <p:nvPicPr>
          <p:cNvPr id="12" name="Picture 11">
            <a:extLst>
              <a:ext uri="{FF2B5EF4-FFF2-40B4-BE49-F238E27FC236}">
                <a16:creationId xmlns:a16="http://schemas.microsoft.com/office/drawing/2014/main" id="{6B19B278-78F6-4EF0-B3EF-2F79E9B8650C}"/>
              </a:ext>
            </a:extLst>
          </p:cNvPr>
          <p:cNvPicPr>
            <a:picLocks noChangeAspect="1"/>
          </p:cNvPicPr>
          <p:nvPr/>
        </p:nvPicPr>
        <p:blipFill rotWithShape="1">
          <a:blip r:embed="rId2"/>
          <a:srcRect l="11988" t="50000" r="59205" b="33302"/>
          <a:stretch/>
        </p:blipFill>
        <p:spPr>
          <a:xfrm>
            <a:off x="2410689" y="5832985"/>
            <a:ext cx="3512129" cy="1144588"/>
          </a:xfrm>
          <a:prstGeom prst="rect">
            <a:avLst/>
          </a:prstGeom>
        </p:spPr>
      </p:pic>
      <p:sp>
        <p:nvSpPr>
          <p:cNvPr id="13" name="Rectangle 12">
            <a:extLst>
              <a:ext uri="{FF2B5EF4-FFF2-40B4-BE49-F238E27FC236}">
                <a16:creationId xmlns:a16="http://schemas.microsoft.com/office/drawing/2014/main" id="{48997DCB-ADB2-4053-B251-C44C01D71DF6}"/>
              </a:ext>
            </a:extLst>
          </p:cNvPr>
          <p:cNvSpPr/>
          <p:nvPr/>
        </p:nvSpPr>
        <p:spPr>
          <a:xfrm>
            <a:off x="1939636" y="2756621"/>
            <a:ext cx="4627419" cy="4101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7F73D6-E605-4500-AED3-22EF38EC4B08}"/>
              </a:ext>
            </a:extLst>
          </p:cNvPr>
          <p:cNvPicPr>
            <a:picLocks noChangeAspect="1"/>
          </p:cNvPicPr>
          <p:nvPr/>
        </p:nvPicPr>
        <p:blipFill>
          <a:blip r:embed="rId2"/>
          <a:stretch>
            <a:fillRect/>
          </a:stretch>
        </p:blipFill>
        <p:spPr>
          <a:xfrm>
            <a:off x="0" y="0"/>
            <a:ext cx="12064181" cy="6857999"/>
          </a:xfrm>
          <a:prstGeom prst="rect">
            <a:avLst/>
          </a:prstGeom>
        </p:spPr>
      </p:pic>
    </p:spTree>
    <p:extLst>
      <p:ext uri="{BB962C8B-B14F-4D97-AF65-F5344CB8AC3E}">
        <p14:creationId xmlns:p14="http://schemas.microsoft.com/office/powerpoint/2010/main" val="1733116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925</Words>
  <Application>Microsoft Office PowerPoint</Application>
  <PresentationFormat>Widescreen</PresentationFormat>
  <Paragraphs>91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.VnAvant</vt:lpstr>
      <vt:lpstr>Arial</vt:lpstr>
      <vt:lpstr>Calibri</vt:lpstr>
      <vt:lpstr>Calibri Light</vt:lpstr>
      <vt:lpstr>HP001 4 hàng</vt:lpstr>
      <vt:lpstr>Times New Roman</vt:lpstr>
      <vt:lpstr>VNI-Avo</vt:lpstr>
      <vt:lpstr>Office Theme</vt:lpstr>
      <vt:lpstr>PowerPoint Presentation</vt:lpstr>
      <vt:lpstr>TEÁT ÑEÁN ROÀI</vt:lpstr>
      <vt:lpstr>PowerPoint Presentation</vt:lpstr>
      <vt:lpstr>PowerPoint Presentation</vt:lpstr>
      <vt:lpstr>TEÁT ÑEÁN ROÀI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 Đồng</dc:creator>
  <cp:lastModifiedBy>Administrator</cp:lastModifiedBy>
  <cp:revision>12</cp:revision>
  <dcterms:created xsi:type="dcterms:W3CDTF">2021-07-08T01:33:34Z</dcterms:created>
  <dcterms:modified xsi:type="dcterms:W3CDTF">2022-01-06T03:22:24Z</dcterms:modified>
</cp:coreProperties>
</file>