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1" r:id="rId5"/>
    <p:sldId id="285" r:id="rId6"/>
    <p:sldId id="262" r:id="rId7"/>
    <p:sldId id="258" r:id="rId8"/>
    <p:sldId id="259" r:id="rId9"/>
    <p:sldId id="264" r:id="rId10"/>
    <p:sldId id="286" r:id="rId11"/>
    <p:sldId id="266" r:id="rId12"/>
    <p:sldId id="267" r:id="rId13"/>
    <p:sldId id="287" r:id="rId14"/>
    <p:sldId id="288" r:id="rId15"/>
    <p:sldId id="268" r:id="rId16"/>
    <p:sldId id="265" r:id="rId17"/>
    <p:sldId id="272" r:id="rId18"/>
    <p:sldId id="289" r:id="rId19"/>
    <p:sldId id="290" r:id="rId20"/>
    <p:sldId id="291" r:id="rId21"/>
    <p:sldId id="292" r:id="rId22"/>
    <p:sldId id="294" r:id="rId23"/>
    <p:sldId id="293" r:id="rId24"/>
    <p:sldId id="263" r:id="rId25"/>
    <p:sldId id="270" r:id="rId26"/>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Segoe Script" panose="030B0504020000000003" pitchFamily="66"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B70"/>
    <a:srgbClr val="3C3B37"/>
    <a:srgbClr val="F18461"/>
    <a:srgbClr val="FC9797"/>
    <a:srgbClr val="FFCB64"/>
    <a:srgbClr val="FFECD5"/>
    <a:srgbClr val="D3E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p:scale>
          <a:sx n="50" d="100"/>
          <a:sy n="50" d="100"/>
        </p:scale>
        <p:origin x="1301" y="-98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3.svg"/><Relationship Id="rId7" Type="http://schemas.openxmlformats.org/officeDocument/2006/relationships/image" Target="../media/image9.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5.svg"/><Relationship Id="rId5" Type="http://schemas.openxmlformats.org/officeDocument/2006/relationships/image" Target="../media/image3.svg"/><Relationship Id="rId10" Type="http://schemas.openxmlformats.org/officeDocument/2006/relationships/image" Target="../media/image54.png"/><Relationship Id="rId4" Type="http://schemas.openxmlformats.org/officeDocument/2006/relationships/image" Target="../media/image2.png"/><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7.svg"/><Relationship Id="rId7" Type="http://schemas.openxmlformats.org/officeDocument/2006/relationships/image" Target="../media/image21.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59.svg"/><Relationship Id="rId5" Type="http://schemas.openxmlformats.org/officeDocument/2006/relationships/image" Target="../media/image9.svg"/><Relationship Id="rId10" Type="http://schemas.openxmlformats.org/officeDocument/2006/relationships/image" Target="../media/image58.png"/><Relationship Id="rId4" Type="http://schemas.openxmlformats.org/officeDocument/2006/relationships/image" Target="../media/image8.png"/><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1.svg"/><Relationship Id="rId7" Type="http://schemas.openxmlformats.org/officeDocument/2006/relationships/image" Target="../media/image7.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65.png"/><Relationship Id="rId5" Type="http://schemas.openxmlformats.org/officeDocument/2006/relationships/image" Target="../media/image63.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39.sv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1.svg"/><Relationship Id="rId7" Type="http://schemas.openxmlformats.org/officeDocument/2006/relationships/image" Target="../media/image7.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63.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1.svg"/><Relationship Id="rId7" Type="http://schemas.openxmlformats.org/officeDocument/2006/relationships/image" Target="../media/image7.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63.svg"/><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39.svg"/></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svg"/><Relationship Id="rId18" Type="http://schemas.openxmlformats.org/officeDocument/2006/relationships/image" Target="../media/image78.png"/><Relationship Id="rId3" Type="http://schemas.openxmlformats.org/officeDocument/2006/relationships/image" Target="../media/image43.svg"/><Relationship Id="rId21" Type="http://schemas.openxmlformats.org/officeDocument/2006/relationships/image" Target="../media/image81.svg"/><Relationship Id="rId7" Type="http://schemas.openxmlformats.org/officeDocument/2006/relationships/image" Target="../media/image67.svg"/><Relationship Id="rId12" Type="http://schemas.openxmlformats.org/officeDocument/2006/relationships/image" Target="../media/image72.png"/><Relationship Id="rId17" Type="http://schemas.openxmlformats.org/officeDocument/2006/relationships/image" Target="../media/image77.svg"/><Relationship Id="rId2" Type="http://schemas.openxmlformats.org/officeDocument/2006/relationships/image" Target="../media/image42.png"/><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3.svg"/><Relationship Id="rId15" Type="http://schemas.openxmlformats.org/officeDocument/2006/relationships/image" Target="../media/image75.svg"/><Relationship Id="rId10" Type="http://schemas.openxmlformats.org/officeDocument/2006/relationships/image" Target="../media/image70.png"/><Relationship Id="rId19" Type="http://schemas.openxmlformats.org/officeDocument/2006/relationships/image" Target="../media/image79.svg"/><Relationship Id="rId4" Type="http://schemas.openxmlformats.org/officeDocument/2006/relationships/image" Target="../media/image62.png"/><Relationship Id="rId9" Type="http://schemas.openxmlformats.org/officeDocument/2006/relationships/image" Target="../media/image69.svg"/><Relationship Id="rId14"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3.svg"/><Relationship Id="rId7" Type="http://schemas.openxmlformats.org/officeDocument/2006/relationships/image" Target="../media/image1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85.svg"/><Relationship Id="rId5" Type="http://schemas.openxmlformats.org/officeDocument/2006/relationships/image" Target="../media/image51.svg"/><Relationship Id="rId10" Type="http://schemas.openxmlformats.org/officeDocument/2006/relationships/image" Target="../media/image84.png"/><Relationship Id="rId4" Type="http://schemas.openxmlformats.org/officeDocument/2006/relationships/image" Target="../media/image50.png"/><Relationship Id="rId9" Type="http://schemas.openxmlformats.org/officeDocument/2006/relationships/image" Target="../media/image83.sv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1.svg"/><Relationship Id="rId7" Type="http://schemas.openxmlformats.org/officeDocument/2006/relationships/image" Target="../media/image89.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51.svg"/></Relationships>
</file>

<file path=ppt/slides/_rels/slide1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91.svg"/></Relationships>
</file>

<file path=ppt/slides/_rels/slide1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93.sv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20.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95.svg"/></Relationships>
</file>

<file path=ppt/slides/_rels/slide2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97.svg"/></Relationships>
</file>

<file path=ppt/slides/_rels/slide2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99.svg"/></Relationships>
</file>

<file path=ppt/slides/_rels/slide2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101.sv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3.svg"/><Relationship Id="rId7" Type="http://schemas.openxmlformats.org/officeDocument/2006/relationships/image" Target="../media/image13.sv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15.sv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9.svg"/><Relationship Id="rId3" Type="http://schemas.openxmlformats.org/officeDocument/2006/relationships/image" Target="../media/image3.svg"/><Relationship Id="rId7" Type="http://schemas.openxmlformats.org/officeDocument/2006/relationships/image" Target="../media/image21.svg"/><Relationship Id="rId12"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7.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25.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5.svg"/><Relationship Id="rId3" Type="http://schemas.openxmlformats.org/officeDocument/2006/relationships/image" Target="../media/image29.svg"/><Relationship Id="rId7" Type="http://schemas.openxmlformats.org/officeDocument/2006/relationships/image" Target="../media/image7.svg"/><Relationship Id="rId12"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3.svg"/><Relationship Id="rId5" Type="http://schemas.openxmlformats.org/officeDocument/2006/relationships/image" Target="../media/image31.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15.svg"/><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7.svg"/><Relationship Id="rId5" Type="http://schemas.openxmlformats.org/officeDocument/2006/relationships/image" Target="../media/image25.sv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39.sv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2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9.svg"/><Relationship Id="rId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40.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3.svg"/><Relationship Id="rId7" Type="http://schemas.openxmlformats.org/officeDocument/2006/relationships/image" Target="../media/image3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1.svg"/><Relationship Id="rId7" Type="http://schemas.openxmlformats.org/officeDocument/2006/relationships/image" Target="../media/image7.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9.svg"/><Relationship Id="rId5" Type="http://schemas.openxmlformats.org/officeDocument/2006/relationships/image" Target="../media/image39.svg"/><Relationship Id="rId10" Type="http://schemas.openxmlformats.org/officeDocument/2006/relationships/image" Target="../media/image48.png"/><Relationship Id="rId4" Type="http://schemas.openxmlformats.org/officeDocument/2006/relationships/image" Target="../media/image38.png"/><Relationship Id="rId9" Type="http://schemas.openxmlformats.org/officeDocument/2006/relationships/image" Target="../media/image47.svg"/></Relationships>
</file>

<file path=ppt/slides/_rels/slide8.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9.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3.svg"/><Relationship Id="rId7" Type="http://schemas.openxmlformats.org/officeDocument/2006/relationships/image" Target="../media/image9.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5.svg"/><Relationship Id="rId5" Type="http://schemas.openxmlformats.org/officeDocument/2006/relationships/image" Target="../media/image3.svg"/><Relationship Id="rId10" Type="http://schemas.openxmlformats.org/officeDocument/2006/relationships/image" Target="../media/image54.png"/><Relationship Id="rId4" Type="http://schemas.openxmlformats.org/officeDocument/2006/relationships/image" Target="../media/image2.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08741" y="8607543"/>
            <a:ext cx="23610831" cy="661103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11309" y="-4195021"/>
            <a:ext cx="22444563" cy="628447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1531" y="6614663"/>
            <a:ext cx="1050149" cy="117156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06105">
            <a:off x="16074737" y="6794887"/>
            <a:ext cx="894010" cy="1982683"/>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197803" y="8756306"/>
            <a:ext cx="797452" cy="752505"/>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438551" y="1384601"/>
            <a:ext cx="1345634" cy="1409712"/>
          </a:xfrm>
          <a:prstGeom prst="rect">
            <a:avLst/>
          </a:prstGeom>
        </p:spPr>
      </p:pic>
      <p:pic>
        <p:nvPicPr>
          <p:cNvPr id="9"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188764">
            <a:off x="1628779" y="2612812"/>
            <a:ext cx="815206" cy="815206"/>
          </a:xfrm>
          <a:prstGeom prst="rect">
            <a:avLst/>
          </a:prstGeom>
        </p:spPr>
      </p:pic>
      <p:sp>
        <p:nvSpPr>
          <p:cNvPr id="12" name="TextBox 8">
            <a:extLst>
              <a:ext uri="{FF2B5EF4-FFF2-40B4-BE49-F238E27FC236}">
                <a16:creationId xmlns:a16="http://schemas.microsoft.com/office/drawing/2014/main" id="{0D216905-5860-4C36-9944-2365CD7BA9E5}"/>
              </a:ext>
            </a:extLst>
          </p:cNvPr>
          <p:cNvSpPr txBox="1"/>
          <p:nvPr/>
        </p:nvSpPr>
        <p:spPr>
          <a:xfrm>
            <a:off x="2209800" y="3540122"/>
            <a:ext cx="14410903" cy="3118674"/>
          </a:xfrm>
          <a:prstGeom prst="rect">
            <a:avLst/>
          </a:prstGeom>
        </p:spPr>
        <p:txBody>
          <a:bodyPr wrap="square" lIns="0" tIns="0" rIns="0" bIns="0" rtlCol="0" anchor="t">
            <a:spAutoFit/>
          </a:bodyPr>
          <a:lstStyle/>
          <a:p>
            <a:pPr marL="0" lvl="0" indent="0" algn="ctr">
              <a:lnSpc>
                <a:spcPct val="150000"/>
              </a:lnSpc>
              <a:spcBef>
                <a:spcPts val="5463"/>
              </a:spcBef>
            </a:pPr>
            <a:r>
              <a:rPr lang="en-US" sz="7200" b="1" u="none" dirty="0">
                <a:solidFill>
                  <a:srgbClr val="3C3B37"/>
                </a:solidFill>
                <a:latin typeface="Arial" panose="020B0604020202020204" pitchFamily="34" charset="0"/>
                <a:cs typeface="Arial" panose="020B0604020202020204" pitchFamily="34" charset="0"/>
              </a:rPr>
              <a:t>CHÀO  MỪNG CÁC EM ĐẾN VỚI BÀI HỌC NGÀY HÔM NAY!</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219200" y="-5239284"/>
            <a:ext cx="23336485" cy="653421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233689" y="8914378"/>
            <a:ext cx="23610831" cy="6611033"/>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27156">
            <a:off x="17544370" y="783350"/>
            <a:ext cx="597742" cy="1325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400" y="8748660"/>
            <a:ext cx="797452" cy="752505"/>
          </a:xfrm>
          <a:prstGeom prst="rect">
            <a:avLst/>
          </a:prstGeom>
        </p:spPr>
      </p:pic>
      <p:pic>
        <p:nvPicPr>
          <p:cNvPr id="20" name="Picture 8">
            <a:extLst>
              <a:ext uri="{FF2B5EF4-FFF2-40B4-BE49-F238E27FC236}">
                <a16:creationId xmlns:a16="http://schemas.microsoft.com/office/drawing/2014/main" id="{4993F8B4-33B6-486E-8A4C-83AD89445CF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8833" y="1560296"/>
            <a:ext cx="289867" cy="281896"/>
          </a:xfrm>
          <a:prstGeom prst="rect">
            <a:avLst/>
          </a:prstGeom>
        </p:spPr>
      </p:pic>
      <p:grpSp>
        <p:nvGrpSpPr>
          <p:cNvPr id="47" name="Group 46">
            <a:extLst>
              <a:ext uri="{FF2B5EF4-FFF2-40B4-BE49-F238E27FC236}">
                <a16:creationId xmlns:a16="http://schemas.microsoft.com/office/drawing/2014/main" id="{A9437DBD-2ECB-49D9-9AAF-A706D235C17C}"/>
              </a:ext>
            </a:extLst>
          </p:cNvPr>
          <p:cNvGrpSpPr/>
          <p:nvPr/>
        </p:nvGrpSpPr>
        <p:grpSpPr>
          <a:xfrm>
            <a:off x="1257300" y="751840"/>
            <a:ext cx="8763000" cy="1371600"/>
            <a:chOff x="3377314" y="1040606"/>
            <a:chExt cx="8763000" cy="1371600"/>
          </a:xfrm>
        </p:grpSpPr>
        <p:sp>
          <p:nvSpPr>
            <p:cNvPr id="48" name="TextBox 8">
              <a:extLst>
                <a:ext uri="{FF2B5EF4-FFF2-40B4-BE49-F238E27FC236}">
                  <a16:creationId xmlns:a16="http://schemas.microsoft.com/office/drawing/2014/main" id="{9AB3BEC7-8249-46A2-AF92-1C8AFB8FB0DE}"/>
                </a:ext>
              </a:extLst>
            </p:cNvPr>
            <p:cNvSpPr txBox="1"/>
            <p:nvPr/>
          </p:nvSpPr>
          <p:spPr>
            <a:xfrm>
              <a:off x="3377314" y="1155700"/>
              <a:ext cx="87630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10 kg : 2 =        kg</a:t>
              </a:r>
            </a:p>
          </p:txBody>
        </p:sp>
        <p:sp>
          <p:nvSpPr>
            <p:cNvPr id="49" name="Rectangle 48">
              <a:extLst>
                <a:ext uri="{FF2B5EF4-FFF2-40B4-BE49-F238E27FC236}">
                  <a16:creationId xmlns:a16="http://schemas.microsoft.com/office/drawing/2014/main" id="{8124FE71-DC83-48EE-AF07-8791698F1338}"/>
                </a:ext>
              </a:extLst>
            </p:cNvPr>
            <p:cNvSpPr/>
            <p:nvPr/>
          </p:nvSpPr>
          <p:spPr>
            <a:xfrm>
              <a:off x="8635114" y="1040606"/>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51" name="Group 50">
            <a:extLst>
              <a:ext uri="{FF2B5EF4-FFF2-40B4-BE49-F238E27FC236}">
                <a16:creationId xmlns:a16="http://schemas.microsoft.com/office/drawing/2014/main" id="{EA4FE2E1-F11D-4DEA-94CF-541453670196}"/>
              </a:ext>
            </a:extLst>
          </p:cNvPr>
          <p:cNvGrpSpPr/>
          <p:nvPr/>
        </p:nvGrpSpPr>
        <p:grpSpPr>
          <a:xfrm>
            <a:off x="1257300" y="2247900"/>
            <a:ext cx="8496300" cy="1371600"/>
            <a:chOff x="3377314" y="1040606"/>
            <a:chExt cx="8496300" cy="1371600"/>
          </a:xfrm>
        </p:grpSpPr>
        <p:sp>
          <p:nvSpPr>
            <p:cNvPr id="52" name="TextBox 8">
              <a:extLst>
                <a:ext uri="{FF2B5EF4-FFF2-40B4-BE49-F238E27FC236}">
                  <a16:creationId xmlns:a16="http://schemas.microsoft.com/office/drawing/2014/main" id="{BE57DF43-09FA-4FA0-B779-757BB5F522B0}"/>
                </a:ext>
              </a:extLst>
            </p:cNvPr>
            <p:cNvSpPr txBox="1"/>
            <p:nvPr/>
          </p:nvSpPr>
          <p:spPr>
            <a:xfrm>
              <a:off x="3377314" y="1181100"/>
              <a:ext cx="84963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14 kg : 2 =        kg</a:t>
              </a:r>
            </a:p>
          </p:txBody>
        </p:sp>
        <p:sp>
          <p:nvSpPr>
            <p:cNvPr id="53" name="Rectangle 52">
              <a:extLst>
                <a:ext uri="{FF2B5EF4-FFF2-40B4-BE49-F238E27FC236}">
                  <a16:creationId xmlns:a16="http://schemas.microsoft.com/office/drawing/2014/main" id="{C5DF2433-1BA6-449A-B2BA-E1D30A407D39}"/>
                </a:ext>
              </a:extLst>
            </p:cNvPr>
            <p:cNvSpPr/>
            <p:nvPr/>
          </p:nvSpPr>
          <p:spPr>
            <a:xfrm>
              <a:off x="8635114" y="1040606"/>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55" name="Group 54">
            <a:extLst>
              <a:ext uri="{FF2B5EF4-FFF2-40B4-BE49-F238E27FC236}">
                <a16:creationId xmlns:a16="http://schemas.microsoft.com/office/drawing/2014/main" id="{E6C91CA3-EF77-4471-ABB4-1018EEBA04E0}"/>
              </a:ext>
            </a:extLst>
          </p:cNvPr>
          <p:cNvGrpSpPr/>
          <p:nvPr/>
        </p:nvGrpSpPr>
        <p:grpSpPr>
          <a:xfrm>
            <a:off x="8050441" y="3771900"/>
            <a:ext cx="9296400" cy="1371600"/>
            <a:chOff x="2893355" y="1039790"/>
            <a:chExt cx="9296400" cy="1371600"/>
          </a:xfrm>
        </p:grpSpPr>
        <p:sp>
          <p:nvSpPr>
            <p:cNvPr id="56" name="TextBox 8">
              <a:extLst>
                <a:ext uri="{FF2B5EF4-FFF2-40B4-BE49-F238E27FC236}">
                  <a16:creationId xmlns:a16="http://schemas.microsoft.com/office/drawing/2014/main" id="{C11C1517-D748-4CDD-B132-9E87EA9BA3B5}"/>
                </a:ext>
              </a:extLst>
            </p:cNvPr>
            <p:cNvSpPr txBox="1"/>
            <p:nvPr/>
          </p:nvSpPr>
          <p:spPr>
            <a:xfrm>
              <a:off x="2893355" y="1157402"/>
              <a:ext cx="92964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18 cm : 2 =        cm</a:t>
              </a:r>
            </a:p>
          </p:txBody>
        </p:sp>
        <p:sp>
          <p:nvSpPr>
            <p:cNvPr id="57" name="Rectangle 56">
              <a:extLst>
                <a:ext uri="{FF2B5EF4-FFF2-40B4-BE49-F238E27FC236}">
                  <a16:creationId xmlns:a16="http://schemas.microsoft.com/office/drawing/2014/main" id="{8795DFC6-6EAA-4D44-9DC8-D5D158C09150}"/>
                </a:ext>
              </a:extLst>
            </p:cNvPr>
            <p:cNvSpPr/>
            <p:nvPr/>
          </p:nvSpPr>
          <p:spPr>
            <a:xfrm>
              <a:off x="8330314" y="1039790"/>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59" name="Group 58">
            <a:extLst>
              <a:ext uri="{FF2B5EF4-FFF2-40B4-BE49-F238E27FC236}">
                <a16:creationId xmlns:a16="http://schemas.microsoft.com/office/drawing/2014/main" id="{6FDAF9CC-4EFC-4BE9-960A-7F45449828B4}"/>
              </a:ext>
            </a:extLst>
          </p:cNvPr>
          <p:cNvGrpSpPr/>
          <p:nvPr/>
        </p:nvGrpSpPr>
        <p:grpSpPr>
          <a:xfrm>
            <a:off x="8050441" y="5280682"/>
            <a:ext cx="9246959" cy="1371600"/>
            <a:chOff x="2893355" y="1039812"/>
            <a:chExt cx="9246959" cy="1371600"/>
          </a:xfrm>
        </p:grpSpPr>
        <p:sp>
          <p:nvSpPr>
            <p:cNvPr id="60" name="TextBox 8">
              <a:extLst>
                <a:ext uri="{FF2B5EF4-FFF2-40B4-BE49-F238E27FC236}">
                  <a16:creationId xmlns:a16="http://schemas.microsoft.com/office/drawing/2014/main" id="{B3C0DB4B-3503-4864-B1E3-83CE6B0FBA25}"/>
                </a:ext>
              </a:extLst>
            </p:cNvPr>
            <p:cNvSpPr txBox="1"/>
            <p:nvPr/>
          </p:nvSpPr>
          <p:spPr>
            <a:xfrm>
              <a:off x="2893355" y="1155700"/>
              <a:ext cx="9246959"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20 dm : 2 =        dm</a:t>
              </a:r>
            </a:p>
          </p:txBody>
        </p:sp>
        <p:sp>
          <p:nvSpPr>
            <p:cNvPr id="61" name="Rectangle 60">
              <a:extLst>
                <a:ext uri="{FF2B5EF4-FFF2-40B4-BE49-F238E27FC236}">
                  <a16:creationId xmlns:a16="http://schemas.microsoft.com/office/drawing/2014/main" id="{78D52B11-3F6C-47BA-A11E-C4242457285B}"/>
                </a:ext>
              </a:extLst>
            </p:cNvPr>
            <p:cNvSpPr/>
            <p:nvPr/>
          </p:nvSpPr>
          <p:spPr>
            <a:xfrm>
              <a:off x="8330314" y="1039812"/>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63" name="Group 62">
            <a:extLst>
              <a:ext uri="{FF2B5EF4-FFF2-40B4-BE49-F238E27FC236}">
                <a16:creationId xmlns:a16="http://schemas.microsoft.com/office/drawing/2014/main" id="{424A51A1-F57E-41BC-98F1-8D973CEAE9E6}"/>
              </a:ext>
            </a:extLst>
          </p:cNvPr>
          <p:cNvGrpSpPr/>
          <p:nvPr/>
        </p:nvGrpSpPr>
        <p:grpSpPr>
          <a:xfrm>
            <a:off x="1562100" y="6730382"/>
            <a:ext cx="7962900" cy="1372622"/>
            <a:chOff x="3377314" y="1014184"/>
            <a:chExt cx="7962900" cy="1372622"/>
          </a:xfrm>
        </p:grpSpPr>
        <p:sp>
          <p:nvSpPr>
            <p:cNvPr id="64" name="TextBox 8">
              <a:extLst>
                <a:ext uri="{FF2B5EF4-FFF2-40B4-BE49-F238E27FC236}">
                  <a16:creationId xmlns:a16="http://schemas.microsoft.com/office/drawing/2014/main" id="{C1FC09A0-5F94-468A-A937-57FDDE228151}"/>
                </a:ext>
              </a:extLst>
            </p:cNvPr>
            <p:cNvSpPr txBox="1"/>
            <p:nvPr/>
          </p:nvSpPr>
          <p:spPr>
            <a:xfrm>
              <a:off x="3377314" y="1155700"/>
              <a:ext cx="79629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16l : 2 =          l</a:t>
              </a:r>
            </a:p>
          </p:txBody>
        </p:sp>
        <p:sp>
          <p:nvSpPr>
            <p:cNvPr id="65" name="Rectangle 64">
              <a:extLst>
                <a:ext uri="{FF2B5EF4-FFF2-40B4-BE49-F238E27FC236}">
                  <a16:creationId xmlns:a16="http://schemas.microsoft.com/office/drawing/2014/main" id="{B3E2A4E1-BB01-4E83-8610-08A1D6A6BB8B}"/>
                </a:ext>
              </a:extLst>
            </p:cNvPr>
            <p:cNvSpPr/>
            <p:nvPr/>
          </p:nvSpPr>
          <p:spPr>
            <a:xfrm>
              <a:off x="7625464" y="1014184"/>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67" name="Group 66">
            <a:extLst>
              <a:ext uri="{FF2B5EF4-FFF2-40B4-BE49-F238E27FC236}">
                <a16:creationId xmlns:a16="http://schemas.microsoft.com/office/drawing/2014/main" id="{3072272B-BBA8-451D-99CE-D63F762CE5A9}"/>
              </a:ext>
            </a:extLst>
          </p:cNvPr>
          <p:cNvGrpSpPr/>
          <p:nvPr/>
        </p:nvGrpSpPr>
        <p:grpSpPr>
          <a:xfrm>
            <a:off x="1562100" y="8267700"/>
            <a:ext cx="7886700" cy="1371600"/>
            <a:chOff x="3377314" y="1068142"/>
            <a:chExt cx="7886700" cy="1371600"/>
          </a:xfrm>
        </p:grpSpPr>
        <p:sp>
          <p:nvSpPr>
            <p:cNvPr id="68" name="TextBox 8">
              <a:extLst>
                <a:ext uri="{FF2B5EF4-FFF2-40B4-BE49-F238E27FC236}">
                  <a16:creationId xmlns:a16="http://schemas.microsoft.com/office/drawing/2014/main" id="{BCDF0F30-2B06-48A2-B449-ECC551238B34}"/>
                </a:ext>
              </a:extLst>
            </p:cNvPr>
            <p:cNvSpPr txBox="1"/>
            <p:nvPr/>
          </p:nvSpPr>
          <p:spPr>
            <a:xfrm>
              <a:off x="3377314" y="1155700"/>
              <a:ext cx="78867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12l : 2 =          l</a:t>
              </a:r>
            </a:p>
          </p:txBody>
        </p:sp>
        <p:sp>
          <p:nvSpPr>
            <p:cNvPr id="69" name="Rectangle 68">
              <a:extLst>
                <a:ext uri="{FF2B5EF4-FFF2-40B4-BE49-F238E27FC236}">
                  <a16:creationId xmlns:a16="http://schemas.microsoft.com/office/drawing/2014/main" id="{83790520-8DA4-499F-BC0D-4B4B07CBDB49}"/>
                </a:ext>
              </a:extLst>
            </p:cNvPr>
            <p:cNvSpPr/>
            <p:nvPr/>
          </p:nvSpPr>
          <p:spPr>
            <a:xfrm>
              <a:off x="7625464" y="1068142"/>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sp>
        <p:nvSpPr>
          <p:cNvPr id="71" name="Rectangle 70">
            <a:extLst>
              <a:ext uri="{FF2B5EF4-FFF2-40B4-BE49-F238E27FC236}">
                <a16:creationId xmlns:a16="http://schemas.microsoft.com/office/drawing/2014/main" id="{B910DC5D-6E72-48B3-9C18-1B8A2CD8B62A}"/>
              </a:ext>
            </a:extLst>
          </p:cNvPr>
          <p:cNvSpPr/>
          <p:nvPr/>
        </p:nvSpPr>
        <p:spPr>
          <a:xfrm>
            <a:off x="6515100" y="751840"/>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5</a:t>
            </a:r>
          </a:p>
        </p:txBody>
      </p:sp>
      <p:sp>
        <p:nvSpPr>
          <p:cNvPr id="72" name="Rectangle 71">
            <a:extLst>
              <a:ext uri="{FF2B5EF4-FFF2-40B4-BE49-F238E27FC236}">
                <a16:creationId xmlns:a16="http://schemas.microsoft.com/office/drawing/2014/main" id="{AB6C8854-52F0-4808-8B4C-00749694C073}"/>
              </a:ext>
            </a:extLst>
          </p:cNvPr>
          <p:cNvSpPr/>
          <p:nvPr/>
        </p:nvSpPr>
        <p:spPr>
          <a:xfrm>
            <a:off x="6515100" y="2252548"/>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7</a:t>
            </a:r>
          </a:p>
        </p:txBody>
      </p:sp>
      <p:sp>
        <p:nvSpPr>
          <p:cNvPr id="73" name="Rectangle 72">
            <a:extLst>
              <a:ext uri="{FF2B5EF4-FFF2-40B4-BE49-F238E27FC236}">
                <a16:creationId xmlns:a16="http://schemas.microsoft.com/office/drawing/2014/main" id="{3A17A2FE-87B6-4A29-94E7-D2F2B8F071AF}"/>
              </a:ext>
            </a:extLst>
          </p:cNvPr>
          <p:cNvSpPr/>
          <p:nvPr/>
        </p:nvSpPr>
        <p:spPr>
          <a:xfrm>
            <a:off x="13487400" y="3771106"/>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9</a:t>
            </a:r>
          </a:p>
        </p:txBody>
      </p:sp>
      <p:sp>
        <p:nvSpPr>
          <p:cNvPr id="74" name="Rectangle 73">
            <a:extLst>
              <a:ext uri="{FF2B5EF4-FFF2-40B4-BE49-F238E27FC236}">
                <a16:creationId xmlns:a16="http://schemas.microsoft.com/office/drawing/2014/main" id="{E54ECB24-2FE1-47DF-9E32-4CF4F9348136}"/>
              </a:ext>
            </a:extLst>
          </p:cNvPr>
          <p:cNvSpPr/>
          <p:nvPr/>
        </p:nvSpPr>
        <p:spPr>
          <a:xfrm>
            <a:off x="13487400" y="5280682"/>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10</a:t>
            </a:r>
          </a:p>
        </p:txBody>
      </p:sp>
      <p:sp>
        <p:nvSpPr>
          <p:cNvPr id="75" name="Rectangle 74">
            <a:extLst>
              <a:ext uri="{FF2B5EF4-FFF2-40B4-BE49-F238E27FC236}">
                <a16:creationId xmlns:a16="http://schemas.microsoft.com/office/drawing/2014/main" id="{72EF9854-E9A7-40FA-AC2B-355E19AE2156}"/>
              </a:ext>
            </a:extLst>
          </p:cNvPr>
          <p:cNvSpPr/>
          <p:nvPr/>
        </p:nvSpPr>
        <p:spPr>
          <a:xfrm>
            <a:off x="5810250" y="6727460"/>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8</a:t>
            </a:r>
          </a:p>
        </p:txBody>
      </p:sp>
      <p:sp>
        <p:nvSpPr>
          <p:cNvPr id="76" name="Rectangle 75">
            <a:extLst>
              <a:ext uri="{FF2B5EF4-FFF2-40B4-BE49-F238E27FC236}">
                <a16:creationId xmlns:a16="http://schemas.microsoft.com/office/drawing/2014/main" id="{D6439145-31DA-4D03-97D9-BD618907CA97}"/>
              </a:ext>
            </a:extLst>
          </p:cNvPr>
          <p:cNvSpPr/>
          <p:nvPr/>
        </p:nvSpPr>
        <p:spPr>
          <a:xfrm>
            <a:off x="5810250" y="8267700"/>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198826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arn(inVertic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arn(inVertic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arn(inVertic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500"/>
                                        <p:tgtEl>
                                          <p:spTgt spid="7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500"/>
                                        <p:tgtEl>
                                          <p:spTgt spid="7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500"/>
                                        <p:tgtEl>
                                          <p:spTgt spid="7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P spid="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458233" y="7035467"/>
            <a:ext cx="6773827" cy="4800950"/>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8437">
            <a:off x="17200685" y="8369090"/>
            <a:ext cx="597742" cy="132563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25995" y="2414"/>
            <a:ext cx="1467196" cy="146719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9247266"/>
            <a:ext cx="1033842" cy="102068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040946" y="-1568292"/>
            <a:ext cx="4656068" cy="4114800"/>
          </a:xfrm>
          <a:prstGeom prst="rect">
            <a:avLst/>
          </a:prstGeom>
        </p:spPr>
      </p:pic>
      <p:sp>
        <p:nvSpPr>
          <p:cNvPr id="13" name="TextBox 12">
            <a:extLst>
              <a:ext uri="{FF2B5EF4-FFF2-40B4-BE49-F238E27FC236}">
                <a16:creationId xmlns:a16="http://schemas.microsoft.com/office/drawing/2014/main" id="{2BF2A30C-BD3E-4381-993E-A6C5C404F4A3}"/>
              </a:ext>
            </a:extLst>
          </p:cNvPr>
          <p:cNvSpPr txBox="1"/>
          <p:nvPr/>
        </p:nvSpPr>
        <p:spPr>
          <a:xfrm>
            <a:off x="2362744" y="647700"/>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3: Tính nhẩm</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813CF46-B1CD-4361-B2E7-C612F81F3D67}"/>
              </a:ext>
            </a:extLst>
          </p:cNvPr>
          <p:cNvSpPr txBox="1"/>
          <p:nvPr/>
        </p:nvSpPr>
        <p:spPr>
          <a:xfrm>
            <a:off x="1305060" y="1663029"/>
            <a:ext cx="15677879" cy="1651671"/>
          </a:xfrm>
          <a:prstGeom prst="rect">
            <a:avLst/>
          </a:prstGeom>
          <a:noFill/>
        </p:spPr>
        <p:txBody>
          <a:bodyPr wrap="square">
            <a:spAutoFit/>
          </a:bodyPr>
          <a:lstStyle/>
          <a:p>
            <a:pPr algn="ctr">
              <a:lnSpc>
                <a:spcPct val="150000"/>
              </a:lnSpc>
              <a:spcAft>
                <a:spcPts val="1000"/>
              </a:spcAft>
            </a:pPr>
            <a:r>
              <a:rPr lang="nl-NL" sz="3600" dirty="0">
                <a:latin typeface="Arial" panose="020B0604020202020204" pitchFamily="34" charset="0"/>
                <a:ea typeface="Arial" panose="020B0604020202020204" pitchFamily="34" charset="0"/>
                <a:cs typeface="Times New Roman" panose="02020603050405020304" pitchFamily="18" charset="0"/>
              </a:rPr>
              <a:t>Các em hãy tính kết quả của các phép tính, sau đó đổi vở với bạn cùng bàn và nói cho bạn nghe cách làm của mình</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5410D574-8596-4AEB-8875-B9E80E159095}"/>
              </a:ext>
            </a:extLst>
          </p:cNvPr>
          <p:cNvGrpSpPr/>
          <p:nvPr/>
        </p:nvGrpSpPr>
        <p:grpSpPr>
          <a:xfrm>
            <a:off x="2590800" y="3695700"/>
            <a:ext cx="3848100" cy="5793459"/>
            <a:chOff x="2590800" y="3695700"/>
            <a:chExt cx="3848100" cy="5793459"/>
          </a:xfrm>
        </p:grpSpPr>
        <p:grpSp>
          <p:nvGrpSpPr>
            <p:cNvPr id="17" name="Group 16">
              <a:extLst>
                <a:ext uri="{FF2B5EF4-FFF2-40B4-BE49-F238E27FC236}">
                  <a16:creationId xmlns:a16="http://schemas.microsoft.com/office/drawing/2014/main" id="{97D79F2E-8C6E-41AC-AAE3-95562F759160}"/>
                </a:ext>
              </a:extLst>
            </p:cNvPr>
            <p:cNvGrpSpPr/>
            <p:nvPr/>
          </p:nvGrpSpPr>
          <p:grpSpPr>
            <a:xfrm>
              <a:off x="2590800" y="3695700"/>
              <a:ext cx="3848100" cy="5793459"/>
              <a:chOff x="2324100" y="4150641"/>
              <a:chExt cx="3848100" cy="5793459"/>
            </a:xfrm>
          </p:grpSpPr>
          <p:sp>
            <p:nvSpPr>
              <p:cNvPr id="21" name="Rectangle 20">
                <a:extLst>
                  <a:ext uri="{FF2B5EF4-FFF2-40B4-BE49-F238E27FC236}">
                    <a16:creationId xmlns:a16="http://schemas.microsoft.com/office/drawing/2014/main" id="{2551FE38-99C5-4791-81CA-4347E60BFB7F}"/>
                  </a:ext>
                </a:extLst>
              </p:cNvPr>
              <p:cNvSpPr/>
              <p:nvPr/>
            </p:nvSpPr>
            <p:spPr>
              <a:xfrm>
                <a:off x="2324100" y="415064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2 x 3 =</a:t>
                </a:r>
              </a:p>
            </p:txBody>
          </p:sp>
          <p:sp>
            <p:nvSpPr>
              <p:cNvPr id="22" name="Rectangle 21">
                <a:extLst>
                  <a:ext uri="{FF2B5EF4-FFF2-40B4-BE49-F238E27FC236}">
                    <a16:creationId xmlns:a16="http://schemas.microsoft.com/office/drawing/2014/main" id="{F8243529-1C3E-44E7-84AB-D095E31B7C3F}"/>
                  </a:ext>
                </a:extLst>
              </p:cNvPr>
              <p:cNvSpPr/>
              <p:nvPr/>
            </p:nvSpPr>
            <p:spPr>
              <a:xfrm>
                <a:off x="2324100" y="590653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6 : 2 = </a:t>
                </a:r>
              </a:p>
            </p:txBody>
          </p:sp>
          <p:sp>
            <p:nvSpPr>
              <p:cNvPr id="23" name="Rectangle 22">
                <a:extLst>
                  <a:ext uri="{FF2B5EF4-FFF2-40B4-BE49-F238E27FC236}">
                    <a16:creationId xmlns:a16="http://schemas.microsoft.com/office/drawing/2014/main" id="{D8996184-8240-42CE-ACC1-A438687B5A8B}"/>
                  </a:ext>
                </a:extLst>
              </p:cNvPr>
              <p:cNvSpPr/>
              <p:nvPr/>
            </p:nvSpPr>
            <p:spPr>
              <a:xfrm>
                <a:off x="2324100" y="7793987"/>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6 : 3 =</a:t>
                </a:r>
              </a:p>
            </p:txBody>
          </p:sp>
        </p:grpSp>
        <p:sp>
          <p:nvSpPr>
            <p:cNvPr id="18" name="Flowchart: Process 17">
              <a:extLst>
                <a:ext uri="{FF2B5EF4-FFF2-40B4-BE49-F238E27FC236}">
                  <a16:creationId xmlns:a16="http://schemas.microsoft.com/office/drawing/2014/main" id="{B6DE61E0-B538-4829-B722-20F738E1024B}"/>
                </a:ext>
              </a:extLst>
            </p:cNvPr>
            <p:cNvSpPr/>
            <p:nvPr/>
          </p:nvSpPr>
          <p:spPr>
            <a:xfrm>
              <a:off x="4953000" y="4098166"/>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19" name="Flowchart: Process 18">
              <a:extLst>
                <a:ext uri="{FF2B5EF4-FFF2-40B4-BE49-F238E27FC236}">
                  <a16:creationId xmlns:a16="http://schemas.microsoft.com/office/drawing/2014/main" id="{33E0CC10-1C80-4D82-B675-7F8D65E436BB}"/>
                </a:ext>
              </a:extLst>
            </p:cNvPr>
            <p:cNvSpPr/>
            <p:nvPr/>
          </p:nvSpPr>
          <p:spPr>
            <a:xfrm>
              <a:off x="4953000" y="594357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20" name="Flowchart: Process 19">
              <a:extLst>
                <a:ext uri="{FF2B5EF4-FFF2-40B4-BE49-F238E27FC236}">
                  <a16:creationId xmlns:a16="http://schemas.microsoft.com/office/drawing/2014/main" id="{7F8B478C-D240-4290-887F-39B53040D673}"/>
                </a:ext>
              </a:extLst>
            </p:cNvPr>
            <p:cNvSpPr/>
            <p:nvPr/>
          </p:nvSpPr>
          <p:spPr>
            <a:xfrm>
              <a:off x="4953000" y="773756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grpSp>
      <p:grpSp>
        <p:nvGrpSpPr>
          <p:cNvPr id="24" name="Group 23">
            <a:extLst>
              <a:ext uri="{FF2B5EF4-FFF2-40B4-BE49-F238E27FC236}">
                <a16:creationId xmlns:a16="http://schemas.microsoft.com/office/drawing/2014/main" id="{E6E3C18F-82B8-4A12-87AC-89A42350BA83}"/>
              </a:ext>
            </a:extLst>
          </p:cNvPr>
          <p:cNvGrpSpPr/>
          <p:nvPr/>
        </p:nvGrpSpPr>
        <p:grpSpPr>
          <a:xfrm>
            <a:off x="7188378" y="3695700"/>
            <a:ext cx="4030980" cy="5793459"/>
            <a:chOff x="2590800" y="3695700"/>
            <a:chExt cx="4030980" cy="5793459"/>
          </a:xfrm>
        </p:grpSpPr>
        <p:grpSp>
          <p:nvGrpSpPr>
            <p:cNvPr id="25" name="Group 24">
              <a:extLst>
                <a:ext uri="{FF2B5EF4-FFF2-40B4-BE49-F238E27FC236}">
                  <a16:creationId xmlns:a16="http://schemas.microsoft.com/office/drawing/2014/main" id="{9E7E9788-2EB7-424A-A936-7E226DD67090}"/>
                </a:ext>
              </a:extLst>
            </p:cNvPr>
            <p:cNvGrpSpPr/>
            <p:nvPr/>
          </p:nvGrpSpPr>
          <p:grpSpPr>
            <a:xfrm>
              <a:off x="2590800" y="3695700"/>
              <a:ext cx="4030980" cy="5793459"/>
              <a:chOff x="2324100" y="4150641"/>
              <a:chExt cx="4030980" cy="5793459"/>
            </a:xfrm>
          </p:grpSpPr>
          <p:sp>
            <p:nvSpPr>
              <p:cNvPr id="29" name="Rectangle 28">
                <a:extLst>
                  <a:ext uri="{FF2B5EF4-FFF2-40B4-BE49-F238E27FC236}">
                    <a16:creationId xmlns:a16="http://schemas.microsoft.com/office/drawing/2014/main" id="{E1147CF3-9A75-4A3C-AF97-85089E277644}"/>
                  </a:ext>
                </a:extLst>
              </p:cNvPr>
              <p:cNvSpPr/>
              <p:nvPr/>
            </p:nvSpPr>
            <p:spPr>
              <a:xfrm>
                <a:off x="2324100" y="4150641"/>
                <a:ext cx="403098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2 x 6  =</a:t>
                </a:r>
              </a:p>
            </p:txBody>
          </p:sp>
          <p:sp>
            <p:nvSpPr>
              <p:cNvPr id="30" name="Rectangle 29">
                <a:extLst>
                  <a:ext uri="{FF2B5EF4-FFF2-40B4-BE49-F238E27FC236}">
                    <a16:creationId xmlns:a16="http://schemas.microsoft.com/office/drawing/2014/main" id="{3B961D02-1EBB-44A8-A969-511E42E14EB7}"/>
                  </a:ext>
                </a:extLst>
              </p:cNvPr>
              <p:cNvSpPr/>
              <p:nvPr/>
            </p:nvSpPr>
            <p:spPr>
              <a:xfrm>
                <a:off x="2324100" y="5906531"/>
                <a:ext cx="403098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12 : 2 = </a:t>
                </a:r>
              </a:p>
            </p:txBody>
          </p:sp>
          <p:sp>
            <p:nvSpPr>
              <p:cNvPr id="31" name="Rectangle 30">
                <a:extLst>
                  <a:ext uri="{FF2B5EF4-FFF2-40B4-BE49-F238E27FC236}">
                    <a16:creationId xmlns:a16="http://schemas.microsoft.com/office/drawing/2014/main" id="{652B0EF1-FCDF-4DFC-99DD-373F01119977}"/>
                  </a:ext>
                </a:extLst>
              </p:cNvPr>
              <p:cNvSpPr/>
              <p:nvPr/>
            </p:nvSpPr>
            <p:spPr>
              <a:xfrm>
                <a:off x="2324100" y="7793987"/>
                <a:ext cx="403098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12 : 6 =</a:t>
                </a:r>
              </a:p>
            </p:txBody>
          </p:sp>
        </p:grpSp>
        <p:sp>
          <p:nvSpPr>
            <p:cNvPr id="26" name="Flowchart: Process 25">
              <a:extLst>
                <a:ext uri="{FF2B5EF4-FFF2-40B4-BE49-F238E27FC236}">
                  <a16:creationId xmlns:a16="http://schemas.microsoft.com/office/drawing/2014/main" id="{ED0A5FD9-E785-4021-AAB8-8B22014E2B3D}"/>
                </a:ext>
              </a:extLst>
            </p:cNvPr>
            <p:cNvSpPr/>
            <p:nvPr/>
          </p:nvSpPr>
          <p:spPr>
            <a:xfrm>
              <a:off x="5232222" y="4098166"/>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27" name="Flowchart: Process 26">
              <a:extLst>
                <a:ext uri="{FF2B5EF4-FFF2-40B4-BE49-F238E27FC236}">
                  <a16:creationId xmlns:a16="http://schemas.microsoft.com/office/drawing/2014/main" id="{2F8285BC-1DC8-4257-86F8-F28F099FE5B6}"/>
                </a:ext>
              </a:extLst>
            </p:cNvPr>
            <p:cNvSpPr/>
            <p:nvPr/>
          </p:nvSpPr>
          <p:spPr>
            <a:xfrm>
              <a:off x="5232222" y="594357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28" name="Flowchart: Process 27">
              <a:extLst>
                <a:ext uri="{FF2B5EF4-FFF2-40B4-BE49-F238E27FC236}">
                  <a16:creationId xmlns:a16="http://schemas.microsoft.com/office/drawing/2014/main" id="{1DC539E5-4BB8-4BC4-8AC8-4EE070623EA9}"/>
                </a:ext>
              </a:extLst>
            </p:cNvPr>
            <p:cNvSpPr/>
            <p:nvPr/>
          </p:nvSpPr>
          <p:spPr>
            <a:xfrm>
              <a:off x="5232222" y="773756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grpSp>
      <p:grpSp>
        <p:nvGrpSpPr>
          <p:cNvPr id="32" name="Group 31">
            <a:extLst>
              <a:ext uri="{FF2B5EF4-FFF2-40B4-BE49-F238E27FC236}">
                <a16:creationId xmlns:a16="http://schemas.microsoft.com/office/drawing/2014/main" id="{E71FABC9-D16B-46A6-AABF-1608E282163F}"/>
              </a:ext>
            </a:extLst>
          </p:cNvPr>
          <p:cNvGrpSpPr/>
          <p:nvPr/>
        </p:nvGrpSpPr>
        <p:grpSpPr>
          <a:xfrm>
            <a:off x="11968836" y="3695700"/>
            <a:ext cx="3848100" cy="5793459"/>
            <a:chOff x="2590800" y="3695700"/>
            <a:chExt cx="3848100" cy="5793459"/>
          </a:xfrm>
        </p:grpSpPr>
        <p:grpSp>
          <p:nvGrpSpPr>
            <p:cNvPr id="33" name="Group 32">
              <a:extLst>
                <a:ext uri="{FF2B5EF4-FFF2-40B4-BE49-F238E27FC236}">
                  <a16:creationId xmlns:a16="http://schemas.microsoft.com/office/drawing/2014/main" id="{AE845315-72C9-4FBD-811F-4A77A04B06D4}"/>
                </a:ext>
              </a:extLst>
            </p:cNvPr>
            <p:cNvGrpSpPr/>
            <p:nvPr/>
          </p:nvGrpSpPr>
          <p:grpSpPr>
            <a:xfrm>
              <a:off x="2590800" y="3695700"/>
              <a:ext cx="3848100" cy="5793459"/>
              <a:chOff x="2324100" y="4150641"/>
              <a:chExt cx="3848100" cy="5793459"/>
            </a:xfrm>
          </p:grpSpPr>
          <p:sp>
            <p:nvSpPr>
              <p:cNvPr id="37" name="Rectangle 36">
                <a:extLst>
                  <a:ext uri="{FF2B5EF4-FFF2-40B4-BE49-F238E27FC236}">
                    <a16:creationId xmlns:a16="http://schemas.microsoft.com/office/drawing/2014/main" id="{C44F3298-F7AA-4E0A-B646-9744455CE173}"/>
                  </a:ext>
                </a:extLst>
              </p:cNvPr>
              <p:cNvSpPr/>
              <p:nvPr/>
            </p:nvSpPr>
            <p:spPr>
              <a:xfrm>
                <a:off x="2324100" y="415064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2 x 9 =</a:t>
                </a:r>
              </a:p>
            </p:txBody>
          </p:sp>
          <p:sp>
            <p:nvSpPr>
              <p:cNvPr id="38" name="Rectangle 37">
                <a:extLst>
                  <a:ext uri="{FF2B5EF4-FFF2-40B4-BE49-F238E27FC236}">
                    <a16:creationId xmlns:a16="http://schemas.microsoft.com/office/drawing/2014/main" id="{B4BF6A22-8883-4AA8-B1BB-78FD5BAE9951}"/>
                  </a:ext>
                </a:extLst>
              </p:cNvPr>
              <p:cNvSpPr/>
              <p:nvPr/>
            </p:nvSpPr>
            <p:spPr>
              <a:xfrm>
                <a:off x="2324100" y="590653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18 : 2 = </a:t>
                </a:r>
              </a:p>
            </p:txBody>
          </p:sp>
          <p:sp>
            <p:nvSpPr>
              <p:cNvPr id="39" name="Rectangle 38">
                <a:extLst>
                  <a:ext uri="{FF2B5EF4-FFF2-40B4-BE49-F238E27FC236}">
                    <a16:creationId xmlns:a16="http://schemas.microsoft.com/office/drawing/2014/main" id="{7EB4AB51-D884-4086-97AA-907AF9F2763C}"/>
                  </a:ext>
                </a:extLst>
              </p:cNvPr>
              <p:cNvSpPr/>
              <p:nvPr/>
            </p:nvSpPr>
            <p:spPr>
              <a:xfrm>
                <a:off x="2324100" y="7793987"/>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18 : 9 =</a:t>
                </a:r>
              </a:p>
            </p:txBody>
          </p:sp>
        </p:grpSp>
        <p:sp>
          <p:nvSpPr>
            <p:cNvPr id="34" name="Flowchart: Process 33">
              <a:extLst>
                <a:ext uri="{FF2B5EF4-FFF2-40B4-BE49-F238E27FC236}">
                  <a16:creationId xmlns:a16="http://schemas.microsoft.com/office/drawing/2014/main" id="{261BCF22-8180-425A-920E-77CCC1E782B6}"/>
                </a:ext>
              </a:extLst>
            </p:cNvPr>
            <p:cNvSpPr/>
            <p:nvPr/>
          </p:nvSpPr>
          <p:spPr>
            <a:xfrm>
              <a:off x="5145684" y="4098166"/>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35" name="Flowchart: Process 34">
              <a:extLst>
                <a:ext uri="{FF2B5EF4-FFF2-40B4-BE49-F238E27FC236}">
                  <a16:creationId xmlns:a16="http://schemas.microsoft.com/office/drawing/2014/main" id="{3E6B59E0-7CCD-4D2E-A313-6FCE8DF0807F}"/>
                </a:ext>
              </a:extLst>
            </p:cNvPr>
            <p:cNvSpPr/>
            <p:nvPr/>
          </p:nvSpPr>
          <p:spPr>
            <a:xfrm>
              <a:off x="5145684" y="594357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36" name="Flowchart: Process 35">
              <a:extLst>
                <a:ext uri="{FF2B5EF4-FFF2-40B4-BE49-F238E27FC236}">
                  <a16:creationId xmlns:a16="http://schemas.microsoft.com/office/drawing/2014/main" id="{CFA81B34-DAB6-45A1-84CB-4B6F5039E0FB}"/>
                </a:ext>
              </a:extLst>
            </p:cNvPr>
            <p:cNvSpPr/>
            <p:nvPr/>
          </p:nvSpPr>
          <p:spPr>
            <a:xfrm>
              <a:off x="5145684" y="7757568"/>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grpSp>
      <p:sp>
        <p:nvSpPr>
          <p:cNvPr id="49" name="Flowchart: Process 48">
            <a:extLst>
              <a:ext uri="{FF2B5EF4-FFF2-40B4-BE49-F238E27FC236}">
                <a16:creationId xmlns:a16="http://schemas.microsoft.com/office/drawing/2014/main" id="{BCD3B024-847C-4EC0-A78F-E3FB50E32A85}"/>
              </a:ext>
            </a:extLst>
          </p:cNvPr>
          <p:cNvSpPr/>
          <p:nvPr/>
        </p:nvSpPr>
        <p:spPr>
          <a:xfrm>
            <a:off x="4953000" y="4098166"/>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6</a:t>
            </a:r>
          </a:p>
        </p:txBody>
      </p:sp>
      <p:sp>
        <p:nvSpPr>
          <p:cNvPr id="50" name="Flowchart: Process 49">
            <a:extLst>
              <a:ext uri="{FF2B5EF4-FFF2-40B4-BE49-F238E27FC236}">
                <a16:creationId xmlns:a16="http://schemas.microsoft.com/office/drawing/2014/main" id="{042B3FD7-BEAB-48A7-9876-61D3DB7AFD7B}"/>
              </a:ext>
            </a:extLst>
          </p:cNvPr>
          <p:cNvSpPr/>
          <p:nvPr/>
        </p:nvSpPr>
        <p:spPr>
          <a:xfrm>
            <a:off x="4953000" y="5942039"/>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3</a:t>
            </a:r>
          </a:p>
        </p:txBody>
      </p:sp>
      <p:sp>
        <p:nvSpPr>
          <p:cNvPr id="51" name="Flowchart: Process 50">
            <a:extLst>
              <a:ext uri="{FF2B5EF4-FFF2-40B4-BE49-F238E27FC236}">
                <a16:creationId xmlns:a16="http://schemas.microsoft.com/office/drawing/2014/main" id="{B4513C57-B8B7-42B4-801C-9DFD93308DC5}"/>
              </a:ext>
            </a:extLst>
          </p:cNvPr>
          <p:cNvSpPr/>
          <p:nvPr/>
        </p:nvSpPr>
        <p:spPr>
          <a:xfrm>
            <a:off x="4953000" y="7737567"/>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2</a:t>
            </a:r>
          </a:p>
        </p:txBody>
      </p:sp>
      <p:sp>
        <p:nvSpPr>
          <p:cNvPr id="52" name="Flowchart: Process 51">
            <a:extLst>
              <a:ext uri="{FF2B5EF4-FFF2-40B4-BE49-F238E27FC236}">
                <a16:creationId xmlns:a16="http://schemas.microsoft.com/office/drawing/2014/main" id="{C46CFAEC-9268-4DF4-99FE-E70913FC7D99}"/>
              </a:ext>
            </a:extLst>
          </p:cNvPr>
          <p:cNvSpPr/>
          <p:nvPr/>
        </p:nvSpPr>
        <p:spPr>
          <a:xfrm>
            <a:off x="9829800" y="4098166"/>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12</a:t>
            </a:r>
          </a:p>
        </p:txBody>
      </p:sp>
      <p:sp>
        <p:nvSpPr>
          <p:cNvPr id="53" name="Flowchart: Process 52">
            <a:extLst>
              <a:ext uri="{FF2B5EF4-FFF2-40B4-BE49-F238E27FC236}">
                <a16:creationId xmlns:a16="http://schemas.microsoft.com/office/drawing/2014/main" id="{D1DCF144-F802-477D-972F-DAEB5DA8DF5E}"/>
              </a:ext>
            </a:extLst>
          </p:cNvPr>
          <p:cNvSpPr/>
          <p:nvPr/>
        </p:nvSpPr>
        <p:spPr>
          <a:xfrm>
            <a:off x="9829800" y="5942039"/>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6</a:t>
            </a:r>
          </a:p>
        </p:txBody>
      </p:sp>
      <p:sp>
        <p:nvSpPr>
          <p:cNvPr id="54" name="Flowchart: Process 53">
            <a:extLst>
              <a:ext uri="{FF2B5EF4-FFF2-40B4-BE49-F238E27FC236}">
                <a16:creationId xmlns:a16="http://schemas.microsoft.com/office/drawing/2014/main" id="{F8616BCA-DDE6-4E1D-96FE-1CB9A358A422}"/>
              </a:ext>
            </a:extLst>
          </p:cNvPr>
          <p:cNvSpPr/>
          <p:nvPr/>
        </p:nvSpPr>
        <p:spPr>
          <a:xfrm>
            <a:off x="9829800" y="7737567"/>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2</a:t>
            </a:r>
          </a:p>
        </p:txBody>
      </p:sp>
      <p:sp>
        <p:nvSpPr>
          <p:cNvPr id="55" name="Flowchart: Process 54">
            <a:extLst>
              <a:ext uri="{FF2B5EF4-FFF2-40B4-BE49-F238E27FC236}">
                <a16:creationId xmlns:a16="http://schemas.microsoft.com/office/drawing/2014/main" id="{49D77275-E4BB-412B-B754-65FE38BA4F53}"/>
              </a:ext>
            </a:extLst>
          </p:cNvPr>
          <p:cNvSpPr/>
          <p:nvPr/>
        </p:nvSpPr>
        <p:spPr>
          <a:xfrm>
            <a:off x="14523720" y="4098166"/>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18</a:t>
            </a:r>
          </a:p>
        </p:txBody>
      </p:sp>
      <p:sp>
        <p:nvSpPr>
          <p:cNvPr id="56" name="Flowchart: Process 55">
            <a:extLst>
              <a:ext uri="{FF2B5EF4-FFF2-40B4-BE49-F238E27FC236}">
                <a16:creationId xmlns:a16="http://schemas.microsoft.com/office/drawing/2014/main" id="{56E1F1E9-2672-4A39-A8E2-D8182FB63AFC}"/>
              </a:ext>
            </a:extLst>
          </p:cNvPr>
          <p:cNvSpPr/>
          <p:nvPr/>
        </p:nvSpPr>
        <p:spPr>
          <a:xfrm>
            <a:off x="14523720" y="5942039"/>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9</a:t>
            </a:r>
          </a:p>
        </p:txBody>
      </p:sp>
      <p:sp>
        <p:nvSpPr>
          <p:cNvPr id="57" name="Flowchart: Process 56">
            <a:extLst>
              <a:ext uri="{FF2B5EF4-FFF2-40B4-BE49-F238E27FC236}">
                <a16:creationId xmlns:a16="http://schemas.microsoft.com/office/drawing/2014/main" id="{CDC6752A-3ED4-4400-8E8A-C17476B69FBB}"/>
              </a:ext>
            </a:extLst>
          </p:cNvPr>
          <p:cNvSpPr/>
          <p:nvPr/>
        </p:nvSpPr>
        <p:spPr>
          <a:xfrm>
            <a:off x="14523720" y="7757568"/>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08222">
            <a:off x="13619473" y="-1330467"/>
            <a:ext cx="5967937" cy="4229775"/>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465421">
            <a:off x="-1775614" y="9166663"/>
            <a:ext cx="6029011" cy="4114800"/>
          </a:xfrm>
          <a:prstGeom prst="rect">
            <a:avLst/>
          </a:prstGeom>
        </p:spPr>
      </p:pic>
      <p:pic>
        <p:nvPicPr>
          <p:cNvPr id="35" name="Picture 3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4913" y="689539"/>
            <a:ext cx="847574" cy="945569"/>
          </a:xfrm>
          <a:prstGeom prst="rect">
            <a:avLst/>
          </a:prstGeom>
        </p:spPr>
      </p:pic>
      <p:pic>
        <p:nvPicPr>
          <p:cNvPr id="36" name="Picture 3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912844">
            <a:off x="405733" y="-287694"/>
            <a:ext cx="388828" cy="1143613"/>
          </a:xfrm>
          <a:prstGeom prst="rect">
            <a:avLst/>
          </a:prstGeom>
        </p:spPr>
      </p:pic>
      <p:sp>
        <p:nvSpPr>
          <p:cNvPr id="37" name="TextBox 36">
            <a:extLst>
              <a:ext uri="{FF2B5EF4-FFF2-40B4-BE49-F238E27FC236}">
                <a16:creationId xmlns:a16="http://schemas.microsoft.com/office/drawing/2014/main" id="{BFEBB01A-0A6D-40F8-BA52-50DBE4FDD1B9}"/>
              </a:ext>
            </a:extLst>
          </p:cNvPr>
          <p:cNvSpPr txBox="1"/>
          <p:nvPr/>
        </p:nvSpPr>
        <p:spPr>
          <a:xfrm>
            <a:off x="2324098" y="1270760"/>
            <a:ext cx="13639800" cy="830997"/>
          </a:xfrm>
          <a:prstGeom prst="rect">
            <a:avLst/>
          </a:prstGeom>
          <a:noFill/>
        </p:spPr>
        <p:txBody>
          <a:bodyPr wrap="square">
            <a:spAutoFit/>
          </a:bodyPr>
          <a:lstStyle/>
          <a:p>
            <a:pPr algn="ctr">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3: Xem tranh rồi nói phép chia thích hợp:</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51E43C98-4AAB-40B8-9920-484DDE8CE0C4}"/>
              </a:ext>
            </a:extLst>
          </p:cNvPr>
          <p:cNvSpPr txBox="1"/>
          <p:nvPr/>
        </p:nvSpPr>
        <p:spPr>
          <a:xfrm>
            <a:off x="1305058" y="2095914"/>
            <a:ext cx="15677879" cy="1651671"/>
          </a:xfrm>
          <a:prstGeom prst="rect">
            <a:avLst/>
          </a:prstGeom>
          <a:noFill/>
        </p:spPr>
        <p:txBody>
          <a:bodyPr wrap="square">
            <a:spAutoFit/>
          </a:bodyPr>
          <a:lstStyle/>
          <a:p>
            <a:pPr algn="ctr">
              <a:lnSpc>
                <a:spcPct val="150000"/>
              </a:lnSpc>
              <a:spcAft>
                <a:spcPts val="1000"/>
              </a:spcAft>
            </a:pPr>
            <a:r>
              <a:rPr lang="en-US" sz="3600" dirty="0">
                <a:latin typeface="Arial" panose="020B0604020202020204" pitchFamily="34" charset="0"/>
                <a:ea typeface="Arial" panose="020B0604020202020204" pitchFamily="34" charset="0"/>
                <a:cs typeface="Arial" panose="020B0604020202020204" pitchFamily="34" charset="0"/>
              </a:rPr>
              <a:t>Các </a:t>
            </a:r>
            <a:r>
              <a:rPr lang="en-US" sz="3600" dirty="0" err="1">
                <a:latin typeface="Arial" panose="020B0604020202020204" pitchFamily="34" charset="0"/>
                <a:ea typeface="Arial" panose="020B0604020202020204" pitchFamily="34" charset="0"/>
                <a:cs typeface="Arial" panose="020B0604020202020204" pitchFamily="34" charset="0"/>
              </a:rPr>
              <a:t>em</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hãy</a:t>
            </a:r>
            <a:r>
              <a:rPr lang="en-US" sz="3600" dirty="0">
                <a:latin typeface="Arial" panose="020B0604020202020204" pitchFamily="34" charset="0"/>
                <a:ea typeface="Arial" panose="020B0604020202020204" pitchFamily="34" charset="0"/>
                <a:cs typeface="Arial" panose="020B0604020202020204" pitchFamily="34" charset="0"/>
              </a:rPr>
              <a:t> </a:t>
            </a:r>
            <a:r>
              <a:rPr lang="vi-VN" sz="3600" dirty="0">
                <a:latin typeface="Arial" panose="020B0604020202020204" pitchFamily="34" charset="0"/>
                <a:ea typeface="Arial" panose="020B0604020202020204" pitchFamily="34" charset="0"/>
                <a:cs typeface="Arial" panose="020B0604020202020204" pitchFamily="34" charset="0"/>
              </a:rPr>
              <a:t>quan </a:t>
            </a:r>
            <a:r>
              <a:rPr lang="vi-VN" sz="3600" dirty="0" err="1">
                <a:latin typeface="Arial" panose="020B0604020202020204" pitchFamily="34" charset="0"/>
                <a:ea typeface="Arial" panose="020B0604020202020204" pitchFamily="34" charset="0"/>
                <a:cs typeface="Arial" panose="020B0604020202020204" pitchFamily="34" charset="0"/>
              </a:rPr>
              <a:t>sát</a:t>
            </a:r>
            <a:r>
              <a:rPr lang="vi-VN" sz="3600" dirty="0">
                <a:latin typeface="Arial" panose="020B0604020202020204" pitchFamily="34" charset="0"/>
                <a:ea typeface="Arial" panose="020B0604020202020204" pitchFamily="34" charset="0"/>
                <a:cs typeface="Arial" panose="020B0604020202020204" pitchFamily="34" charset="0"/>
              </a:rPr>
              <a:t> tranh nêu </a:t>
            </a:r>
            <a:r>
              <a:rPr lang="en-US" sz="3600" dirty="0" err="1">
                <a:latin typeface="Arial" panose="020B0604020202020204" pitchFamily="34" charset="0"/>
                <a:ea typeface="Arial" panose="020B0604020202020204" pitchFamily="34" charset="0"/>
                <a:cs typeface="Arial" panose="020B0604020202020204" pitchFamily="34" charset="0"/>
              </a:rPr>
              <a:t>phép</a:t>
            </a:r>
            <a:r>
              <a:rPr lang="en-US" sz="3600" dirty="0">
                <a:latin typeface="Arial" panose="020B0604020202020204" pitchFamily="34" charset="0"/>
                <a:ea typeface="Arial" panose="020B0604020202020204" pitchFamily="34" charset="0"/>
                <a:cs typeface="Arial" panose="020B0604020202020204" pitchFamily="34" charset="0"/>
              </a:rPr>
              <a:t> chia </a:t>
            </a:r>
            <a:r>
              <a:rPr lang="vi-VN" sz="3600" dirty="0" err="1">
                <a:latin typeface="Arial" panose="020B0604020202020204" pitchFamily="34" charset="0"/>
                <a:ea typeface="Arial" panose="020B0604020202020204" pitchFamily="34" charset="0"/>
                <a:cs typeface="Arial" panose="020B0604020202020204" pitchFamily="34" charset="0"/>
              </a:rPr>
              <a:t>phù</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hợp</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với</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tình</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huống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với</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từng</a:t>
            </a:r>
            <a:r>
              <a:rPr lang="en-US"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bức</a:t>
            </a:r>
            <a:r>
              <a:rPr lang="vi-VN" sz="3600" dirty="0">
                <a:latin typeface="Arial" panose="020B0604020202020204" pitchFamily="34" charset="0"/>
                <a:ea typeface="Arial" panose="020B0604020202020204" pitchFamily="34" charset="0"/>
                <a:cs typeface="Arial" panose="020B0604020202020204" pitchFamily="34" charset="0"/>
              </a:rPr>
              <a:t> tranh</a:t>
            </a:r>
            <a:r>
              <a:rPr lang="en-US" sz="3600" dirty="0">
                <a:latin typeface="Arial" panose="020B0604020202020204" pitchFamily="34" charset="0"/>
                <a:ea typeface="Arial" panose="020B0604020202020204" pitchFamily="34" charset="0"/>
                <a:cs typeface="Arial" panose="020B0604020202020204" pitchFamily="34" charset="0"/>
              </a:rPr>
              <a:t>. Các </a:t>
            </a:r>
            <a:r>
              <a:rPr lang="en-US" sz="3600" dirty="0" err="1">
                <a:latin typeface="Arial" panose="020B0604020202020204" pitchFamily="34" charset="0"/>
                <a:ea typeface="Arial" panose="020B0604020202020204" pitchFamily="34" charset="0"/>
                <a:cs typeface="Arial" panose="020B0604020202020204" pitchFamily="34" charset="0"/>
              </a:rPr>
              <a:t>em</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nói</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cho</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bạn</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cùng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bàn</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nghe</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về</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cách</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làm</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của</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mình</a:t>
            </a:r>
            <a:r>
              <a:rPr lang="en-US" sz="3600" dirty="0">
                <a:latin typeface="Arial" panose="020B0604020202020204" pitchFamily="34" charset="0"/>
                <a:ea typeface="Arial" panose="020B0604020202020204" pitchFamily="34" charset="0"/>
                <a:cs typeface="Arial" panose="020B0604020202020204" pitchFamily="34" charset="0"/>
              </a:rPr>
              <a:t>.</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3295DF46-2989-4F28-A307-8FD66F0184A0}"/>
              </a:ext>
            </a:extLst>
          </p:cNvPr>
          <p:cNvGrpSpPr/>
          <p:nvPr/>
        </p:nvGrpSpPr>
        <p:grpSpPr>
          <a:xfrm>
            <a:off x="863314" y="3672353"/>
            <a:ext cx="11643489" cy="3403226"/>
            <a:chOff x="863314" y="3672353"/>
            <a:chExt cx="11643489" cy="3403226"/>
          </a:xfrm>
        </p:grpSpPr>
        <p:pic>
          <p:nvPicPr>
            <p:cNvPr id="42" name="Picture 41">
              <a:extLst>
                <a:ext uri="{FF2B5EF4-FFF2-40B4-BE49-F238E27FC236}">
                  <a16:creationId xmlns:a16="http://schemas.microsoft.com/office/drawing/2014/main" id="{67D9D120-D9DF-458A-9F95-7639B97EEA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4334" y="3672353"/>
              <a:ext cx="10582469" cy="3403226"/>
            </a:xfrm>
            <a:prstGeom prst="rect">
              <a:avLst/>
            </a:prstGeom>
          </p:spPr>
        </p:pic>
        <p:sp>
          <p:nvSpPr>
            <p:cNvPr id="43" name="TextBox 4">
              <a:extLst>
                <a:ext uri="{FF2B5EF4-FFF2-40B4-BE49-F238E27FC236}">
                  <a16:creationId xmlns:a16="http://schemas.microsoft.com/office/drawing/2014/main" id="{988D2899-5EAA-4693-AF82-DD5518336C37}"/>
                </a:ext>
              </a:extLst>
            </p:cNvPr>
            <p:cNvSpPr txBox="1"/>
            <p:nvPr/>
          </p:nvSpPr>
          <p:spPr>
            <a:xfrm>
              <a:off x="863314" y="4978796"/>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a.</a:t>
              </a:r>
            </a:p>
          </p:txBody>
        </p:sp>
      </p:grpSp>
      <p:grpSp>
        <p:nvGrpSpPr>
          <p:cNvPr id="46" name="Group 45">
            <a:extLst>
              <a:ext uri="{FF2B5EF4-FFF2-40B4-BE49-F238E27FC236}">
                <a16:creationId xmlns:a16="http://schemas.microsoft.com/office/drawing/2014/main" id="{B0D739B0-3B26-441B-BEDD-922739E0910E}"/>
              </a:ext>
            </a:extLst>
          </p:cNvPr>
          <p:cNvGrpSpPr/>
          <p:nvPr/>
        </p:nvGrpSpPr>
        <p:grpSpPr>
          <a:xfrm>
            <a:off x="4809592" y="6037995"/>
            <a:ext cx="12146531" cy="3947091"/>
            <a:chOff x="4809592" y="6037995"/>
            <a:chExt cx="12146531" cy="3947091"/>
          </a:xfrm>
        </p:grpSpPr>
        <p:pic>
          <p:nvPicPr>
            <p:cNvPr id="40" name="Picture 39">
              <a:extLst>
                <a:ext uri="{FF2B5EF4-FFF2-40B4-BE49-F238E27FC236}">
                  <a16:creationId xmlns:a16="http://schemas.microsoft.com/office/drawing/2014/main" id="{45A2E10E-1400-48D0-BFF4-5F66F2ECBB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85233" y="6037995"/>
              <a:ext cx="10870890" cy="3947091"/>
            </a:xfrm>
            <a:prstGeom prst="rect">
              <a:avLst/>
            </a:prstGeom>
          </p:spPr>
        </p:pic>
        <p:sp>
          <p:nvSpPr>
            <p:cNvPr id="45" name="TextBox 4">
              <a:extLst>
                <a:ext uri="{FF2B5EF4-FFF2-40B4-BE49-F238E27FC236}">
                  <a16:creationId xmlns:a16="http://schemas.microsoft.com/office/drawing/2014/main" id="{5A9CDC40-64BB-45A8-BA2C-48DDC7065753}"/>
                </a:ext>
              </a:extLst>
            </p:cNvPr>
            <p:cNvSpPr txBox="1"/>
            <p:nvPr/>
          </p:nvSpPr>
          <p:spPr>
            <a:xfrm>
              <a:off x="4809592" y="7826997"/>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b.</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08222">
            <a:off x="13619473" y="-1330467"/>
            <a:ext cx="5967937" cy="4229775"/>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465421">
            <a:off x="-1775614" y="9166663"/>
            <a:ext cx="6029011" cy="4114800"/>
          </a:xfrm>
          <a:prstGeom prst="rect">
            <a:avLst/>
          </a:prstGeom>
        </p:spPr>
      </p:pic>
      <p:pic>
        <p:nvPicPr>
          <p:cNvPr id="35" name="Picture 3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4913" y="689539"/>
            <a:ext cx="847574" cy="945569"/>
          </a:xfrm>
          <a:prstGeom prst="rect">
            <a:avLst/>
          </a:prstGeom>
        </p:spPr>
      </p:pic>
      <p:pic>
        <p:nvPicPr>
          <p:cNvPr id="36" name="Picture 3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912844">
            <a:off x="405733" y="-287694"/>
            <a:ext cx="388828" cy="1143613"/>
          </a:xfrm>
          <a:prstGeom prst="rect">
            <a:avLst/>
          </a:prstGeom>
        </p:spPr>
      </p:pic>
      <p:grpSp>
        <p:nvGrpSpPr>
          <p:cNvPr id="44" name="Group 43">
            <a:extLst>
              <a:ext uri="{FF2B5EF4-FFF2-40B4-BE49-F238E27FC236}">
                <a16:creationId xmlns:a16="http://schemas.microsoft.com/office/drawing/2014/main" id="{3295DF46-2989-4F28-A307-8FD66F0184A0}"/>
              </a:ext>
            </a:extLst>
          </p:cNvPr>
          <p:cNvGrpSpPr/>
          <p:nvPr/>
        </p:nvGrpSpPr>
        <p:grpSpPr>
          <a:xfrm>
            <a:off x="2491619" y="699289"/>
            <a:ext cx="13335241" cy="3909547"/>
            <a:chOff x="863314" y="3188726"/>
            <a:chExt cx="13335241" cy="3909547"/>
          </a:xfrm>
        </p:grpSpPr>
        <p:pic>
          <p:nvPicPr>
            <p:cNvPr id="42" name="Picture 41">
              <a:extLst>
                <a:ext uri="{FF2B5EF4-FFF2-40B4-BE49-F238E27FC236}">
                  <a16:creationId xmlns:a16="http://schemas.microsoft.com/office/drawing/2014/main" id="{67D9D120-D9DF-458A-9F95-7639B97EEA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1660" y="3188726"/>
              <a:ext cx="12156895" cy="3909547"/>
            </a:xfrm>
            <a:prstGeom prst="rect">
              <a:avLst/>
            </a:prstGeom>
          </p:spPr>
        </p:pic>
        <p:sp>
          <p:nvSpPr>
            <p:cNvPr id="43" name="TextBox 4">
              <a:extLst>
                <a:ext uri="{FF2B5EF4-FFF2-40B4-BE49-F238E27FC236}">
                  <a16:creationId xmlns:a16="http://schemas.microsoft.com/office/drawing/2014/main" id="{988D2899-5EAA-4693-AF82-DD5518336C37}"/>
                </a:ext>
              </a:extLst>
            </p:cNvPr>
            <p:cNvSpPr txBox="1"/>
            <p:nvPr/>
          </p:nvSpPr>
          <p:spPr>
            <a:xfrm>
              <a:off x="863314" y="4978796"/>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a.</a:t>
              </a:r>
            </a:p>
          </p:txBody>
        </p:sp>
      </p:grpSp>
      <p:sp>
        <p:nvSpPr>
          <p:cNvPr id="14" name="TextBox 13">
            <a:extLst>
              <a:ext uri="{FF2B5EF4-FFF2-40B4-BE49-F238E27FC236}">
                <a16:creationId xmlns:a16="http://schemas.microsoft.com/office/drawing/2014/main" id="{F3E7503F-49C5-48E6-BB23-B3EF7E8C6137}"/>
              </a:ext>
            </a:extLst>
          </p:cNvPr>
          <p:cNvSpPr txBox="1"/>
          <p:nvPr/>
        </p:nvSpPr>
        <p:spPr>
          <a:xfrm>
            <a:off x="4270786" y="4726338"/>
            <a:ext cx="9746428" cy="182492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Có</a:t>
            </a: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10 quả thông, chia đều cho 2 bạn Sóc.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Mỗi bạn Sóc được 5 quả thông.</a:t>
            </a:r>
            <a:endPar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5" name="Group 14">
            <a:extLst>
              <a:ext uri="{FF2B5EF4-FFF2-40B4-BE49-F238E27FC236}">
                <a16:creationId xmlns:a16="http://schemas.microsoft.com/office/drawing/2014/main" id="{52330323-A472-45C2-9B9B-BB22A645B019}"/>
              </a:ext>
            </a:extLst>
          </p:cNvPr>
          <p:cNvGrpSpPr/>
          <p:nvPr/>
        </p:nvGrpSpPr>
        <p:grpSpPr>
          <a:xfrm>
            <a:off x="2491619" y="7200900"/>
            <a:ext cx="12548354" cy="1570859"/>
            <a:chOff x="2466975" y="7006943"/>
            <a:chExt cx="12548354" cy="1570859"/>
          </a:xfrm>
        </p:grpSpPr>
        <p:sp>
          <p:nvSpPr>
            <p:cNvPr id="16" name="TextBox 15">
              <a:extLst>
                <a:ext uri="{FF2B5EF4-FFF2-40B4-BE49-F238E27FC236}">
                  <a16:creationId xmlns:a16="http://schemas.microsoft.com/office/drawing/2014/main" id="{EBE04810-7ED1-4EE1-B174-85E6CDAA081D}"/>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17" name="Rectangle: Rounded Corners 16">
              <a:extLst>
                <a:ext uri="{FF2B5EF4-FFF2-40B4-BE49-F238E27FC236}">
                  <a16:creationId xmlns:a16="http://schemas.microsoft.com/office/drawing/2014/main" id="{0D895F4E-B973-4C30-9D68-67191866139C}"/>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8" name="Flowchart: Connector 17">
              <a:extLst>
                <a:ext uri="{FF2B5EF4-FFF2-40B4-BE49-F238E27FC236}">
                  <a16:creationId xmlns:a16="http://schemas.microsoft.com/office/drawing/2014/main" id="{D0091298-39FA-4724-8AF4-6E58D1E89FAD}"/>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9" name="Rectangle: Rounded Corners 18">
              <a:extLst>
                <a:ext uri="{FF2B5EF4-FFF2-40B4-BE49-F238E27FC236}">
                  <a16:creationId xmlns:a16="http://schemas.microsoft.com/office/drawing/2014/main" id="{98F3D384-D854-44CA-979B-760F978155BD}"/>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321D12F5-F294-4572-B813-E7D59587C23F}"/>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Rectangle: Rounded Corners 20">
              <a:extLst>
                <a:ext uri="{FF2B5EF4-FFF2-40B4-BE49-F238E27FC236}">
                  <a16:creationId xmlns:a16="http://schemas.microsoft.com/office/drawing/2014/main" id="{D93FB3D5-A452-413C-A000-828ED58ADA32}"/>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22" name="Rectangle: Rounded Corners 21">
            <a:extLst>
              <a:ext uri="{FF2B5EF4-FFF2-40B4-BE49-F238E27FC236}">
                <a16:creationId xmlns:a16="http://schemas.microsoft.com/office/drawing/2014/main" id="{CE185925-EFCC-4F7C-ADEC-153879526538}"/>
              </a:ext>
            </a:extLst>
          </p:cNvPr>
          <p:cNvSpPr/>
          <p:nvPr/>
        </p:nvSpPr>
        <p:spPr>
          <a:xfrm>
            <a:off x="6966491"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10</a:t>
            </a:r>
          </a:p>
        </p:txBody>
      </p:sp>
      <p:sp>
        <p:nvSpPr>
          <p:cNvPr id="24" name="Flowchart: Connector 23">
            <a:extLst>
              <a:ext uri="{FF2B5EF4-FFF2-40B4-BE49-F238E27FC236}">
                <a16:creationId xmlns:a16="http://schemas.microsoft.com/office/drawing/2014/main" id="{54F81464-0CE0-4E68-9C29-B7498E8042A7}"/>
              </a:ext>
            </a:extLst>
          </p:cNvPr>
          <p:cNvSpPr/>
          <p:nvPr/>
        </p:nvSpPr>
        <p:spPr>
          <a:xfrm>
            <a:off x="8976986" y="74569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25" name="Rectangle: Rounded Corners 24">
            <a:extLst>
              <a:ext uri="{FF2B5EF4-FFF2-40B4-BE49-F238E27FC236}">
                <a16:creationId xmlns:a16="http://schemas.microsoft.com/office/drawing/2014/main" id="{8FE2818A-8736-46A1-880C-192EF2BD6BF9}"/>
              </a:ext>
            </a:extLst>
          </p:cNvPr>
          <p:cNvSpPr/>
          <p:nvPr/>
        </p:nvSpPr>
        <p:spPr>
          <a:xfrm>
            <a:off x="10889252"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26" name="Rectangle: Rounded Corners 25">
            <a:extLst>
              <a:ext uri="{FF2B5EF4-FFF2-40B4-BE49-F238E27FC236}">
                <a16:creationId xmlns:a16="http://schemas.microsoft.com/office/drawing/2014/main" id="{66B0D33B-C69F-4EB2-A46D-4AB8E85E9231}"/>
              </a:ext>
            </a:extLst>
          </p:cNvPr>
          <p:cNvSpPr/>
          <p:nvPr/>
        </p:nvSpPr>
        <p:spPr>
          <a:xfrm>
            <a:off x="13668373" y="74112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101612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08222">
            <a:off x="13619473" y="-1330467"/>
            <a:ext cx="5967937" cy="4229775"/>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465421">
            <a:off x="-1775614" y="9166663"/>
            <a:ext cx="6029011" cy="4114800"/>
          </a:xfrm>
          <a:prstGeom prst="rect">
            <a:avLst/>
          </a:prstGeom>
        </p:spPr>
      </p:pic>
      <p:pic>
        <p:nvPicPr>
          <p:cNvPr id="35" name="Picture 3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4913" y="689539"/>
            <a:ext cx="847574" cy="945569"/>
          </a:xfrm>
          <a:prstGeom prst="rect">
            <a:avLst/>
          </a:prstGeom>
        </p:spPr>
      </p:pic>
      <p:pic>
        <p:nvPicPr>
          <p:cNvPr id="36" name="Picture 3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912844">
            <a:off x="405733" y="-287694"/>
            <a:ext cx="388828" cy="1143613"/>
          </a:xfrm>
          <a:prstGeom prst="rect">
            <a:avLst/>
          </a:prstGeom>
        </p:spPr>
      </p:pic>
      <p:sp>
        <p:nvSpPr>
          <p:cNvPr id="14" name="TextBox 13">
            <a:extLst>
              <a:ext uri="{FF2B5EF4-FFF2-40B4-BE49-F238E27FC236}">
                <a16:creationId xmlns:a16="http://schemas.microsoft.com/office/drawing/2014/main" id="{F3E7503F-49C5-48E6-BB23-B3EF7E8C6137}"/>
              </a:ext>
            </a:extLst>
          </p:cNvPr>
          <p:cNvSpPr txBox="1"/>
          <p:nvPr/>
        </p:nvSpPr>
        <p:spPr>
          <a:xfrm>
            <a:off x="4270786" y="4726338"/>
            <a:ext cx="9746428" cy="182492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Có</a:t>
            </a: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8 bánh xe, lắp vào mỗi xe đạp 2 bánh.</a:t>
            </a:r>
          </a:p>
          <a:p>
            <a:pPr marL="0" marR="0" lvl="0" indent="0" algn="ctr" defTabSz="914400" rtl="0" eaLnBrk="1" fontAlgn="auto" latinLnBrk="0" hangingPunct="1">
              <a:lnSpc>
                <a:spcPct val="150000"/>
              </a:lnSpc>
              <a:spcBef>
                <a:spcPts val="0"/>
              </a:spcBef>
              <a:spcAft>
                <a:spcPts val="0"/>
              </a:spcAft>
              <a:buClrTx/>
              <a:buSzTx/>
              <a:buFontTx/>
              <a:buNone/>
              <a:tabLst/>
              <a:defRPr/>
            </a:pPr>
            <a:r>
              <a:rPr lang="nl-NL" sz="4000" baseline="0" dirty="0">
                <a:solidFill>
                  <a:prstClr val="black"/>
                </a:solidFill>
                <a:latin typeface="Arial" panose="020B0604020202020204" pitchFamily="34" charset="0"/>
                <a:cs typeface="Arial" panose="020B0604020202020204" pitchFamily="34" charset="0"/>
              </a:rPr>
              <a:t>Lắp đủ</a:t>
            </a:r>
            <a:r>
              <a:rPr lang="nl-NL" sz="4000" dirty="0">
                <a:solidFill>
                  <a:prstClr val="black"/>
                </a:solidFill>
                <a:latin typeface="Arial" panose="020B0604020202020204" pitchFamily="34" charset="0"/>
                <a:cs typeface="Arial" panose="020B0604020202020204" pitchFamily="34" charset="0"/>
              </a:rPr>
              <a:t> cho 4 xe đạp.</a:t>
            </a:r>
            <a:endPar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5" name="Group 14">
            <a:extLst>
              <a:ext uri="{FF2B5EF4-FFF2-40B4-BE49-F238E27FC236}">
                <a16:creationId xmlns:a16="http://schemas.microsoft.com/office/drawing/2014/main" id="{52330323-A472-45C2-9B9B-BB22A645B019}"/>
              </a:ext>
            </a:extLst>
          </p:cNvPr>
          <p:cNvGrpSpPr/>
          <p:nvPr/>
        </p:nvGrpSpPr>
        <p:grpSpPr>
          <a:xfrm>
            <a:off x="2491619" y="7200900"/>
            <a:ext cx="12548354" cy="1570859"/>
            <a:chOff x="2466975" y="7006943"/>
            <a:chExt cx="12548354" cy="1570859"/>
          </a:xfrm>
        </p:grpSpPr>
        <p:sp>
          <p:nvSpPr>
            <p:cNvPr id="16" name="TextBox 15">
              <a:extLst>
                <a:ext uri="{FF2B5EF4-FFF2-40B4-BE49-F238E27FC236}">
                  <a16:creationId xmlns:a16="http://schemas.microsoft.com/office/drawing/2014/main" id="{EBE04810-7ED1-4EE1-B174-85E6CDAA081D}"/>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17" name="Rectangle: Rounded Corners 16">
              <a:extLst>
                <a:ext uri="{FF2B5EF4-FFF2-40B4-BE49-F238E27FC236}">
                  <a16:creationId xmlns:a16="http://schemas.microsoft.com/office/drawing/2014/main" id="{0D895F4E-B973-4C30-9D68-67191866139C}"/>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8" name="Flowchart: Connector 17">
              <a:extLst>
                <a:ext uri="{FF2B5EF4-FFF2-40B4-BE49-F238E27FC236}">
                  <a16:creationId xmlns:a16="http://schemas.microsoft.com/office/drawing/2014/main" id="{D0091298-39FA-4724-8AF4-6E58D1E89FAD}"/>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9" name="Rectangle: Rounded Corners 18">
              <a:extLst>
                <a:ext uri="{FF2B5EF4-FFF2-40B4-BE49-F238E27FC236}">
                  <a16:creationId xmlns:a16="http://schemas.microsoft.com/office/drawing/2014/main" id="{98F3D384-D854-44CA-979B-760F978155BD}"/>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321D12F5-F294-4572-B813-E7D59587C23F}"/>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Rectangle: Rounded Corners 20">
              <a:extLst>
                <a:ext uri="{FF2B5EF4-FFF2-40B4-BE49-F238E27FC236}">
                  <a16:creationId xmlns:a16="http://schemas.microsoft.com/office/drawing/2014/main" id="{D93FB3D5-A452-413C-A000-828ED58ADA32}"/>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22" name="Rectangle: Rounded Corners 21">
            <a:extLst>
              <a:ext uri="{FF2B5EF4-FFF2-40B4-BE49-F238E27FC236}">
                <a16:creationId xmlns:a16="http://schemas.microsoft.com/office/drawing/2014/main" id="{CE185925-EFCC-4F7C-ADEC-153879526538}"/>
              </a:ext>
            </a:extLst>
          </p:cNvPr>
          <p:cNvSpPr/>
          <p:nvPr/>
        </p:nvSpPr>
        <p:spPr>
          <a:xfrm>
            <a:off x="6966491"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8</a:t>
            </a:r>
          </a:p>
        </p:txBody>
      </p:sp>
      <p:sp>
        <p:nvSpPr>
          <p:cNvPr id="24" name="Flowchart: Connector 23">
            <a:extLst>
              <a:ext uri="{FF2B5EF4-FFF2-40B4-BE49-F238E27FC236}">
                <a16:creationId xmlns:a16="http://schemas.microsoft.com/office/drawing/2014/main" id="{54F81464-0CE0-4E68-9C29-B7498E8042A7}"/>
              </a:ext>
            </a:extLst>
          </p:cNvPr>
          <p:cNvSpPr/>
          <p:nvPr/>
        </p:nvSpPr>
        <p:spPr>
          <a:xfrm>
            <a:off x="8976986" y="74569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25" name="Rectangle: Rounded Corners 24">
            <a:extLst>
              <a:ext uri="{FF2B5EF4-FFF2-40B4-BE49-F238E27FC236}">
                <a16:creationId xmlns:a16="http://schemas.microsoft.com/office/drawing/2014/main" id="{8FE2818A-8736-46A1-880C-192EF2BD6BF9}"/>
              </a:ext>
            </a:extLst>
          </p:cNvPr>
          <p:cNvSpPr/>
          <p:nvPr/>
        </p:nvSpPr>
        <p:spPr>
          <a:xfrm>
            <a:off x="10889252"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26" name="Rectangle: Rounded Corners 25">
            <a:extLst>
              <a:ext uri="{FF2B5EF4-FFF2-40B4-BE49-F238E27FC236}">
                <a16:creationId xmlns:a16="http://schemas.microsoft.com/office/drawing/2014/main" id="{66B0D33B-C69F-4EB2-A46D-4AB8E85E9231}"/>
              </a:ext>
            </a:extLst>
          </p:cNvPr>
          <p:cNvSpPr/>
          <p:nvPr/>
        </p:nvSpPr>
        <p:spPr>
          <a:xfrm>
            <a:off x="13668373" y="74112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4</a:t>
            </a:r>
          </a:p>
        </p:txBody>
      </p:sp>
      <p:grpSp>
        <p:nvGrpSpPr>
          <p:cNvPr id="27" name="Group 26">
            <a:extLst>
              <a:ext uri="{FF2B5EF4-FFF2-40B4-BE49-F238E27FC236}">
                <a16:creationId xmlns:a16="http://schemas.microsoft.com/office/drawing/2014/main" id="{BC9D4463-7564-4318-BCCA-131CC22BEA04}"/>
              </a:ext>
            </a:extLst>
          </p:cNvPr>
          <p:cNvGrpSpPr/>
          <p:nvPr/>
        </p:nvGrpSpPr>
        <p:grpSpPr>
          <a:xfrm>
            <a:off x="2598457" y="165961"/>
            <a:ext cx="13091085" cy="4325374"/>
            <a:chOff x="4906886" y="6037995"/>
            <a:chExt cx="13091085" cy="4325374"/>
          </a:xfrm>
        </p:grpSpPr>
        <p:pic>
          <p:nvPicPr>
            <p:cNvPr id="28" name="Picture 27">
              <a:extLst>
                <a:ext uri="{FF2B5EF4-FFF2-40B4-BE49-F238E27FC236}">
                  <a16:creationId xmlns:a16="http://schemas.microsoft.com/office/drawing/2014/main" id="{2236306A-DEE1-4709-A695-2419565FFF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5232" y="6037995"/>
              <a:ext cx="11912739" cy="4325374"/>
            </a:xfrm>
            <a:prstGeom prst="rect">
              <a:avLst/>
            </a:prstGeom>
          </p:spPr>
        </p:pic>
        <p:sp>
          <p:nvSpPr>
            <p:cNvPr id="29" name="TextBox 4">
              <a:extLst>
                <a:ext uri="{FF2B5EF4-FFF2-40B4-BE49-F238E27FC236}">
                  <a16:creationId xmlns:a16="http://schemas.microsoft.com/office/drawing/2014/main" id="{DBD1B0EF-E853-449C-A348-6A05F3ABE7C3}"/>
                </a:ext>
              </a:extLst>
            </p:cNvPr>
            <p:cNvSpPr txBox="1"/>
            <p:nvPr/>
          </p:nvSpPr>
          <p:spPr>
            <a:xfrm>
              <a:off x="4906886" y="8054266"/>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2792115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762806">
            <a:off x="13839927" y="-1698974"/>
            <a:ext cx="5805714" cy="4114800"/>
          </a:xfrm>
          <a:prstGeom prst="rect">
            <a:avLst/>
          </a:prstGeom>
        </p:spPr>
      </p:pic>
      <p:pic>
        <p:nvPicPr>
          <p:cNvPr id="29" name="Picture 2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09231">
            <a:off x="-2669346" y="-1698974"/>
            <a:ext cx="6029011" cy="4114800"/>
          </a:xfrm>
          <a:prstGeom prst="rect">
            <a:avLst/>
          </a:prstGeom>
        </p:spPr>
      </p:pic>
      <p:sp>
        <p:nvSpPr>
          <p:cNvPr id="34" name="TextBox 9">
            <a:extLst>
              <a:ext uri="{FF2B5EF4-FFF2-40B4-BE49-F238E27FC236}">
                <a16:creationId xmlns:a16="http://schemas.microsoft.com/office/drawing/2014/main" id="{8C699F50-4F72-4D10-8B08-A07C7A39E168}"/>
              </a:ext>
            </a:extLst>
          </p:cNvPr>
          <p:cNvSpPr txBox="1"/>
          <p:nvPr/>
        </p:nvSpPr>
        <p:spPr>
          <a:xfrm>
            <a:off x="4219575" y="769076"/>
            <a:ext cx="9848850" cy="830997"/>
          </a:xfrm>
          <a:prstGeom prst="rect">
            <a:avLst/>
          </a:prstGeom>
        </p:spPr>
        <p:txBody>
          <a:bodyPr wrap="square"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VẬN DỤNG</a:t>
            </a:r>
          </a:p>
        </p:txBody>
      </p:sp>
      <p:sp>
        <p:nvSpPr>
          <p:cNvPr id="35" name="TextBox 34">
            <a:extLst>
              <a:ext uri="{FF2B5EF4-FFF2-40B4-BE49-F238E27FC236}">
                <a16:creationId xmlns:a16="http://schemas.microsoft.com/office/drawing/2014/main" id="{58A45764-9DFD-4D41-8177-0777DFC48F9A}"/>
              </a:ext>
            </a:extLst>
          </p:cNvPr>
          <p:cNvSpPr txBox="1"/>
          <p:nvPr/>
        </p:nvSpPr>
        <p:spPr>
          <a:xfrm>
            <a:off x="2762317" y="1602568"/>
            <a:ext cx="12763365" cy="1651671"/>
          </a:xfrm>
          <a:prstGeom prst="rect">
            <a:avLst/>
          </a:prstGeom>
          <a:noFill/>
        </p:spPr>
        <p:txBody>
          <a:bodyPr wrap="square">
            <a:spAutoFit/>
          </a:bodyPr>
          <a:lstStyle/>
          <a:p>
            <a:pPr algn="ctr">
              <a:lnSpc>
                <a:spcPct val="150000"/>
              </a:lnSpc>
              <a:spcAft>
                <a:spcPts val="1000"/>
              </a:spcAft>
            </a:pPr>
            <a:r>
              <a:rPr lang="nl-NL" sz="3600" dirty="0">
                <a:latin typeface="Arial" panose="020B0604020202020204" pitchFamily="34" charset="0"/>
                <a:ea typeface="Arial" panose="020B0604020202020204" pitchFamily="34" charset="0"/>
                <a:cs typeface="Times New Roman" panose="02020603050405020304" pitchFamily="18" charset="0"/>
              </a:rPr>
              <a:t>Các em hãy tìm một vài tình huống trong thực tế có sử dụng phép chia trong </a:t>
            </a:r>
            <a:r>
              <a:rPr lang="nl-NL" sz="3600" b="1" i="1" dirty="0">
                <a:latin typeface="Arial" panose="020B0604020202020204" pitchFamily="34" charset="0"/>
                <a:ea typeface="Arial" panose="020B0604020202020204" pitchFamily="34" charset="0"/>
                <a:cs typeface="Times New Roman" panose="02020603050405020304" pitchFamily="18" charset="0"/>
              </a:rPr>
              <a:t>Bảng chia 2</a:t>
            </a:r>
            <a:r>
              <a:rPr lang="nl-NL" sz="3600" dirty="0">
                <a:latin typeface="Arial" panose="020B0604020202020204" pitchFamily="34" charset="0"/>
                <a:ea typeface="Arial" panose="020B0604020202020204" pitchFamily="34" charset="0"/>
                <a:cs typeface="Times New Roman" panose="02020603050405020304" pitchFamily="18" charset="0"/>
              </a:rPr>
              <a:t> và chia sẻ với bạn.</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id="{4E4A3131-91B0-4A91-B70C-CCDC199E9A0F}"/>
              </a:ext>
            </a:extLst>
          </p:cNvPr>
          <p:cNvGrpSpPr/>
          <p:nvPr/>
        </p:nvGrpSpPr>
        <p:grpSpPr>
          <a:xfrm>
            <a:off x="1689346" y="3542948"/>
            <a:ext cx="9385898" cy="3203374"/>
            <a:chOff x="1689346" y="3542948"/>
            <a:chExt cx="9385898" cy="3203374"/>
          </a:xfrm>
        </p:grpSpPr>
        <p:pic>
          <p:nvPicPr>
            <p:cNvPr id="36" name="Picture 5">
              <a:extLst>
                <a:ext uri="{FF2B5EF4-FFF2-40B4-BE49-F238E27FC236}">
                  <a16:creationId xmlns:a16="http://schemas.microsoft.com/office/drawing/2014/main" id="{4E90B7D2-B94E-4D0E-8639-40746D36DD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324600" y="3672727"/>
              <a:ext cx="1713528" cy="3073594"/>
            </a:xfrm>
            <a:prstGeom prst="rect">
              <a:avLst/>
            </a:prstGeom>
          </p:spPr>
        </p:pic>
        <p:pic>
          <p:nvPicPr>
            <p:cNvPr id="38" name="Picture 7">
              <a:extLst>
                <a:ext uri="{FF2B5EF4-FFF2-40B4-BE49-F238E27FC236}">
                  <a16:creationId xmlns:a16="http://schemas.microsoft.com/office/drawing/2014/main" id="{B2BA8A47-E9BD-4352-93CB-76BCC9DB6D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96400" y="3672724"/>
              <a:ext cx="1778844" cy="3073597"/>
            </a:xfrm>
            <a:prstGeom prst="rect">
              <a:avLst/>
            </a:prstGeom>
          </p:spPr>
        </p:pic>
        <p:pic>
          <p:nvPicPr>
            <p:cNvPr id="39" name="Picture 8">
              <a:extLst>
                <a:ext uri="{FF2B5EF4-FFF2-40B4-BE49-F238E27FC236}">
                  <a16:creationId xmlns:a16="http://schemas.microsoft.com/office/drawing/2014/main" id="{482EA3EF-3739-4E78-B151-93FAB807192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429000" y="3542948"/>
              <a:ext cx="1505586" cy="3203374"/>
            </a:xfrm>
            <a:prstGeom prst="rect">
              <a:avLst/>
            </a:prstGeom>
          </p:spPr>
        </p:pic>
        <p:pic>
          <p:nvPicPr>
            <p:cNvPr id="40" name="Picture 9">
              <a:extLst>
                <a:ext uri="{FF2B5EF4-FFF2-40B4-BE49-F238E27FC236}">
                  <a16:creationId xmlns:a16="http://schemas.microsoft.com/office/drawing/2014/main" id="{7C5BFA44-0887-469B-BD51-212F1088027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876800" y="3654929"/>
              <a:ext cx="1690891" cy="3091391"/>
            </a:xfrm>
            <a:prstGeom prst="rect">
              <a:avLst/>
            </a:prstGeom>
          </p:spPr>
        </p:pic>
        <p:pic>
          <p:nvPicPr>
            <p:cNvPr id="41" name="Picture 10">
              <a:extLst>
                <a:ext uri="{FF2B5EF4-FFF2-40B4-BE49-F238E27FC236}">
                  <a16:creationId xmlns:a16="http://schemas.microsoft.com/office/drawing/2014/main" id="{F8707073-BC76-4E6B-ACB5-E18C0B8C8E1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89346" y="3542948"/>
              <a:ext cx="1833932" cy="3203374"/>
            </a:xfrm>
            <a:prstGeom prst="rect">
              <a:avLst/>
            </a:prstGeom>
          </p:spPr>
        </p:pic>
        <p:pic>
          <p:nvPicPr>
            <p:cNvPr id="42" name="Picture 11">
              <a:extLst>
                <a:ext uri="{FF2B5EF4-FFF2-40B4-BE49-F238E27FC236}">
                  <a16:creationId xmlns:a16="http://schemas.microsoft.com/office/drawing/2014/main" id="{C227147A-558D-48EC-B547-4110E9FF530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889591" y="3672727"/>
              <a:ext cx="1483009" cy="3073594"/>
            </a:xfrm>
            <a:prstGeom prst="rect">
              <a:avLst/>
            </a:prstGeom>
          </p:spPr>
        </p:pic>
      </p:grpSp>
      <p:grpSp>
        <p:nvGrpSpPr>
          <p:cNvPr id="58" name="Group 57">
            <a:extLst>
              <a:ext uri="{FF2B5EF4-FFF2-40B4-BE49-F238E27FC236}">
                <a16:creationId xmlns:a16="http://schemas.microsoft.com/office/drawing/2014/main" id="{84960DFC-9908-44BA-B70F-691D921430BC}"/>
              </a:ext>
            </a:extLst>
          </p:cNvPr>
          <p:cNvGrpSpPr/>
          <p:nvPr/>
        </p:nvGrpSpPr>
        <p:grpSpPr>
          <a:xfrm>
            <a:off x="12856263" y="4039274"/>
            <a:ext cx="2997594" cy="2208452"/>
            <a:chOff x="12856263" y="4039274"/>
            <a:chExt cx="2997594" cy="2208452"/>
          </a:xfrm>
        </p:grpSpPr>
        <p:pic>
          <p:nvPicPr>
            <p:cNvPr id="43" name="Picture 2">
              <a:extLst>
                <a:ext uri="{FF2B5EF4-FFF2-40B4-BE49-F238E27FC236}">
                  <a16:creationId xmlns:a16="http://schemas.microsoft.com/office/drawing/2014/main" id="{68D9983C-E183-4760-86EA-940B6A11265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2856263" y="4039274"/>
              <a:ext cx="1543156" cy="2208452"/>
            </a:xfrm>
            <a:prstGeom prst="rect">
              <a:avLst/>
            </a:prstGeom>
          </p:spPr>
        </p:pic>
        <p:pic>
          <p:nvPicPr>
            <p:cNvPr id="44" name="Picture 3">
              <a:extLst>
                <a:ext uri="{FF2B5EF4-FFF2-40B4-BE49-F238E27FC236}">
                  <a16:creationId xmlns:a16="http://schemas.microsoft.com/office/drawing/2014/main" id="{A11C6AF6-8A5D-42F5-9444-BE83ACCE1B9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4401800" y="4039274"/>
              <a:ext cx="1452057" cy="2208452"/>
            </a:xfrm>
            <a:prstGeom prst="rect">
              <a:avLst/>
            </a:prstGeom>
          </p:spPr>
        </p:pic>
      </p:grpSp>
      <p:sp>
        <p:nvSpPr>
          <p:cNvPr id="45" name="TextBox 44">
            <a:extLst>
              <a:ext uri="{FF2B5EF4-FFF2-40B4-BE49-F238E27FC236}">
                <a16:creationId xmlns:a16="http://schemas.microsoft.com/office/drawing/2014/main" id="{06775100-24E7-426F-96CD-AE6374351EAD}"/>
              </a:ext>
            </a:extLst>
          </p:cNvPr>
          <p:cNvSpPr txBox="1"/>
          <p:nvPr/>
        </p:nvSpPr>
        <p:spPr>
          <a:xfrm>
            <a:off x="2300286" y="6719889"/>
            <a:ext cx="13687425"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Có</a:t>
            </a: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6 bông hoa chia đều vào 2 lọ, mỗi lọ có 3 bông hoa</a:t>
            </a:r>
            <a:endPar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6" name="Group 45">
            <a:extLst>
              <a:ext uri="{FF2B5EF4-FFF2-40B4-BE49-F238E27FC236}">
                <a16:creationId xmlns:a16="http://schemas.microsoft.com/office/drawing/2014/main" id="{8F7FE001-234D-4B6C-A0BE-8D52D4A3477E}"/>
              </a:ext>
            </a:extLst>
          </p:cNvPr>
          <p:cNvGrpSpPr/>
          <p:nvPr/>
        </p:nvGrpSpPr>
        <p:grpSpPr>
          <a:xfrm>
            <a:off x="2434143" y="7752595"/>
            <a:ext cx="12548354" cy="1570859"/>
            <a:chOff x="2466975" y="7006943"/>
            <a:chExt cx="12548354" cy="1570859"/>
          </a:xfrm>
        </p:grpSpPr>
        <p:sp>
          <p:nvSpPr>
            <p:cNvPr id="47" name="TextBox 46">
              <a:extLst>
                <a:ext uri="{FF2B5EF4-FFF2-40B4-BE49-F238E27FC236}">
                  <a16:creationId xmlns:a16="http://schemas.microsoft.com/office/drawing/2014/main" id="{EA10FB19-12DD-48EA-A3D7-DF3BF8C23EC8}"/>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48" name="Rectangle: Rounded Corners 47">
              <a:extLst>
                <a:ext uri="{FF2B5EF4-FFF2-40B4-BE49-F238E27FC236}">
                  <a16:creationId xmlns:a16="http://schemas.microsoft.com/office/drawing/2014/main" id="{10D615A3-5CCA-4463-A440-1B50997CF838}"/>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49" name="Flowchart: Connector 48">
              <a:extLst>
                <a:ext uri="{FF2B5EF4-FFF2-40B4-BE49-F238E27FC236}">
                  <a16:creationId xmlns:a16="http://schemas.microsoft.com/office/drawing/2014/main" id="{00405205-A966-4919-97CD-E565439B08BA}"/>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0" name="Rectangle: Rounded Corners 49">
              <a:extLst>
                <a:ext uri="{FF2B5EF4-FFF2-40B4-BE49-F238E27FC236}">
                  <a16:creationId xmlns:a16="http://schemas.microsoft.com/office/drawing/2014/main" id="{AFB6BA5A-6FF1-464A-97F5-BA49EF2D6F6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1" name="TextBox 50">
              <a:extLst>
                <a:ext uri="{FF2B5EF4-FFF2-40B4-BE49-F238E27FC236}">
                  <a16:creationId xmlns:a16="http://schemas.microsoft.com/office/drawing/2014/main" id="{8FCCC0C2-C750-4572-BFDC-572BB64E3E47}"/>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2" name="Rectangle: Rounded Corners 51">
              <a:extLst>
                <a:ext uri="{FF2B5EF4-FFF2-40B4-BE49-F238E27FC236}">
                  <a16:creationId xmlns:a16="http://schemas.microsoft.com/office/drawing/2014/main" id="{1EA1B09B-7CDF-47F3-BEF2-E98E4850649E}"/>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3" name="Rectangle: Rounded Corners 52">
            <a:extLst>
              <a:ext uri="{FF2B5EF4-FFF2-40B4-BE49-F238E27FC236}">
                <a16:creationId xmlns:a16="http://schemas.microsoft.com/office/drawing/2014/main" id="{33180F3A-73DD-403A-9021-94A64E9BAA96}"/>
              </a:ext>
            </a:extLst>
          </p:cNvPr>
          <p:cNvSpPr/>
          <p:nvPr/>
        </p:nvSpPr>
        <p:spPr>
          <a:xfrm>
            <a:off x="6909015" y="7956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6</a:t>
            </a:r>
          </a:p>
        </p:txBody>
      </p:sp>
      <p:sp>
        <p:nvSpPr>
          <p:cNvPr id="54" name="Flowchart: Connector 53">
            <a:extLst>
              <a:ext uri="{FF2B5EF4-FFF2-40B4-BE49-F238E27FC236}">
                <a16:creationId xmlns:a16="http://schemas.microsoft.com/office/drawing/2014/main" id="{6E23F458-A30B-4980-83B9-1432BD06B496}"/>
              </a:ext>
            </a:extLst>
          </p:cNvPr>
          <p:cNvSpPr/>
          <p:nvPr/>
        </p:nvSpPr>
        <p:spPr>
          <a:xfrm>
            <a:off x="8919510" y="8008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5" name="Rectangle: Rounded Corners 54">
            <a:extLst>
              <a:ext uri="{FF2B5EF4-FFF2-40B4-BE49-F238E27FC236}">
                <a16:creationId xmlns:a16="http://schemas.microsoft.com/office/drawing/2014/main" id="{FDC0AF38-A370-4FB3-AAB1-3DC3EA1AABC7}"/>
              </a:ext>
            </a:extLst>
          </p:cNvPr>
          <p:cNvSpPr/>
          <p:nvPr/>
        </p:nvSpPr>
        <p:spPr>
          <a:xfrm>
            <a:off x="10831776" y="7956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6" name="Rectangle: Rounded Corners 55">
            <a:extLst>
              <a:ext uri="{FF2B5EF4-FFF2-40B4-BE49-F238E27FC236}">
                <a16:creationId xmlns:a16="http://schemas.microsoft.com/office/drawing/2014/main" id="{4C571453-A0F4-4D93-A9EE-1C4A69F8253A}"/>
              </a:ext>
            </a:extLst>
          </p:cNvPr>
          <p:cNvSpPr/>
          <p:nvPr/>
        </p:nvSpPr>
        <p:spPr>
          <a:xfrm>
            <a:off x="13610897" y="7962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arn(inVertic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arn(inVertical)">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5" grpId="0"/>
      <p:bldP spid="53" grpId="0" animBg="1"/>
      <p:bldP spid="54" grpId="0" animBg="1"/>
      <p:bldP spid="55"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00031">
            <a:off x="-1738451" y="-1086188"/>
            <a:ext cx="5967937" cy="422977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38600" y="9036978"/>
            <a:ext cx="23610831" cy="6611033"/>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42366" y="34322"/>
            <a:ext cx="1345634" cy="1409712"/>
          </a:xfrm>
          <a:prstGeom prst="rect">
            <a:avLst/>
          </a:prstGeom>
        </p:spPr>
      </p:pic>
      <p:sp>
        <p:nvSpPr>
          <p:cNvPr id="27" name="TextBox 9">
            <a:extLst>
              <a:ext uri="{FF2B5EF4-FFF2-40B4-BE49-F238E27FC236}">
                <a16:creationId xmlns:a16="http://schemas.microsoft.com/office/drawing/2014/main" id="{32F30D63-43F8-460C-BE63-77C6B80090AA}"/>
              </a:ext>
            </a:extLst>
          </p:cNvPr>
          <p:cNvSpPr txBox="1"/>
          <p:nvPr/>
        </p:nvSpPr>
        <p:spPr>
          <a:xfrm>
            <a:off x="3340894" y="366062"/>
            <a:ext cx="11606213" cy="2339038"/>
          </a:xfrm>
          <a:prstGeom prst="rect">
            <a:avLst/>
          </a:prstGeom>
        </p:spPr>
        <p:txBody>
          <a:bodyPr wrap="square" lIns="0" tIns="0" rIns="0" bIns="0" rtlCol="0" anchor="t">
            <a:spAutoFit/>
          </a:bodyPr>
          <a:lstStyle/>
          <a:p>
            <a:pPr algn="ctr">
              <a:lnSpc>
                <a:spcPct val="150000"/>
              </a:lnSpc>
            </a:pPr>
            <a:r>
              <a:rPr lang="en-US" sz="5400" b="1" dirty="0">
                <a:solidFill>
                  <a:srgbClr val="3C3B37"/>
                </a:solidFill>
                <a:latin typeface="Arial" panose="020B0604020202020204" pitchFamily="34" charset="0"/>
                <a:cs typeface="Arial" panose="020B0604020202020204" pitchFamily="34" charset="0"/>
              </a:rPr>
              <a:t>TRÒ CHƠI </a:t>
            </a:r>
          </a:p>
          <a:p>
            <a:pPr algn="ctr">
              <a:lnSpc>
                <a:spcPct val="150000"/>
              </a:lnSpc>
            </a:pPr>
            <a:r>
              <a:rPr lang="en-US" sz="5400" b="1" dirty="0">
                <a:solidFill>
                  <a:srgbClr val="3C3B37"/>
                </a:solidFill>
                <a:latin typeface="Arial" panose="020B0604020202020204" pitchFamily="34" charset="0"/>
                <a:cs typeface="Arial" panose="020B0604020202020204" pitchFamily="34" charset="0"/>
              </a:rPr>
              <a:t>“NGƯỜI BÁN HÀNG THÔNG MINH”</a:t>
            </a:r>
          </a:p>
        </p:txBody>
      </p:sp>
      <p:sp>
        <p:nvSpPr>
          <p:cNvPr id="29" name="TextBox 28">
            <a:extLst>
              <a:ext uri="{FF2B5EF4-FFF2-40B4-BE49-F238E27FC236}">
                <a16:creationId xmlns:a16="http://schemas.microsoft.com/office/drawing/2014/main" id="{A6BFD8DD-A80A-48B2-9981-76F8C75A755F}"/>
              </a:ext>
            </a:extLst>
          </p:cNvPr>
          <p:cNvSpPr txBox="1"/>
          <p:nvPr/>
        </p:nvSpPr>
        <p:spPr>
          <a:xfrm>
            <a:off x="1657863" y="2780977"/>
            <a:ext cx="14972273" cy="3313664"/>
          </a:xfrm>
          <a:prstGeom prst="rect">
            <a:avLst/>
          </a:prstGeom>
          <a:noFill/>
        </p:spPr>
        <p:txBody>
          <a:bodyPr wrap="square">
            <a:spAutoFit/>
          </a:bodyPr>
          <a:lstStyle/>
          <a:p>
            <a:pPr algn="just">
              <a:lnSpc>
                <a:spcPct val="150000"/>
              </a:lnSpc>
            </a:pPr>
            <a:r>
              <a:rPr lang="vi-VN" sz="3600" b="1" i="1" dirty="0" err="1">
                <a:solidFill>
                  <a:srgbClr val="FF0000"/>
                </a:solidFill>
                <a:latin typeface="Arial" panose="020B0604020202020204" pitchFamily="34" charset="0"/>
                <a:cs typeface="Arial" panose="020B0604020202020204" pitchFamily="34" charset="0"/>
              </a:rPr>
              <a:t>Luật</a:t>
            </a:r>
            <a:r>
              <a:rPr lang="vi-VN" sz="3600" b="1" i="1" dirty="0">
                <a:solidFill>
                  <a:srgbClr val="FF0000"/>
                </a:solidFill>
                <a:latin typeface="Arial" panose="020B0604020202020204" pitchFamily="34" charset="0"/>
                <a:cs typeface="Arial" panose="020B0604020202020204" pitchFamily="34" charset="0"/>
              </a:rPr>
              <a:t> chơi: </a:t>
            </a:r>
            <a:r>
              <a:rPr lang="vi-VN" sz="3600" dirty="0" err="1">
                <a:latin typeface="Arial" panose="020B0604020202020204" pitchFamily="34" charset="0"/>
                <a:cs typeface="Arial" panose="020B0604020202020204" pitchFamily="34" charset="0"/>
              </a:rPr>
              <a:t>Cửa</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hàng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nhà</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bác</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Gấu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trắng</a:t>
            </a:r>
            <a:r>
              <a:rPr lang="vi-VN" sz="3600" dirty="0">
                <a:latin typeface="Arial" panose="020B0604020202020204" pitchFamily="34" charset="0"/>
                <a:cs typeface="Arial" panose="020B0604020202020204" pitchFamily="34" charset="0"/>
              </a:rPr>
              <a:t> hôm nay </a:t>
            </a:r>
            <a:r>
              <a:rPr lang="vi-VN" sz="3600" dirty="0" err="1">
                <a:latin typeface="Arial" panose="020B0604020202020204" pitchFamily="34" charset="0"/>
                <a:cs typeface="Arial" panose="020B0604020202020204" pitchFamily="34" charset="0"/>
              </a:rPr>
              <a:t>rất</a:t>
            </a:r>
            <a:r>
              <a:rPr lang="vi-VN" sz="3600" dirty="0">
                <a:latin typeface="Arial" panose="020B0604020202020204" pitchFamily="34" charset="0"/>
                <a:cs typeface="Arial" panose="020B0604020202020204" pitchFamily="34" charset="0"/>
              </a:rPr>
              <a:t> đông </a:t>
            </a:r>
            <a:r>
              <a:rPr lang="vi-VN" sz="3600" dirty="0" err="1">
                <a:latin typeface="Arial" panose="020B0604020202020204" pitchFamily="34" charset="0"/>
                <a:cs typeface="Arial" panose="020B0604020202020204" pitchFamily="34" charset="0"/>
              </a:rPr>
              <a:t>khách</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Các</a:t>
            </a:r>
            <a:r>
              <a:rPr lang="vi-VN" sz="3600" dirty="0">
                <a:latin typeface="Arial" panose="020B0604020202020204" pitchFamily="34" charset="0"/>
                <a:cs typeface="Arial" panose="020B0604020202020204" pitchFamily="34" charset="0"/>
              </a:rPr>
              <a:t> em </a:t>
            </a:r>
            <a:r>
              <a:rPr lang="vi-VN" sz="3600" dirty="0" err="1">
                <a:latin typeface="Arial" panose="020B0604020202020204" pitchFamily="34" charset="0"/>
                <a:cs typeface="Arial" panose="020B0604020202020204" pitchFamily="34" charset="0"/>
              </a:rPr>
              <a:t>hãy</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phụ</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giúp</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Gấu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bán</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hàng</a:t>
            </a:r>
            <a:r>
              <a:rPr lang="vi-VN"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cửa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sẽ</a:t>
            </a:r>
            <a:r>
              <a:rPr lang="en-US" sz="3600" dirty="0">
                <a:latin typeface="Arial" panose="020B0604020202020204" pitchFamily="34" charset="0"/>
                <a:cs typeface="Arial" panose="020B0604020202020204" pitchFamily="34" charset="0"/>
              </a:rPr>
              <a:t> chia ra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2 </a:t>
            </a:r>
            <a:r>
              <a:rPr lang="en-US" sz="3600" dirty="0" err="1">
                <a:latin typeface="Arial" panose="020B0604020202020204" pitchFamily="34" charset="0"/>
                <a:cs typeface="Arial" panose="020B0604020202020204" pitchFamily="34" charset="0"/>
              </a:rPr>
              <a:t>túi</a:t>
            </a:r>
            <a:r>
              <a:rPr lang="en-US" sz="3600" dirty="0">
                <a:latin typeface="Arial" panose="020B0604020202020204" pitchFamily="34" charset="0"/>
                <a:cs typeface="Arial" panose="020B0604020202020204" pitchFamily="34" charset="0"/>
              </a:rPr>
              <a:t>. Các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túi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giúp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Gấu</a:t>
            </a:r>
            <a:r>
              <a:rPr lang="en-US" sz="3600" dirty="0">
                <a:latin typeface="Arial" panose="020B0604020202020204" pitchFamily="34" charset="0"/>
                <a:cs typeface="Arial" panose="020B0604020202020204" pitchFamily="34" charset="0"/>
              </a:rPr>
              <a:t> chia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đúng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phép</a:t>
            </a:r>
            <a:r>
              <a:rPr lang="en-US" sz="3600" dirty="0">
                <a:latin typeface="Arial" panose="020B0604020202020204" pitchFamily="34" charset="0"/>
                <a:cs typeface="Arial" panose="020B0604020202020204" pitchFamily="34" charset="0"/>
              </a:rPr>
              <a:t> chia </a:t>
            </a:r>
            <a:r>
              <a:rPr lang="en-US" sz="3600" dirty="0" err="1">
                <a:latin typeface="Arial" panose="020B0604020202020204" pitchFamily="34" charset="0"/>
                <a:cs typeface="Arial" panose="020B0604020202020204" pitchFamily="34" charset="0"/>
              </a:rPr>
              <a:t>phù</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a:t>
            </a:r>
          </a:p>
        </p:txBody>
      </p:sp>
      <p:pic>
        <p:nvPicPr>
          <p:cNvPr id="31" name="Picture 7">
            <a:extLst>
              <a:ext uri="{FF2B5EF4-FFF2-40B4-BE49-F238E27FC236}">
                <a16:creationId xmlns:a16="http://schemas.microsoft.com/office/drawing/2014/main" id="{5B37D0A6-E277-4528-ADAE-8CD54E97D7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401" y="6490524"/>
            <a:ext cx="5562600" cy="3796475"/>
          </a:xfrm>
          <a:prstGeom prst="rect">
            <a:avLst/>
          </a:prstGeom>
        </p:spPr>
      </p:pic>
      <p:pic>
        <p:nvPicPr>
          <p:cNvPr id="10" name="Picture 7">
            <a:extLst>
              <a:ext uri="{FF2B5EF4-FFF2-40B4-BE49-F238E27FC236}">
                <a16:creationId xmlns:a16="http://schemas.microsoft.com/office/drawing/2014/main" id="{1789BAAF-5C19-4891-B553-E128F66888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356007" y="6490524"/>
            <a:ext cx="5931993" cy="37964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id="{D190BAA1-E8A5-44F6-96B0-474651A2C5C9}"/>
              </a:ext>
            </a:extLst>
          </p:cNvPr>
          <p:cNvSpPr txBox="1"/>
          <p:nvPr/>
        </p:nvSpPr>
        <p:spPr>
          <a:xfrm>
            <a:off x="2762317" y="49982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Bác Voi mua 6 bao gạo,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3 bao</a:t>
            </a:r>
          </a:p>
        </p:txBody>
      </p:sp>
      <p:grpSp>
        <p:nvGrpSpPr>
          <p:cNvPr id="60" name="Group 59">
            <a:extLst>
              <a:ext uri="{FF2B5EF4-FFF2-40B4-BE49-F238E27FC236}">
                <a16:creationId xmlns:a16="http://schemas.microsoft.com/office/drawing/2014/main" id="{F3C67569-8226-44B4-9FFB-0600161E2F80}"/>
              </a:ext>
            </a:extLst>
          </p:cNvPr>
          <p:cNvGrpSpPr/>
          <p:nvPr/>
        </p:nvGrpSpPr>
        <p:grpSpPr>
          <a:xfrm>
            <a:off x="12995414" y="2124924"/>
            <a:ext cx="3670321" cy="2637576"/>
            <a:chOff x="12995414" y="2582124"/>
            <a:chExt cx="3670321" cy="2637576"/>
          </a:xfrm>
        </p:grpSpPr>
        <p:pic>
          <p:nvPicPr>
            <p:cNvPr id="40" name="Picture 2">
              <a:extLst>
                <a:ext uri="{FF2B5EF4-FFF2-40B4-BE49-F238E27FC236}">
                  <a16:creationId xmlns:a16="http://schemas.microsoft.com/office/drawing/2014/main"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5414" y="2582124"/>
              <a:ext cx="1823224" cy="2637576"/>
            </a:xfrm>
            <a:prstGeom prst="rect">
              <a:avLst/>
            </a:prstGeom>
          </p:spPr>
        </p:pic>
      </p:grpSp>
      <p:grpSp>
        <p:nvGrpSpPr>
          <p:cNvPr id="47" name="Group 46">
            <a:extLst>
              <a:ext uri="{FF2B5EF4-FFF2-40B4-BE49-F238E27FC236}">
                <a16:creationId xmlns:a16="http://schemas.microsoft.com/office/drawing/2014/main" id="{C6292BB8-03CD-4840-835A-88DA081FF31E}"/>
              </a:ext>
            </a:extLst>
          </p:cNvPr>
          <p:cNvGrpSpPr/>
          <p:nvPr/>
        </p:nvGrpSpPr>
        <p:grpSpPr>
          <a:xfrm>
            <a:off x="1752600" y="2291305"/>
            <a:ext cx="10607089" cy="2394995"/>
            <a:chOff x="1460064" y="2814331"/>
            <a:chExt cx="10607089" cy="2394995"/>
          </a:xfrm>
        </p:grpSpPr>
        <p:pic>
          <p:nvPicPr>
            <p:cNvPr id="25" name="Picture 21">
              <a:extLst>
                <a:ext uri="{FF2B5EF4-FFF2-40B4-BE49-F238E27FC236}">
                  <a16:creationId xmlns:a16="http://schemas.microsoft.com/office/drawing/2014/main" id="{852ECA0D-354A-4950-8169-452085ED57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0064" y="2814331"/>
              <a:ext cx="2008753" cy="2375945"/>
            </a:xfrm>
            <a:prstGeom prst="rect">
              <a:avLst/>
            </a:prstGeom>
          </p:spPr>
        </p:pic>
        <p:pic>
          <p:nvPicPr>
            <p:cNvPr id="42" name="Picture 21">
              <a:extLst>
                <a:ext uri="{FF2B5EF4-FFF2-40B4-BE49-F238E27FC236}">
                  <a16:creationId xmlns:a16="http://schemas.microsoft.com/office/drawing/2014/main" id="{65C95C25-C5BB-4EA7-B1D5-846218FD24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76826" y="2833381"/>
              <a:ext cx="2008753" cy="2375945"/>
            </a:xfrm>
            <a:prstGeom prst="rect">
              <a:avLst/>
            </a:prstGeom>
          </p:spPr>
        </p:pic>
        <p:pic>
          <p:nvPicPr>
            <p:cNvPr id="43" name="Picture 21">
              <a:extLst>
                <a:ext uri="{FF2B5EF4-FFF2-40B4-BE49-F238E27FC236}">
                  <a16:creationId xmlns:a16="http://schemas.microsoft.com/office/drawing/2014/main" id="{7F892648-F93A-442F-A6D5-3BEF493656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93588" y="2814331"/>
              <a:ext cx="2008753" cy="2375945"/>
            </a:xfrm>
            <a:prstGeom prst="rect">
              <a:avLst/>
            </a:prstGeom>
          </p:spPr>
        </p:pic>
        <p:pic>
          <p:nvPicPr>
            <p:cNvPr id="44" name="Picture 21">
              <a:extLst>
                <a:ext uri="{FF2B5EF4-FFF2-40B4-BE49-F238E27FC236}">
                  <a16:creationId xmlns:a16="http://schemas.microsoft.com/office/drawing/2014/main" id="{6F1405BA-8A33-4CBD-BAF0-4F4D2857AE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624876" y="2814331"/>
              <a:ext cx="2008753" cy="2375945"/>
            </a:xfrm>
            <a:prstGeom prst="rect">
              <a:avLst/>
            </a:prstGeom>
          </p:spPr>
        </p:pic>
        <p:pic>
          <p:nvPicPr>
            <p:cNvPr id="45" name="Picture 21">
              <a:extLst>
                <a:ext uri="{FF2B5EF4-FFF2-40B4-BE49-F238E27FC236}">
                  <a16:creationId xmlns:a16="http://schemas.microsoft.com/office/drawing/2014/main" id="{FAD86135-4215-4198-BE10-8813BBFCE6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41638" y="2833381"/>
              <a:ext cx="2008753" cy="2375945"/>
            </a:xfrm>
            <a:prstGeom prst="rect">
              <a:avLst/>
            </a:prstGeom>
          </p:spPr>
        </p:pic>
        <p:pic>
          <p:nvPicPr>
            <p:cNvPr id="46" name="Picture 21">
              <a:extLst>
                <a:ext uri="{FF2B5EF4-FFF2-40B4-BE49-F238E27FC236}">
                  <a16:creationId xmlns:a16="http://schemas.microsoft.com/office/drawing/2014/main" id="{B4056902-09EA-41A4-B358-31453A385A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58400" y="2814331"/>
              <a:ext cx="2008753" cy="2375945"/>
            </a:xfrm>
            <a:prstGeom prst="rect">
              <a:avLst/>
            </a:prstGeom>
          </p:spPr>
        </p:pic>
      </p:grpSp>
      <p:grpSp>
        <p:nvGrpSpPr>
          <p:cNvPr id="49" name="Group 48">
            <a:extLst>
              <a:ext uri="{FF2B5EF4-FFF2-40B4-BE49-F238E27FC236}">
                <a16:creationId xmlns:a16="http://schemas.microsoft.com/office/drawing/2014/main"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6</a:t>
            </a:r>
          </a:p>
        </p:txBody>
      </p:sp>
      <p:sp>
        <p:nvSpPr>
          <p:cNvPr id="57" name="Flowchart: Connector 56">
            <a:extLst>
              <a:ext uri="{FF2B5EF4-FFF2-40B4-BE49-F238E27FC236}">
                <a16:creationId xmlns:a16="http://schemas.microsoft.com/office/drawing/2014/main"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3</a:t>
            </a:r>
          </a:p>
        </p:txBody>
      </p:sp>
      <p:pic>
        <p:nvPicPr>
          <p:cNvPr id="61" name="Picture 11">
            <a:extLst>
              <a:ext uri="{FF2B5EF4-FFF2-40B4-BE49-F238E27FC236}">
                <a16:creationId xmlns:a16="http://schemas.microsoft.com/office/drawing/2014/main" id="{FB4ECCDD-5043-490D-AC30-4C39A58C38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3524801" y="-3869136"/>
            <a:ext cx="23610831" cy="5474755"/>
          </a:xfrm>
          <a:prstGeom prst="rect">
            <a:avLst/>
          </a:prstGeom>
        </p:spPr>
      </p:pic>
    </p:spTree>
    <p:extLst>
      <p:ext uri="{BB962C8B-B14F-4D97-AF65-F5344CB8AC3E}">
        <p14:creationId xmlns:p14="http://schemas.microsoft.com/office/powerpoint/2010/main" val="4285280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id="{D190BAA1-E8A5-44F6-96B0-474651A2C5C9}"/>
              </a:ext>
            </a:extLst>
          </p:cNvPr>
          <p:cNvSpPr txBox="1"/>
          <p:nvPr/>
        </p:nvSpPr>
        <p:spPr>
          <a:xfrm>
            <a:off x="2762317" y="51506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Bác Gấu xám mua 4 khay thịt,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2 khay thịt</a:t>
            </a:r>
          </a:p>
        </p:txBody>
      </p:sp>
      <p:grpSp>
        <p:nvGrpSpPr>
          <p:cNvPr id="60" name="Group 59">
            <a:extLst>
              <a:ext uri="{FF2B5EF4-FFF2-40B4-BE49-F238E27FC236}">
                <a16:creationId xmlns:a16="http://schemas.microsoft.com/office/drawing/2014/main" id="{F3C67569-8226-44B4-9FFB-0600161E2F80}"/>
              </a:ext>
            </a:extLst>
          </p:cNvPr>
          <p:cNvGrpSpPr/>
          <p:nvPr/>
        </p:nvGrpSpPr>
        <p:grpSpPr>
          <a:xfrm>
            <a:off x="11472619" y="2100777"/>
            <a:ext cx="3670321" cy="2637576"/>
            <a:chOff x="12995414" y="2582124"/>
            <a:chExt cx="3670321" cy="2637576"/>
          </a:xfrm>
        </p:grpSpPr>
        <p:pic>
          <p:nvPicPr>
            <p:cNvPr id="40" name="Picture 2">
              <a:extLst>
                <a:ext uri="{FF2B5EF4-FFF2-40B4-BE49-F238E27FC236}">
                  <a16:creationId xmlns:a16="http://schemas.microsoft.com/office/drawing/2014/main"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4</a:t>
            </a:r>
          </a:p>
        </p:txBody>
      </p:sp>
      <p:sp>
        <p:nvSpPr>
          <p:cNvPr id="57" name="Flowchart: Connector 56">
            <a:extLst>
              <a:ext uri="{FF2B5EF4-FFF2-40B4-BE49-F238E27FC236}">
                <a16:creationId xmlns:a16="http://schemas.microsoft.com/office/drawing/2014/main"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pic>
        <p:nvPicPr>
          <p:cNvPr id="61" name="Picture 11">
            <a:extLst>
              <a:ext uri="{FF2B5EF4-FFF2-40B4-BE49-F238E27FC236}">
                <a16:creationId xmlns:a16="http://schemas.microsoft.com/office/drawing/2014/main"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3524801" y="-3869136"/>
            <a:ext cx="23610831" cy="5474755"/>
          </a:xfrm>
          <a:prstGeom prst="rect">
            <a:avLst/>
          </a:prstGeom>
        </p:spPr>
      </p:pic>
      <p:grpSp>
        <p:nvGrpSpPr>
          <p:cNvPr id="3" name="Group 2">
            <a:extLst>
              <a:ext uri="{FF2B5EF4-FFF2-40B4-BE49-F238E27FC236}">
                <a16:creationId xmlns:a16="http://schemas.microsoft.com/office/drawing/2014/main" id="{660705B5-0E02-4E3D-9E5B-B3EC4274C17E}"/>
              </a:ext>
            </a:extLst>
          </p:cNvPr>
          <p:cNvGrpSpPr/>
          <p:nvPr/>
        </p:nvGrpSpPr>
        <p:grpSpPr>
          <a:xfrm>
            <a:off x="3765011" y="1409700"/>
            <a:ext cx="5794579" cy="3838073"/>
            <a:chOff x="1969366" y="2219827"/>
            <a:chExt cx="6670315" cy="4372125"/>
          </a:xfrm>
        </p:grpSpPr>
        <p:pic>
          <p:nvPicPr>
            <p:cNvPr id="26" name="Picture 26">
              <a:extLst>
                <a:ext uri="{FF2B5EF4-FFF2-40B4-BE49-F238E27FC236}">
                  <a16:creationId xmlns:a16="http://schemas.microsoft.com/office/drawing/2014/main" id="{8F89F801-D8E1-41FE-8061-5AF46E6CDD6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69366" y="2219827"/>
              <a:ext cx="3323221" cy="2164248"/>
            </a:xfrm>
            <a:prstGeom prst="rect">
              <a:avLst/>
            </a:prstGeom>
          </p:spPr>
        </p:pic>
        <p:pic>
          <p:nvPicPr>
            <p:cNvPr id="27" name="Picture 26">
              <a:extLst>
                <a:ext uri="{FF2B5EF4-FFF2-40B4-BE49-F238E27FC236}">
                  <a16:creationId xmlns:a16="http://schemas.microsoft.com/office/drawing/2014/main" id="{BCAED23A-36CA-4AC8-8760-53BEFAE0A14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16460" y="2232527"/>
              <a:ext cx="3323221" cy="2164248"/>
            </a:xfrm>
            <a:prstGeom prst="rect">
              <a:avLst/>
            </a:prstGeom>
          </p:spPr>
        </p:pic>
        <p:pic>
          <p:nvPicPr>
            <p:cNvPr id="28" name="Picture 26">
              <a:extLst>
                <a:ext uri="{FF2B5EF4-FFF2-40B4-BE49-F238E27FC236}">
                  <a16:creationId xmlns:a16="http://schemas.microsoft.com/office/drawing/2014/main" id="{B9C11B9C-AEC7-43F2-8C42-19C94E0172C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69366" y="4415004"/>
              <a:ext cx="3323221" cy="2164248"/>
            </a:xfrm>
            <a:prstGeom prst="rect">
              <a:avLst/>
            </a:prstGeom>
          </p:spPr>
        </p:pic>
        <p:pic>
          <p:nvPicPr>
            <p:cNvPr id="29" name="Picture 26">
              <a:extLst>
                <a:ext uri="{FF2B5EF4-FFF2-40B4-BE49-F238E27FC236}">
                  <a16:creationId xmlns:a16="http://schemas.microsoft.com/office/drawing/2014/main" id="{7EC14544-4BF0-4220-9FFF-8096F90569E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16460" y="4427704"/>
              <a:ext cx="3323221" cy="2164248"/>
            </a:xfrm>
            <a:prstGeom prst="rect">
              <a:avLst/>
            </a:prstGeom>
          </p:spPr>
        </p:pic>
      </p:grpSp>
    </p:spTree>
    <p:extLst>
      <p:ext uri="{BB962C8B-B14F-4D97-AF65-F5344CB8AC3E}">
        <p14:creationId xmlns:p14="http://schemas.microsoft.com/office/powerpoint/2010/main" val="3898262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id="{D190BAA1-E8A5-44F6-96B0-474651A2C5C9}"/>
              </a:ext>
            </a:extLst>
          </p:cNvPr>
          <p:cNvSpPr txBox="1"/>
          <p:nvPr/>
        </p:nvSpPr>
        <p:spPr>
          <a:xfrm>
            <a:off x="2762317" y="51506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Bác Hổ mua 8 cái bánh mì,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4 cái bánh mì</a:t>
            </a:r>
          </a:p>
        </p:txBody>
      </p:sp>
      <p:grpSp>
        <p:nvGrpSpPr>
          <p:cNvPr id="60" name="Group 59">
            <a:extLst>
              <a:ext uri="{FF2B5EF4-FFF2-40B4-BE49-F238E27FC236}">
                <a16:creationId xmlns:a16="http://schemas.microsoft.com/office/drawing/2014/main" id="{F3C67569-8226-44B4-9FFB-0600161E2F80}"/>
              </a:ext>
            </a:extLst>
          </p:cNvPr>
          <p:cNvGrpSpPr/>
          <p:nvPr/>
        </p:nvGrpSpPr>
        <p:grpSpPr>
          <a:xfrm>
            <a:off x="11874411" y="1943075"/>
            <a:ext cx="3670321" cy="2637576"/>
            <a:chOff x="12995414" y="2582124"/>
            <a:chExt cx="3670321" cy="2637576"/>
          </a:xfrm>
        </p:grpSpPr>
        <p:pic>
          <p:nvPicPr>
            <p:cNvPr id="40" name="Picture 2">
              <a:extLst>
                <a:ext uri="{FF2B5EF4-FFF2-40B4-BE49-F238E27FC236}">
                  <a16:creationId xmlns:a16="http://schemas.microsoft.com/office/drawing/2014/main"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8</a:t>
            </a:r>
          </a:p>
        </p:txBody>
      </p:sp>
      <p:sp>
        <p:nvSpPr>
          <p:cNvPr id="57" name="Flowchart: Connector 56">
            <a:extLst>
              <a:ext uri="{FF2B5EF4-FFF2-40B4-BE49-F238E27FC236}">
                <a16:creationId xmlns:a16="http://schemas.microsoft.com/office/drawing/2014/main"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4</a:t>
            </a:r>
          </a:p>
        </p:txBody>
      </p:sp>
      <p:pic>
        <p:nvPicPr>
          <p:cNvPr id="61" name="Picture 11">
            <a:extLst>
              <a:ext uri="{FF2B5EF4-FFF2-40B4-BE49-F238E27FC236}">
                <a16:creationId xmlns:a16="http://schemas.microsoft.com/office/drawing/2014/main"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3524801" y="-3869136"/>
            <a:ext cx="23610831" cy="5474755"/>
          </a:xfrm>
          <a:prstGeom prst="rect">
            <a:avLst/>
          </a:prstGeom>
        </p:spPr>
      </p:pic>
      <p:grpSp>
        <p:nvGrpSpPr>
          <p:cNvPr id="4" name="Group 3">
            <a:extLst>
              <a:ext uri="{FF2B5EF4-FFF2-40B4-BE49-F238E27FC236}">
                <a16:creationId xmlns:a16="http://schemas.microsoft.com/office/drawing/2014/main" id="{CD6F59B4-EDDC-4C92-BEA6-F36567808D07}"/>
              </a:ext>
            </a:extLst>
          </p:cNvPr>
          <p:cNvGrpSpPr/>
          <p:nvPr/>
        </p:nvGrpSpPr>
        <p:grpSpPr>
          <a:xfrm>
            <a:off x="2657169" y="1883328"/>
            <a:ext cx="8503691" cy="2876780"/>
            <a:chOff x="2302246" y="1842523"/>
            <a:chExt cx="8503691" cy="2876780"/>
          </a:xfrm>
        </p:grpSpPr>
        <p:pic>
          <p:nvPicPr>
            <p:cNvPr id="25" name="Picture 7">
              <a:extLst>
                <a:ext uri="{FF2B5EF4-FFF2-40B4-BE49-F238E27FC236}">
                  <a16:creationId xmlns:a16="http://schemas.microsoft.com/office/drawing/2014/main" id="{76AC9417-CCAF-463F-81C7-B9FD7908E6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02246" y="1842523"/>
              <a:ext cx="2034896" cy="1419340"/>
            </a:xfrm>
            <a:prstGeom prst="rect">
              <a:avLst/>
            </a:prstGeom>
          </p:spPr>
        </p:pic>
        <p:pic>
          <p:nvPicPr>
            <p:cNvPr id="30" name="Picture 7">
              <a:extLst>
                <a:ext uri="{FF2B5EF4-FFF2-40B4-BE49-F238E27FC236}">
                  <a16:creationId xmlns:a16="http://schemas.microsoft.com/office/drawing/2014/main" id="{E9D185F8-B66A-44E9-A44B-00C6D8724B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52368" y="1880623"/>
              <a:ext cx="2034896" cy="1419340"/>
            </a:xfrm>
            <a:prstGeom prst="rect">
              <a:avLst/>
            </a:prstGeom>
          </p:spPr>
        </p:pic>
        <p:pic>
          <p:nvPicPr>
            <p:cNvPr id="31" name="Picture 7">
              <a:extLst>
                <a:ext uri="{FF2B5EF4-FFF2-40B4-BE49-F238E27FC236}">
                  <a16:creationId xmlns:a16="http://schemas.microsoft.com/office/drawing/2014/main" id="{43360A2D-76D1-4646-AE5D-90B18F0432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02246" y="3261863"/>
              <a:ext cx="2034896" cy="1419340"/>
            </a:xfrm>
            <a:prstGeom prst="rect">
              <a:avLst/>
            </a:prstGeom>
          </p:spPr>
        </p:pic>
        <p:pic>
          <p:nvPicPr>
            <p:cNvPr id="32" name="Picture 7">
              <a:extLst>
                <a:ext uri="{FF2B5EF4-FFF2-40B4-BE49-F238E27FC236}">
                  <a16:creationId xmlns:a16="http://schemas.microsoft.com/office/drawing/2014/main" id="{45391732-B68A-46A9-B754-674E27DA5F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52368" y="3299963"/>
              <a:ext cx="2034896" cy="1419340"/>
            </a:xfrm>
            <a:prstGeom prst="rect">
              <a:avLst/>
            </a:prstGeom>
          </p:spPr>
        </p:pic>
        <p:pic>
          <p:nvPicPr>
            <p:cNvPr id="33" name="Picture 7">
              <a:extLst>
                <a:ext uri="{FF2B5EF4-FFF2-40B4-BE49-F238E27FC236}">
                  <a16:creationId xmlns:a16="http://schemas.microsoft.com/office/drawing/2014/main" id="{58761A6F-88DF-439D-BD76-280DF74093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620919" y="1842523"/>
              <a:ext cx="2034896" cy="1419340"/>
            </a:xfrm>
            <a:prstGeom prst="rect">
              <a:avLst/>
            </a:prstGeom>
          </p:spPr>
        </p:pic>
        <p:pic>
          <p:nvPicPr>
            <p:cNvPr id="34" name="Picture 7">
              <a:extLst>
                <a:ext uri="{FF2B5EF4-FFF2-40B4-BE49-F238E27FC236}">
                  <a16:creationId xmlns:a16="http://schemas.microsoft.com/office/drawing/2014/main" id="{F0FBDE9D-BB60-47A5-86A6-1B40D1ABAA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771041" y="1880623"/>
              <a:ext cx="2034896" cy="1419340"/>
            </a:xfrm>
            <a:prstGeom prst="rect">
              <a:avLst/>
            </a:prstGeom>
          </p:spPr>
        </p:pic>
        <p:pic>
          <p:nvPicPr>
            <p:cNvPr id="35" name="Picture 7">
              <a:extLst>
                <a:ext uri="{FF2B5EF4-FFF2-40B4-BE49-F238E27FC236}">
                  <a16:creationId xmlns:a16="http://schemas.microsoft.com/office/drawing/2014/main" id="{A33BF98E-2E8A-4929-9037-0B287D1012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620919" y="3261863"/>
              <a:ext cx="2034896" cy="1419340"/>
            </a:xfrm>
            <a:prstGeom prst="rect">
              <a:avLst/>
            </a:prstGeom>
          </p:spPr>
        </p:pic>
        <p:pic>
          <p:nvPicPr>
            <p:cNvPr id="36" name="Picture 7">
              <a:extLst>
                <a:ext uri="{FF2B5EF4-FFF2-40B4-BE49-F238E27FC236}">
                  <a16:creationId xmlns:a16="http://schemas.microsoft.com/office/drawing/2014/main" id="{C35293DE-AF40-4BE4-87AB-7AD8EE15AC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771041" y="3299963"/>
              <a:ext cx="2034896" cy="1419340"/>
            </a:xfrm>
            <a:prstGeom prst="rect">
              <a:avLst/>
            </a:prstGeom>
          </p:spPr>
        </p:pic>
      </p:grpSp>
    </p:spTree>
    <p:extLst>
      <p:ext uri="{BB962C8B-B14F-4D97-AF65-F5344CB8AC3E}">
        <p14:creationId xmlns:p14="http://schemas.microsoft.com/office/powerpoint/2010/main" val="2563879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376678">
            <a:off x="-2932670" y="-3508778"/>
            <a:ext cx="6132040" cy="551883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626360">
            <a:off x="14504033" y="7883043"/>
            <a:ext cx="6132040" cy="551883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9600" y="8337970"/>
            <a:ext cx="1982581" cy="1982581"/>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097000" y="9602287"/>
            <a:ext cx="704261" cy="719970"/>
          </a:xfrm>
          <a:prstGeom prst="rect">
            <a:avLst/>
          </a:prstGeom>
        </p:spPr>
      </p:pic>
      <p:grpSp>
        <p:nvGrpSpPr>
          <p:cNvPr id="18" name="Group 17">
            <a:extLst>
              <a:ext uri="{FF2B5EF4-FFF2-40B4-BE49-F238E27FC236}">
                <a16:creationId xmlns:a16="http://schemas.microsoft.com/office/drawing/2014/main" id="{8D5E0AE2-0DD5-4EDF-8879-E763E4A1018E}"/>
              </a:ext>
            </a:extLst>
          </p:cNvPr>
          <p:cNvGrpSpPr/>
          <p:nvPr/>
        </p:nvGrpSpPr>
        <p:grpSpPr>
          <a:xfrm>
            <a:off x="4560296" y="495300"/>
            <a:ext cx="8622512" cy="2414113"/>
            <a:chOff x="8393911" y="1254227"/>
            <a:chExt cx="8622512" cy="2414113"/>
          </a:xfrm>
        </p:grpSpPr>
        <p:grpSp>
          <p:nvGrpSpPr>
            <p:cNvPr id="12" name="Group 12"/>
            <p:cNvGrpSpPr/>
            <p:nvPr/>
          </p:nvGrpSpPr>
          <p:grpSpPr>
            <a:xfrm>
              <a:off x="8393911" y="1833487"/>
              <a:ext cx="8470112" cy="1834853"/>
              <a:chOff x="-1100150" y="564319"/>
              <a:chExt cx="15286074" cy="3311373"/>
            </a:xfrm>
          </p:grpSpPr>
          <p:sp>
            <p:nvSpPr>
              <p:cNvPr id="13" name="Freeform 13"/>
              <p:cNvSpPr/>
              <p:nvPr/>
            </p:nvSpPr>
            <p:spPr>
              <a:xfrm>
                <a:off x="-1100150" y="564319"/>
                <a:ext cx="15286074" cy="3311373"/>
              </a:xfrm>
              <a:custGeom>
                <a:avLst/>
                <a:gdLst/>
                <a:ahLst/>
                <a:cxnLst/>
                <a:rect l="l" t="t" r="r" b="b"/>
                <a:pathLst>
                  <a:path w="12791949" h="4448544">
                    <a:moveTo>
                      <a:pt x="11853050" y="4437357"/>
                    </a:moveTo>
                    <a:cubicBezTo>
                      <a:pt x="11853050" y="4437357"/>
                      <a:pt x="11433297" y="4448544"/>
                      <a:pt x="10970713" y="4445923"/>
                    </a:cubicBezTo>
                    <a:cubicBezTo>
                      <a:pt x="4102800" y="4443760"/>
                      <a:pt x="1057073" y="4435936"/>
                      <a:pt x="1057073" y="4435936"/>
                    </a:cubicBezTo>
                    <a:cubicBezTo>
                      <a:pt x="812931" y="4427101"/>
                      <a:pt x="565145" y="4410120"/>
                      <a:pt x="398404" y="4351943"/>
                    </a:cubicBezTo>
                    <a:cubicBezTo>
                      <a:pt x="120505" y="4254981"/>
                      <a:pt x="0" y="4077453"/>
                      <a:pt x="0" y="1519967"/>
                    </a:cubicBezTo>
                    <a:lnTo>
                      <a:pt x="0" y="1519939"/>
                    </a:lnTo>
                    <a:cubicBezTo>
                      <a:pt x="8536" y="440430"/>
                      <a:pt x="34263" y="311302"/>
                      <a:pt x="140291" y="225758"/>
                    </a:cubicBezTo>
                    <a:cubicBezTo>
                      <a:pt x="342602" y="62530"/>
                      <a:pt x="736658" y="7673"/>
                      <a:pt x="1155311" y="7673"/>
                    </a:cubicBezTo>
                    <a:cubicBezTo>
                      <a:pt x="1155311" y="7673"/>
                      <a:pt x="1551711" y="15681"/>
                      <a:pt x="8878339" y="7673"/>
                    </a:cubicBezTo>
                    <a:cubicBezTo>
                      <a:pt x="11214371" y="0"/>
                      <a:pt x="11678298" y="7673"/>
                      <a:pt x="11678298" y="7673"/>
                    </a:cubicBezTo>
                    <a:cubicBezTo>
                      <a:pt x="12046606" y="15152"/>
                      <a:pt x="12409918" y="84484"/>
                      <a:pt x="12607658" y="207066"/>
                    </a:cubicBezTo>
                    <a:cubicBezTo>
                      <a:pt x="12758675" y="300683"/>
                      <a:pt x="12791949" y="425358"/>
                      <a:pt x="12782809" y="1519967"/>
                    </a:cubicBezTo>
                    <a:lnTo>
                      <a:pt x="12782809" y="1519996"/>
                    </a:lnTo>
                    <a:cubicBezTo>
                      <a:pt x="12782810" y="4195418"/>
                      <a:pt x="12499813" y="4409516"/>
                      <a:pt x="11853050" y="4437357"/>
                    </a:cubicBezTo>
                    <a:close/>
                  </a:path>
                </a:pathLst>
              </a:custGeom>
              <a:solidFill>
                <a:srgbClr val="FFCB64"/>
              </a:solidFill>
            </p:spPr>
          </p:sp>
        </p:grpSp>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37989" y="1254227"/>
              <a:ext cx="861766" cy="850798"/>
            </a:xfrm>
            <a:prstGeom prst="rect">
              <a:avLst/>
            </a:prstGeom>
          </p:spPr>
        </p:pic>
        <p:sp>
          <p:nvSpPr>
            <p:cNvPr id="17" name="TextBox 4">
              <a:extLst>
                <a:ext uri="{FF2B5EF4-FFF2-40B4-BE49-F238E27FC236}">
                  <a16:creationId xmlns:a16="http://schemas.microsoft.com/office/drawing/2014/main" id="{19C276EE-32F8-4D61-8767-5C5BB80501F5}"/>
                </a:ext>
              </a:extLst>
            </p:cNvPr>
            <p:cNvSpPr txBox="1"/>
            <p:nvPr/>
          </p:nvSpPr>
          <p:spPr>
            <a:xfrm>
              <a:off x="8546311" y="2282549"/>
              <a:ext cx="8470112" cy="936731"/>
            </a:xfrm>
            <a:prstGeom prst="rect">
              <a:avLst/>
            </a:prstGeom>
          </p:spPr>
          <p:txBody>
            <a:bodyPr wrap="square" lIns="0" tIns="0" rIns="0" bIns="0" rtlCol="0" anchor="t">
              <a:spAutoFit/>
            </a:bodyPr>
            <a:lstStyle/>
            <a:p>
              <a:pPr algn="ctr">
                <a:lnSpc>
                  <a:spcPts val="8100"/>
                </a:lnSpc>
              </a:pPr>
              <a:r>
                <a:rPr lang="en-US" sz="5400" b="1" spc="135" dirty="0">
                  <a:solidFill>
                    <a:srgbClr val="253140"/>
                  </a:solidFill>
                  <a:latin typeface="Arial" panose="020B0604020202020204" pitchFamily="34" charset="0"/>
                  <a:cs typeface="Arial" panose="020B0604020202020204" pitchFamily="34" charset="0"/>
                </a:rPr>
                <a:t>TRÒ CHƠI “CHỈ ĐIỂM”</a:t>
              </a:r>
            </a:p>
          </p:txBody>
        </p:sp>
      </p:grpSp>
      <p:sp>
        <p:nvSpPr>
          <p:cNvPr id="19" name="TextBox 18">
            <a:extLst>
              <a:ext uri="{FF2B5EF4-FFF2-40B4-BE49-F238E27FC236}">
                <a16:creationId xmlns:a16="http://schemas.microsoft.com/office/drawing/2014/main" id="{86635FCB-82FD-4D54-862A-D18899DB501B}"/>
              </a:ext>
            </a:extLst>
          </p:cNvPr>
          <p:cNvSpPr txBox="1"/>
          <p:nvPr/>
        </p:nvSpPr>
        <p:spPr>
          <a:xfrm>
            <a:off x="2218188" y="3003553"/>
            <a:ext cx="13851623" cy="5848845"/>
          </a:xfrm>
          <a:prstGeom prst="rect">
            <a:avLst/>
          </a:prstGeom>
          <a:noFill/>
        </p:spPr>
        <p:txBody>
          <a:bodyPr wrap="square">
            <a:spAutoFit/>
          </a:bodyPr>
          <a:lstStyle/>
          <a:p>
            <a:pPr algn="ctr">
              <a:lnSpc>
                <a:spcPct val="200000"/>
              </a:lnSpc>
            </a:pPr>
            <a:r>
              <a:rPr lang="vi-VN" sz="3200" b="1" i="1" dirty="0" err="1">
                <a:solidFill>
                  <a:srgbClr val="FF0000"/>
                </a:solidFill>
                <a:latin typeface="Arial" panose="020B0604020202020204" pitchFamily="34" charset="0"/>
                <a:cs typeface="Arial" panose="020B0604020202020204" pitchFamily="34" charset="0"/>
              </a:rPr>
              <a:t>Luật</a:t>
            </a:r>
            <a:r>
              <a:rPr lang="vi-VN" sz="3200" b="1" i="1" dirty="0">
                <a:solidFill>
                  <a:srgbClr val="FF0000"/>
                </a:solidFill>
                <a:latin typeface="Arial" panose="020B0604020202020204" pitchFamily="34" charset="0"/>
                <a:cs typeface="Arial" panose="020B0604020202020204" pitchFamily="34" charset="0"/>
              </a:rPr>
              <a:t> chơi: </a:t>
            </a:r>
            <a:r>
              <a:rPr lang="en-US" sz="3200" dirty="0" err="1">
                <a:latin typeface="Arial" panose="020B0604020202020204" pitchFamily="34" charset="0"/>
                <a:cs typeface="Arial" panose="020B0604020202020204" pitchFamily="34" charset="0"/>
              </a:rPr>
              <a:t>Giáo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gọi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bắt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đầu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1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xung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phong</a:t>
            </a:r>
            <a:r>
              <a:rPr lang="en-US" sz="3200" dirty="0">
                <a:latin typeface="Arial" panose="020B0604020202020204" pitchFamily="34" charset="0"/>
                <a:cs typeface="Arial" panose="020B0604020202020204" pitchFamily="34" charset="0"/>
              </a:rPr>
              <a:t>. </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to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kỳ</a:t>
            </a:r>
            <a:r>
              <a:rPr lang="en-US" sz="3200" dirty="0">
                <a:latin typeface="Arial" panose="020B0604020202020204" pitchFamily="34" charset="0"/>
                <a:cs typeface="Arial" panose="020B0604020202020204" pitchFamily="34" charset="0"/>
              </a:rPr>
              <a:t>.</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phải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tương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Nếu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đúng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C.</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Nếu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nhảy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lò</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cò</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vòng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chỗ</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bảng</a:t>
            </a:r>
            <a:r>
              <a:rPr lang="en-US" sz="3200" dirty="0">
                <a:latin typeface="Arial" panose="020B0604020202020204" pitchFamily="34" charset="0"/>
                <a:cs typeface="Arial" panose="020B0604020202020204" pitchFamily="34" charset="0"/>
              </a:rPr>
              <a:t>. </a:t>
            </a:r>
          </a:p>
        </p:txBody>
      </p:sp>
      <p:pic>
        <p:nvPicPr>
          <p:cNvPr id="21" name="Picture 12">
            <a:extLst>
              <a:ext uri="{FF2B5EF4-FFF2-40B4-BE49-F238E27FC236}">
                <a16:creationId xmlns:a16="http://schemas.microsoft.com/office/drawing/2014/main" id="{83EA5D8B-C268-4D86-837E-D04DCD512C0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54826" y="7048500"/>
            <a:ext cx="2233174" cy="32720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id="{D190BAA1-E8A5-44F6-96B0-474651A2C5C9}"/>
              </a:ext>
            </a:extLst>
          </p:cNvPr>
          <p:cNvSpPr txBox="1"/>
          <p:nvPr/>
        </p:nvSpPr>
        <p:spPr>
          <a:xfrm>
            <a:off x="2762317" y="51506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Mèo mua 2 khay cá hồi,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1 khay cá hồi</a:t>
            </a:r>
          </a:p>
        </p:txBody>
      </p:sp>
      <p:grpSp>
        <p:nvGrpSpPr>
          <p:cNvPr id="60" name="Group 59">
            <a:extLst>
              <a:ext uri="{FF2B5EF4-FFF2-40B4-BE49-F238E27FC236}">
                <a16:creationId xmlns:a16="http://schemas.microsoft.com/office/drawing/2014/main" id="{F3C67569-8226-44B4-9FFB-0600161E2F80}"/>
              </a:ext>
            </a:extLst>
          </p:cNvPr>
          <p:cNvGrpSpPr/>
          <p:nvPr/>
        </p:nvGrpSpPr>
        <p:grpSpPr>
          <a:xfrm>
            <a:off x="11874411" y="1943075"/>
            <a:ext cx="3670321" cy="2637576"/>
            <a:chOff x="12995414" y="2582124"/>
            <a:chExt cx="3670321" cy="2637576"/>
          </a:xfrm>
        </p:grpSpPr>
        <p:pic>
          <p:nvPicPr>
            <p:cNvPr id="40" name="Picture 2">
              <a:extLst>
                <a:ext uri="{FF2B5EF4-FFF2-40B4-BE49-F238E27FC236}">
                  <a16:creationId xmlns:a16="http://schemas.microsoft.com/office/drawing/2014/main"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7" name="Flowchart: Connector 56">
            <a:extLst>
              <a:ext uri="{FF2B5EF4-FFF2-40B4-BE49-F238E27FC236}">
                <a16:creationId xmlns:a16="http://schemas.microsoft.com/office/drawing/2014/main"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a:t>
            </a:r>
          </a:p>
        </p:txBody>
      </p:sp>
      <p:pic>
        <p:nvPicPr>
          <p:cNvPr id="61" name="Picture 11">
            <a:extLst>
              <a:ext uri="{FF2B5EF4-FFF2-40B4-BE49-F238E27FC236}">
                <a16:creationId xmlns:a16="http://schemas.microsoft.com/office/drawing/2014/main"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3524801" y="-3869136"/>
            <a:ext cx="23610831" cy="5474755"/>
          </a:xfrm>
          <a:prstGeom prst="rect">
            <a:avLst/>
          </a:prstGeom>
        </p:spPr>
      </p:pic>
      <p:grpSp>
        <p:nvGrpSpPr>
          <p:cNvPr id="3" name="Group 2">
            <a:extLst>
              <a:ext uri="{FF2B5EF4-FFF2-40B4-BE49-F238E27FC236}">
                <a16:creationId xmlns:a16="http://schemas.microsoft.com/office/drawing/2014/main" id="{AF147898-9699-45BF-ACA3-83B9F2C480EB}"/>
              </a:ext>
            </a:extLst>
          </p:cNvPr>
          <p:cNvGrpSpPr/>
          <p:nvPr/>
        </p:nvGrpSpPr>
        <p:grpSpPr>
          <a:xfrm>
            <a:off x="2743268" y="2119856"/>
            <a:ext cx="7759736" cy="2497542"/>
            <a:chOff x="2743268" y="2119856"/>
            <a:chExt cx="7759736" cy="2497542"/>
          </a:xfrm>
        </p:grpSpPr>
        <p:pic>
          <p:nvPicPr>
            <p:cNvPr id="28" name="Picture 25">
              <a:extLst>
                <a:ext uri="{FF2B5EF4-FFF2-40B4-BE49-F238E27FC236}">
                  <a16:creationId xmlns:a16="http://schemas.microsoft.com/office/drawing/2014/main" id="{74F622B5-C1A1-474A-9F45-A33B760EE69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43268" y="2119856"/>
              <a:ext cx="3834997" cy="2497542"/>
            </a:xfrm>
            <a:prstGeom prst="rect">
              <a:avLst/>
            </a:prstGeom>
          </p:spPr>
        </p:pic>
        <p:pic>
          <p:nvPicPr>
            <p:cNvPr id="29" name="Picture 25">
              <a:extLst>
                <a:ext uri="{FF2B5EF4-FFF2-40B4-BE49-F238E27FC236}">
                  <a16:creationId xmlns:a16="http://schemas.microsoft.com/office/drawing/2014/main" id="{1E6E4A22-3E9E-4B69-B349-842AFA00196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668007" y="2119856"/>
              <a:ext cx="3834997" cy="2497542"/>
            </a:xfrm>
            <a:prstGeom prst="rect">
              <a:avLst/>
            </a:prstGeom>
          </p:spPr>
        </p:pic>
      </p:grpSp>
    </p:spTree>
    <p:extLst>
      <p:ext uri="{BB962C8B-B14F-4D97-AF65-F5344CB8AC3E}">
        <p14:creationId xmlns:p14="http://schemas.microsoft.com/office/powerpoint/2010/main" val="1663947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id="{D190BAA1-E8A5-44F6-96B0-474651A2C5C9}"/>
              </a:ext>
            </a:extLst>
          </p:cNvPr>
          <p:cNvSpPr txBox="1"/>
          <p:nvPr/>
        </p:nvSpPr>
        <p:spPr>
          <a:xfrm>
            <a:off x="2188902" y="5113097"/>
            <a:ext cx="14001683"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Hươu mua 12 cái bánh chocopie,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6 cái bánh</a:t>
            </a:r>
          </a:p>
        </p:txBody>
      </p:sp>
      <p:grpSp>
        <p:nvGrpSpPr>
          <p:cNvPr id="60" name="Group 59">
            <a:extLst>
              <a:ext uri="{FF2B5EF4-FFF2-40B4-BE49-F238E27FC236}">
                <a16:creationId xmlns:a16="http://schemas.microsoft.com/office/drawing/2014/main" id="{F3C67569-8226-44B4-9FFB-0600161E2F80}"/>
              </a:ext>
            </a:extLst>
          </p:cNvPr>
          <p:cNvGrpSpPr/>
          <p:nvPr/>
        </p:nvGrpSpPr>
        <p:grpSpPr>
          <a:xfrm>
            <a:off x="11415363" y="1955191"/>
            <a:ext cx="3670321" cy="2637576"/>
            <a:chOff x="12995414" y="2582124"/>
            <a:chExt cx="3670321" cy="2637576"/>
          </a:xfrm>
        </p:grpSpPr>
        <p:pic>
          <p:nvPicPr>
            <p:cNvPr id="40" name="Picture 2">
              <a:extLst>
                <a:ext uri="{FF2B5EF4-FFF2-40B4-BE49-F238E27FC236}">
                  <a16:creationId xmlns:a16="http://schemas.microsoft.com/office/drawing/2014/main"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12</a:t>
            </a:r>
          </a:p>
        </p:txBody>
      </p:sp>
      <p:sp>
        <p:nvSpPr>
          <p:cNvPr id="57" name="Flowchart: Connector 56">
            <a:extLst>
              <a:ext uri="{FF2B5EF4-FFF2-40B4-BE49-F238E27FC236}">
                <a16:creationId xmlns:a16="http://schemas.microsoft.com/office/drawing/2014/main"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6</a:t>
            </a:r>
          </a:p>
        </p:txBody>
      </p:sp>
      <p:pic>
        <p:nvPicPr>
          <p:cNvPr id="61" name="Picture 11">
            <a:extLst>
              <a:ext uri="{FF2B5EF4-FFF2-40B4-BE49-F238E27FC236}">
                <a16:creationId xmlns:a16="http://schemas.microsoft.com/office/drawing/2014/main"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3524801" y="-3869136"/>
            <a:ext cx="23610831" cy="5474755"/>
          </a:xfrm>
          <a:prstGeom prst="rect">
            <a:avLst/>
          </a:prstGeom>
        </p:spPr>
      </p:pic>
      <p:grpSp>
        <p:nvGrpSpPr>
          <p:cNvPr id="4" name="Group 3">
            <a:extLst>
              <a:ext uri="{FF2B5EF4-FFF2-40B4-BE49-F238E27FC236}">
                <a16:creationId xmlns:a16="http://schemas.microsoft.com/office/drawing/2014/main" id="{EF7ACF87-388D-498C-B3D1-E280DBC4AE01}"/>
              </a:ext>
            </a:extLst>
          </p:cNvPr>
          <p:cNvGrpSpPr/>
          <p:nvPr/>
        </p:nvGrpSpPr>
        <p:grpSpPr>
          <a:xfrm>
            <a:off x="3200400" y="1612023"/>
            <a:ext cx="6824334" cy="3531477"/>
            <a:chOff x="2206247" y="2069223"/>
            <a:chExt cx="6824334" cy="3531477"/>
          </a:xfrm>
        </p:grpSpPr>
        <p:pic>
          <p:nvPicPr>
            <p:cNvPr id="22" name="Picture 13">
              <a:extLst>
                <a:ext uri="{FF2B5EF4-FFF2-40B4-BE49-F238E27FC236}">
                  <a16:creationId xmlns:a16="http://schemas.microsoft.com/office/drawing/2014/main" id="{0F98472A-A7AC-40AC-B2AD-9DFA569989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06247" y="2069223"/>
              <a:ext cx="1669979" cy="1093077"/>
            </a:xfrm>
            <a:prstGeom prst="rect">
              <a:avLst/>
            </a:prstGeom>
          </p:spPr>
        </p:pic>
        <p:pic>
          <p:nvPicPr>
            <p:cNvPr id="23" name="Picture 13">
              <a:extLst>
                <a:ext uri="{FF2B5EF4-FFF2-40B4-BE49-F238E27FC236}">
                  <a16:creationId xmlns:a16="http://schemas.microsoft.com/office/drawing/2014/main" id="{959DF773-BF13-4421-950F-E1D553C63F0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00099" y="2069223"/>
              <a:ext cx="1669979" cy="1093077"/>
            </a:xfrm>
            <a:prstGeom prst="rect">
              <a:avLst/>
            </a:prstGeom>
          </p:spPr>
        </p:pic>
        <p:pic>
          <p:nvPicPr>
            <p:cNvPr id="25" name="Picture 13">
              <a:extLst>
                <a:ext uri="{FF2B5EF4-FFF2-40B4-BE49-F238E27FC236}">
                  <a16:creationId xmlns:a16="http://schemas.microsoft.com/office/drawing/2014/main" id="{20C9CD3E-C0BA-4334-BCCB-CAE8928D186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593951" y="2069223"/>
              <a:ext cx="1669979" cy="1093077"/>
            </a:xfrm>
            <a:prstGeom prst="rect">
              <a:avLst/>
            </a:prstGeom>
          </p:spPr>
        </p:pic>
        <p:pic>
          <p:nvPicPr>
            <p:cNvPr id="26" name="Picture 13">
              <a:extLst>
                <a:ext uri="{FF2B5EF4-FFF2-40B4-BE49-F238E27FC236}">
                  <a16:creationId xmlns:a16="http://schemas.microsoft.com/office/drawing/2014/main" id="{D09E7503-E900-46E1-A1AD-069078BA0A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15604" y="2069223"/>
              <a:ext cx="1669979" cy="1093077"/>
            </a:xfrm>
            <a:prstGeom prst="rect">
              <a:avLst/>
            </a:prstGeom>
          </p:spPr>
        </p:pic>
        <p:pic>
          <p:nvPicPr>
            <p:cNvPr id="27" name="Picture 13">
              <a:extLst>
                <a:ext uri="{FF2B5EF4-FFF2-40B4-BE49-F238E27FC236}">
                  <a16:creationId xmlns:a16="http://schemas.microsoft.com/office/drawing/2014/main" id="{DF144AAD-21FB-49C8-B4B6-98BE361D0C4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10883" y="4507623"/>
              <a:ext cx="1669979" cy="1093077"/>
            </a:xfrm>
            <a:prstGeom prst="rect">
              <a:avLst/>
            </a:prstGeom>
          </p:spPr>
        </p:pic>
        <p:pic>
          <p:nvPicPr>
            <p:cNvPr id="30" name="Picture 13">
              <a:extLst>
                <a:ext uri="{FF2B5EF4-FFF2-40B4-BE49-F238E27FC236}">
                  <a16:creationId xmlns:a16="http://schemas.microsoft.com/office/drawing/2014/main" id="{D0DEE815-1283-499D-8424-275AEE44244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32536" y="4507623"/>
              <a:ext cx="1669979" cy="1093077"/>
            </a:xfrm>
            <a:prstGeom prst="rect">
              <a:avLst/>
            </a:prstGeom>
          </p:spPr>
        </p:pic>
        <p:pic>
          <p:nvPicPr>
            <p:cNvPr id="31" name="Picture 13">
              <a:extLst>
                <a:ext uri="{FF2B5EF4-FFF2-40B4-BE49-F238E27FC236}">
                  <a16:creationId xmlns:a16="http://schemas.microsoft.com/office/drawing/2014/main" id="{D478F926-C595-48C0-8EDE-CAE018981C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06247" y="3288588"/>
              <a:ext cx="1669979" cy="1093077"/>
            </a:xfrm>
            <a:prstGeom prst="rect">
              <a:avLst/>
            </a:prstGeom>
          </p:spPr>
        </p:pic>
        <p:pic>
          <p:nvPicPr>
            <p:cNvPr id="32" name="Picture 13">
              <a:extLst>
                <a:ext uri="{FF2B5EF4-FFF2-40B4-BE49-F238E27FC236}">
                  <a16:creationId xmlns:a16="http://schemas.microsoft.com/office/drawing/2014/main" id="{8E9A52B0-0AAA-4A42-BFE4-56CBFB0C61F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00099" y="3288588"/>
              <a:ext cx="1669979" cy="1093077"/>
            </a:xfrm>
            <a:prstGeom prst="rect">
              <a:avLst/>
            </a:prstGeom>
          </p:spPr>
        </p:pic>
        <p:pic>
          <p:nvPicPr>
            <p:cNvPr id="33" name="Picture 13">
              <a:extLst>
                <a:ext uri="{FF2B5EF4-FFF2-40B4-BE49-F238E27FC236}">
                  <a16:creationId xmlns:a16="http://schemas.microsoft.com/office/drawing/2014/main" id="{4C7F8D54-0A66-4BAA-87CC-4F86A54F010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593951" y="3288588"/>
              <a:ext cx="1669979" cy="1093077"/>
            </a:xfrm>
            <a:prstGeom prst="rect">
              <a:avLst/>
            </a:prstGeom>
          </p:spPr>
        </p:pic>
        <p:pic>
          <p:nvPicPr>
            <p:cNvPr id="34" name="Picture 13">
              <a:extLst>
                <a:ext uri="{FF2B5EF4-FFF2-40B4-BE49-F238E27FC236}">
                  <a16:creationId xmlns:a16="http://schemas.microsoft.com/office/drawing/2014/main" id="{2B9EA116-0029-466F-873D-73A47D6621B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15604" y="3288588"/>
              <a:ext cx="1669979" cy="1093077"/>
            </a:xfrm>
            <a:prstGeom prst="rect">
              <a:avLst/>
            </a:prstGeom>
          </p:spPr>
        </p:pic>
        <p:pic>
          <p:nvPicPr>
            <p:cNvPr id="35" name="Picture 13">
              <a:extLst>
                <a:ext uri="{FF2B5EF4-FFF2-40B4-BE49-F238E27FC236}">
                  <a16:creationId xmlns:a16="http://schemas.microsoft.com/office/drawing/2014/main" id="{44BE8440-EDD9-4A33-803B-485AA1C38F9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38949" y="4503429"/>
              <a:ext cx="1669979" cy="1093077"/>
            </a:xfrm>
            <a:prstGeom prst="rect">
              <a:avLst/>
            </a:prstGeom>
          </p:spPr>
        </p:pic>
        <p:pic>
          <p:nvPicPr>
            <p:cNvPr id="36" name="Picture 13">
              <a:extLst>
                <a:ext uri="{FF2B5EF4-FFF2-40B4-BE49-F238E27FC236}">
                  <a16:creationId xmlns:a16="http://schemas.microsoft.com/office/drawing/2014/main" id="{8E14D894-EFC8-49F2-8FCB-A8EFA3C5A2C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60602" y="4503429"/>
              <a:ext cx="1669979" cy="1093077"/>
            </a:xfrm>
            <a:prstGeom prst="rect">
              <a:avLst/>
            </a:prstGeom>
          </p:spPr>
        </p:pic>
      </p:grpSp>
    </p:spTree>
    <p:extLst>
      <p:ext uri="{BB962C8B-B14F-4D97-AF65-F5344CB8AC3E}">
        <p14:creationId xmlns:p14="http://schemas.microsoft.com/office/powerpoint/2010/main" val="3826511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id="{D190BAA1-E8A5-44F6-96B0-474651A2C5C9}"/>
              </a:ext>
            </a:extLst>
          </p:cNvPr>
          <p:cNvSpPr txBox="1"/>
          <p:nvPr/>
        </p:nvSpPr>
        <p:spPr>
          <a:xfrm>
            <a:off x="2188902" y="5448300"/>
            <a:ext cx="14001683"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Thỏ mua 16 hộp sữa chua,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8 hộp</a:t>
            </a:r>
          </a:p>
        </p:txBody>
      </p:sp>
      <p:grpSp>
        <p:nvGrpSpPr>
          <p:cNvPr id="60" name="Group 59">
            <a:extLst>
              <a:ext uri="{FF2B5EF4-FFF2-40B4-BE49-F238E27FC236}">
                <a16:creationId xmlns:a16="http://schemas.microsoft.com/office/drawing/2014/main" id="{F3C67569-8226-44B4-9FFB-0600161E2F80}"/>
              </a:ext>
            </a:extLst>
          </p:cNvPr>
          <p:cNvGrpSpPr/>
          <p:nvPr/>
        </p:nvGrpSpPr>
        <p:grpSpPr>
          <a:xfrm>
            <a:off x="12261398" y="1972524"/>
            <a:ext cx="3670321" cy="2637576"/>
            <a:chOff x="12995414" y="2582124"/>
            <a:chExt cx="3670321" cy="2637576"/>
          </a:xfrm>
        </p:grpSpPr>
        <p:pic>
          <p:nvPicPr>
            <p:cNvPr id="40" name="Picture 2">
              <a:extLst>
                <a:ext uri="{FF2B5EF4-FFF2-40B4-BE49-F238E27FC236}">
                  <a16:creationId xmlns:a16="http://schemas.microsoft.com/office/drawing/2014/main"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id="{4D895006-2317-4236-B2B2-73A70CFEFC91}"/>
              </a:ext>
            </a:extLst>
          </p:cNvPr>
          <p:cNvGrpSpPr/>
          <p:nvPr/>
        </p:nvGrpSpPr>
        <p:grpSpPr>
          <a:xfrm>
            <a:off x="2434143" y="7706798"/>
            <a:ext cx="12548354" cy="1570859"/>
            <a:chOff x="2466975" y="7006943"/>
            <a:chExt cx="12548354" cy="1570859"/>
          </a:xfrm>
        </p:grpSpPr>
        <p:sp>
          <p:nvSpPr>
            <p:cNvPr id="50" name="TextBox 49">
              <a:extLst>
                <a:ext uri="{FF2B5EF4-FFF2-40B4-BE49-F238E27FC236}">
                  <a16:creationId xmlns:a16="http://schemas.microsoft.com/office/drawing/2014/main"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id="{C672C16C-C162-44BF-B9D1-B76128789ECD}"/>
              </a:ext>
            </a:extLst>
          </p:cNvPr>
          <p:cNvSpPr/>
          <p:nvPr/>
        </p:nvSpPr>
        <p:spPr>
          <a:xfrm>
            <a:off x="6909015"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16</a:t>
            </a:r>
          </a:p>
        </p:txBody>
      </p:sp>
      <p:sp>
        <p:nvSpPr>
          <p:cNvPr id="57" name="Flowchart: Connector 56">
            <a:extLst>
              <a:ext uri="{FF2B5EF4-FFF2-40B4-BE49-F238E27FC236}">
                <a16:creationId xmlns:a16="http://schemas.microsoft.com/office/drawing/2014/main" id="{A3606509-3B2D-4C54-9BC8-FE3E971EC241}"/>
              </a:ext>
            </a:extLst>
          </p:cNvPr>
          <p:cNvSpPr/>
          <p:nvPr/>
        </p:nvSpPr>
        <p:spPr>
          <a:xfrm>
            <a:off x="8919510" y="7962823"/>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id="{464F27C0-9AB7-456C-8622-45C7CBDAB4BC}"/>
              </a:ext>
            </a:extLst>
          </p:cNvPr>
          <p:cNvSpPr/>
          <p:nvPr/>
        </p:nvSpPr>
        <p:spPr>
          <a:xfrm>
            <a:off x="10831776"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id="{DB4AF10C-5D28-4E64-8A93-BA50E641CBD5}"/>
              </a:ext>
            </a:extLst>
          </p:cNvPr>
          <p:cNvSpPr/>
          <p:nvPr/>
        </p:nvSpPr>
        <p:spPr>
          <a:xfrm>
            <a:off x="13610897" y="791710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8</a:t>
            </a:r>
          </a:p>
        </p:txBody>
      </p:sp>
      <p:pic>
        <p:nvPicPr>
          <p:cNvPr id="61" name="Picture 11">
            <a:extLst>
              <a:ext uri="{FF2B5EF4-FFF2-40B4-BE49-F238E27FC236}">
                <a16:creationId xmlns:a16="http://schemas.microsoft.com/office/drawing/2014/main"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3524801" y="-3869136"/>
            <a:ext cx="23610831" cy="5474755"/>
          </a:xfrm>
          <a:prstGeom prst="rect">
            <a:avLst/>
          </a:prstGeom>
        </p:spPr>
      </p:pic>
      <p:grpSp>
        <p:nvGrpSpPr>
          <p:cNvPr id="6" name="Group 5">
            <a:extLst>
              <a:ext uri="{FF2B5EF4-FFF2-40B4-BE49-F238E27FC236}">
                <a16:creationId xmlns:a16="http://schemas.microsoft.com/office/drawing/2014/main" id="{011A1CBE-8B6E-40F9-A098-7DA5B87841DE}"/>
              </a:ext>
            </a:extLst>
          </p:cNvPr>
          <p:cNvGrpSpPr/>
          <p:nvPr/>
        </p:nvGrpSpPr>
        <p:grpSpPr>
          <a:xfrm>
            <a:off x="2174265" y="838231"/>
            <a:ext cx="8863212" cy="4610069"/>
            <a:chOff x="2468081" y="1936960"/>
            <a:chExt cx="8863212" cy="4610069"/>
          </a:xfrm>
        </p:grpSpPr>
        <p:grpSp>
          <p:nvGrpSpPr>
            <p:cNvPr id="5" name="Group 4">
              <a:extLst>
                <a:ext uri="{FF2B5EF4-FFF2-40B4-BE49-F238E27FC236}">
                  <a16:creationId xmlns:a16="http://schemas.microsoft.com/office/drawing/2014/main" id="{D71A4030-A0B3-4EAC-9A20-3714DB378A8A}"/>
                </a:ext>
              </a:extLst>
            </p:cNvPr>
            <p:cNvGrpSpPr/>
            <p:nvPr/>
          </p:nvGrpSpPr>
          <p:grpSpPr>
            <a:xfrm>
              <a:off x="2468081" y="1936960"/>
              <a:ext cx="8863212" cy="2189063"/>
              <a:chOff x="2468081" y="1936960"/>
              <a:chExt cx="8863212" cy="2189063"/>
            </a:xfrm>
          </p:grpSpPr>
          <p:pic>
            <p:nvPicPr>
              <p:cNvPr id="69" name="Picture 12">
                <a:extLst>
                  <a:ext uri="{FF2B5EF4-FFF2-40B4-BE49-F238E27FC236}">
                    <a16:creationId xmlns:a16="http://schemas.microsoft.com/office/drawing/2014/main" id="{76326A6F-CED9-407E-A7BA-549BDB3CD8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68081" y="1936960"/>
                <a:ext cx="1067075" cy="2126417"/>
              </a:xfrm>
              <a:prstGeom prst="rect">
                <a:avLst/>
              </a:prstGeom>
            </p:spPr>
          </p:pic>
          <p:pic>
            <p:nvPicPr>
              <p:cNvPr id="70" name="Picture 12">
                <a:extLst>
                  <a:ext uri="{FF2B5EF4-FFF2-40B4-BE49-F238E27FC236}">
                    <a16:creationId xmlns:a16="http://schemas.microsoft.com/office/drawing/2014/main" id="{82D34B8D-B86B-4340-9DB8-87F2079BD4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04504" y="1955191"/>
                <a:ext cx="1067075" cy="2126417"/>
              </a:xfrm>
              <a:prstGeom prst="rect">
                <a:avLst/>
              </a:prstGeom>
            </p:spPr>
          </p:pic>
          <p:pic>
            <p:nvPicPr>
              <p:cNvPr id="71" name="Picture 12">
                <a:extLst>
                  <a:ext uri="{FF2B5EF4-FFF2-40B4-BE49-F238E27FC236}">
                    <a16:creationId xmlns:a16="http://schemas.microsoft.com/office/drawing/2014/main" id="{E7CA6419-C45E-4C0F-BF3F-565B73F2EB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706990" y="1956010"/>
                <a:ext cx="1067075" cy="2126417"/>
              </a:xfrm>
              <a:prstGeom prst="rect">
                <a:avLst/>
              </a:prstGeom>
            </p:spPr>
          </p:pic>
          <p:pic>
            <p:nvPicPr>
              <p:cNvPr id="72" name="Picture 12">
                <a:extLst>
                  <a:ext uri="{FF2B5EF4-FFF2-40B4-BE49-F238E27FC236}">
                    <a16:creationId xmlns:a16="http://schemas.microsoft.com/office/drawing/2014/main" id="{96437096-8E41-41FC-9FCF-5FE8B60529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97938" y="1936960"/>
                <a:ext cx="1067075" cy="2126417"/>
              </a:xfrm>
              <a:prstGeom prst="rect">
                <a:avLst/>
              </a:prstGeom>
            </p:spPr>
          </p:pic>
          <p:pic>
            <p:nvPicPr>
              <p:cNvPr id="73" name="Picture 12">
                <a:extLst>
                  <a:ext uri="{FF2B5EF4-FFF2-40B4-BE49-F238E27FC236}">
                    <a16:creationId xmlns:a16="http://schemas.microsoft.com/office/drawing/2014/main" id="{08BC24E6-07FF-476E-9C92-0E173D331A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934361" y="1980556"/>
                <a:ext cx="1067075" cy="2126417"/>
              </a:xfrm>
              <a:prstGeom prst="rect">
                <a:avLst/>
              </a:prstGeom>
            </p:spPr>
          </p:pic>
          <p:pic>
            <p:nvPicPr>
              <p:cNvPr id="74" name="Picture 12">
                <a:extLst>
                  <a:ext uri="{FF2B5EF4-FFF2-40B4-BE49-F238E27FC236}">
                    <a16:creationId xmlns:a16="http://schemas.microsoft.com/office/drawing/2014/main" id="{58F1B99A-E9F2-4369-9DDC-EF6B822C19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070784" y="1998787"/>
                <a:ext cx="1067075" cy="2126417"/>
              </a:xfrm>
              <a:prstGeom prst="rect">
                <a:avLst/>
              </a:prstGeom>
            </p:spPr>
          </p:pic>
          <p:pic>
            <p:nvPicPr>
              <p:cNvPr id="75" name="Picture 12">
                <a:extLst>
                  <a:ext uri="{FF2B5EF4-FFF2-40B4-BE49-F238E27FC236}">
                    <a16:creationId xmlns:a16="http://schemas.microsoft.com/office/drawing/2014/main" id="{EBCCEE75-C65E-4A81-B972-3F733E1136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73270" y="1999606"/>
                <a:ext cx="1067075" cy="2126417"/>
              </a:xfrm>
              <a:prstGeom prst="rect">
                <a:avLst/>
              </a:prstGeom>
            </p:spPr>
          </p:pic>
          <p:pic>
            <p:nvPicPr>
              <p:cNvPr id="76" name="Picture 12">
                <a:extLst>
                  <a:ext uri="{FF2B5EF4-FFF2-40B4-BE49-F238E27FC236}">
                    <a16:creationId xmlns:a16="http://schemas.microsoft.com/office/drawing/2014/main" id="{566D5791-06F6-404D-89AE-E85B8BDB8D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64218" y="1980556"/>
                <a:ext cx="1067075" cy="2126417"/>
              </a:xfrm>
              <a:prstGeom prst="rect">
                <a:avLst/>
              </a:prstGeom>
            </p:spPr>
          </p:pic>
        </p:grpSp>
        <p:grpSp>
          <p:nvGrpSpPr>
            <p:cNvPr id="77" name="Group 76">
              <a:extLst>
                <a:ext uri="{FF2B5EF4-FFF2-40B4-BE49-F238E27FC236}">
                  <a16:creationId xmlns:a16="http://schemas.microsoft.com/office/drawing/2014/main" id="{C6B5D661-DFE4-44CC-A9CF-CCF917FC470D}"/>
                </a:ext>
              </a:extLst>
            </p:cNvPr>
            <p:cNvGrpSpPr/>
            <p:nvPr/>
          </p:nvGrpSpPr>
          <p:grpSpPr>
            <a:xfrm>
              <a:off x="2468081" y="4357966"/>
              <a:ext cx="8863212" cy="2189063"/>
              <a:chOff x="2468081" y="1936960"/>
              <a:chExt cx="8863212" cy="2189063"/>
            </a:xfrm>
          </p:grpSpPr>
          <p:pic>
            <p:nvPicPr>
              <p:cNvPr id="78" name="Picture 12">
                <a:extLst>
                  <a:ext uri="{FF2B5EF4-FFF2-40B4-BE49-F238E27FC236}">
                    <a16:creationId xmlns:a16="http://schemas.microsoft.com/office/drawing/2014/main" id="{04F141E9-9B1C-4A06-819E-FBBDDE1E03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68081" y="1936960"/>
                <a:ext cx="1067075" cy="2126417"/>
              </a:xfrm>
              <a:prstGeom prst="rect">
                <a:avLst/>
              </a:prstGeom>
            </p:spPr>
          </p:pic>
          <p:pic>
            <p:nvPicPr>
              <p:cNvPr id="79" name="Picture 12">
                <a:extLst>
                  <a:ext uri="{FF2B5EF4-FFF2-40B4-BE49-F238E27FC236}">
                    <a16:creationId xmlns:a16="http://schemas.microsoft.com/office/drawing/2014/main" id="{B2062FD8-529A-443C-A47E-9AC830EBE3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04504" y="1955191"/>
                <a:ext cx="1067075" cy="2126417"/>
              </a:xfrm>
              <a:prstGeom prst="rect">
                <a:avLst/>
              </a:prstGeom>
            </p:spPr>
          </p:pic>
          <p:pic>
            <p:nvPicPr>
              <p:cNvPr id="80" name="Picture 12">
                <a:extLst>
                  <a:ext uri="{FF2B5EF4-FFF2-40B4-BE49-F238E27FC236}">
                    <a16:creationId xmlns:a16="http://schemas.microsoft.com/office/drawing/2014/main" id="{C9822043-0F58-4EBC-B6F9-719751A1C1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706990" y="1956010"/>
                <a:ext cx="1067075" cy="2126417"/>
              </a:xfrm>
              <a:prstGeom prst="rect">
                <a:avLst/>
              </a:prstGeom>
            </p:spPr>
          </p:pic>
          <p:pic>
            <p:nvPicPr>
              <p:cNvPr id="81" name="Picture 12">
                <a:extLst>
                  <a:ext uri="{FF2B5EF4-FFF2-40B4-BE49-F238E27FC236}">
                    <a16:creationId xmlns:a16="http://schemas.microsoft.com/office/drawing/2014/main" id="{56587297-57EC-4992-893F-A376206889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97938" y="1936960"/>
                <a:ext cx="1067075" cy="2126417"/>
              </a:xfrm>
              <a:prstGeom prst="rect">
                <a:avLst/>
              </a:prstGeom>
            </p:spPr>
          </p:pic>
          <p:pic>
            <p:nvPicPr>
              <p:cNvPr id="82" name="Picture 12">
                <a:extLst>
                  <a:ext uri="{FF2B5EF4-FFF2-40B4-BE49-F238E27FC236}">
                    <a16:creationId xmlns:a16="http://schemas.microsoft.com/office/drawing/2014/main" id="{557C3C0F-BB8C-4CE8-8C29-A52B67D572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934361" y="1980556"/>
                <a:ext cx="1067075" cy="2126417"/>
              </a:xfrm>
              <a:prstGeom prst="rect">
                <a:avLst/>
              </a:prstGeom>
            </p:spPr>
          </p:pic>
          <p:pic>
            <p:nvPicPr>
              <p:cNvPr id="83" name="Picture 12">
                <a:extLst>
                  <a:ext uri="{FF2B5EF4-FFF2-40B4-BE49-F238E27FC236}">
                    <a16:creationId xmlns:a16="http://schemas.microsoft.com/office/drawing/2014/main" id="{2D23E120-12B4-42C8-A7B7-2B7002B255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070784" y="1998787"/>
                <a:ext cx="1067075" cy="2126417"/>
              </a:xfrm>
              <a:prstGeom prst="rect">
                <a:avLst/>
              </a:prstGeom>
            </p:spPr>
          </p:pic>
          <p:pic>
            <p:nvPicPr>
              <p:cNvPr id="84" name="Picture 12">
                <a:extLst>
                  <a:ext uri="{FF2B5EF4-FFF2-40B4-BE49-F238E27FC236}">
                    <a16:creationId xmlns:a16="http://schemas.microsoft.com/office/drawing/2014/main" id="{73F310B9-A61C-4BF4-BCE8-83826DEE6A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73270" y="1999606"/>
                <a:ext cx="1067075" cy="2126417"/>
              </a:xfrm>
              <a:prstGeom prst="rect">
                <a:avLst/>
              </a:prstGeom>
            </p:spPr>
          </p:pic>
          <p:pic>
            <p:nvPicPr>
              <p:cNvPr id="85" name="Picture 12">
                <a:extLst>
                  <a:ext uri="{FF2B5EF4-FFF2-40B4-BE49-F238E27FC236}">
                    <a16:creationId xmlns:a16="http://schemas.microsoft.com/office/drawing/2014/main" id="{7E59D39A-3616-410F-B9DC-83100DF1F1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64218" y="1980556"/>
                <a:ext cx="1067075" cy="2126417"/>
              </a:xfrm>
              <a:prstGeom prst="rect">
                <a:avLst/>
              </a:prstGeom>
            </p:spPr>
          </p:pic>
        </p:grpSp>
      </p:grpSp>
    </p:spTree>
    <p:extLst>
      <p:ext uri="{BB962C8B-B14F-4D97-AF65-F5344CB8AC3E}">
        <p14:creationId xmlns:p14="http://schemas.microsoft.com/office/powerpoint/2010/main" val="1533344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id="{D190BAA1-E8A5-44F6-96B0-474651A2C5C9}"/>
              </a:ext>
            </a:extLst>
          </p:cNvPr>
          <p:cNvSpPr txBox="1"/>
          <p:nvPr/>
        </p:nvSpPr>
        <p:spPr>
          <a:xfrm>
            <a:off x="2188902" y="5448300"/>
            <a:ext cx="14001683"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Nhím mua 10 hộp mì tôm,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5 hộp</a:t>
            </a:r>
          </a:p>
        </p:txBody>
      </p:sp>
      <p:grpSp>
        <p:nvGrpSpPr>
          <p:cNvPr id="60" name="Group 59">
            <a:extLst>
              <a:ext uri="{FF2B5EF4-FFF2-40B4-BE49-F238E27FC236}">
                <a16:creationId xmlns:a16="http://schemas.microsoft.com/office/drawing/2014/main" id="{F3C67569-8226-44B4-9FFB-0600161E2F80}"/>
              </a:ext>
            </a:extLst>
          </p:cNvPr>
          <p:cNvGrpSpPr/>
          <p:nvPr/>
        </p:nvGrpSpPr>
        <p:grpSpPr>
          <a:xfrm>
            <a:off x="12261398" y="1972524"/>
            <a:ext cx="3670321" cy="2637576"/>
            <a:chOff x="12995414" y="2582124"/>
            <a:chExt cx="3670321" cy="2637576"/>
          </a:xfrm>
        </p:grpSpPr>
        <p:pic>
          <p:nvPicPr>
            <p:cNvPr id="40" name="Picture 2">
              <a:extLst>
                <a:ext uri="{FF2B5EF4-FFF2-40B4-BE49-F238E27FC236}">
                  <a16:creationId xmlns:a16="http://schemas.microsoft.com/office/drawing/2014/main"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id="{4D895006-2317-4236-B2B2-73A70CFEFC91}"/>
              </a:ext>
            </a:extLst>
          </p:cNvPr>
          <p:cNvGrpSpPr/>
          <p:nvPr/>
        </p:nvGrpSpPr>
        <p:grpSpPr>
          <a:xfrm>
            <a:off x="2434143" y="7706798"/>
            <a:ext cx="12548354" cy="1570859"/>
            <a:chOff x="2466975" y="7006943"/>
            <a:chExt cx="12548354" cy="1570859"/>
          </a:xfrm>
        </p:grpSpPr>
        <p:sp>
          <p:nvSpPr>
            <p:cNvPr id="50" name="TextBox 49">
              <a:extLst>
                <a:ext uri="{FF2B5EF4-FFF2-40B4-BE49-F238E27FC236}">
                  <a16:creationId xmlns:a16="http://schemas.microsoft.com/office/drawing/2014/main"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id="{C672C16C-C162-44BF-B9D1-B76128789ECD}"/>
              </a:ext>
            </a:extLst>
          </p:cNvPr>
          <p:cNvSpPr/>
          <p:nvPr/>
        </p:nvSpPr>
        <p:spPr>
          <a:xfrm>
            <a:off x="6909015"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10</a:t>
            </a:r>
          </a:p>
        </p:txBody>
      </p:sp>
      <p:sp>
        <p:nvSpPr>
          <p:cNvPr id="57" name="Flowchart: Connector 56">
            <a:extLst>
              <a:ext uri="{FF2B5EF4-FFF2-40B4-BE49-F238E27FC236}">
                <a16:creationId xmlns:a16="http://schemas.microsoft.com/office/drawing/2014/main" id="{A3606509-3B2D-4C54-9BC8-FE3E971EC241}"/>
              </a:ext>
            </a:extLst>
          </p:cNvPr>
          <p:cNvSpPr/>
          <p:nvPr/>
        </p:nvSpPr>
        <p:spPr>
          <a:xfrm>
            <a:off x="8919510" y="7962823"/>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id="{464F27C0-9AB7-456C-8622-45C7CBDAB4BC}"/>
              </a:ext>
            </a:extLst>
          </p:cNvPr>
          <p:cNvSpPr/>
          <p:nvPr/>
        </p:nvSpPr>
        <p:spPr>
          <a:xfrm>
            <a:off x="10831776"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id="{DB4AF10C-5D28-4E64-8A93-BA50E641CBD5}"/>
              </a:ext>
            </a:extLst>
          </p:cNvPr>
          <p:cNvSpPr/>
          <p:nvPr/>
        </p:nvSpPr>
        <p:spPr>
          <a:xfrm>
            <a:off x="13610897" y="791710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5</a:t>
            </a:r>
          </a:p>
        </p:txBody>
      </p:sp>
      <p:pic>
        <p:nvPicPr>
          <p:cNvPr id="61" name="Picture 11">
            <a:extLst>
              <a:ext uri="{FF2B5EF4-FFF2-40B4-BE49-F238E27FC236}">
                <a16:creationId xmlns:a16="http://schemas.microsoft.com/office/drawing/2014/main"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3524801" y="-3869136"/>
            <a:ext cx="23610831" cy="5474755"/>
          </a:xfrm>
          <a:prstGeom prst="rect">
            <a:avLst/>
          </a:prstGeom>
        </p:spPr>
      </p:pic>
      <p:grpSp>
        <p:nvGrpSpPr>
          <p:cNvPr id="8" name="Group 7">
            <a:extLst>
              <a:ext uri="{FF2B5EF4-FFF2-40B4-BE49-F238E27FC236}">
                <a16:creationId xmlns:a16="http://schemas.microsoft.com/office/drawing/2014/main" id="{296B99FB-CA9A-4C98-9A8E-A0AC69047CD1}"/>
              </a:ext>
            </a:extLst>
          </p:cNvPr>
          <p:cNvGrpSpPr/>
          <p:nvPr/>
        </p:nvGrpSpPr>
        <p:grpSpPr>
          <a:xfrm>
            <a:off x="2322291" y="1654183"/>
            <a:ext cx="9327645" cy="3369178"/>
            <a:chOff x="1742746" y="1774322"/>
            <a:chExt cx="9327645" cy="3369178"/>
          </a:xfrm>
        </p:grpSpPr>
        <p:grpSp>
          <p:nvGrpSpPr>
            <p:cNvPr id="7" name="Group 6">
              <a:extLst>
                <a:ext uri="{FF2B5EF4-FFF2-40B4-BE49-F238E27FC236}">
                  <a16:creationId xmlns:a16="http://schemas.microsoft.com/office/drawing/2014/main" id="{BB071F80-8DDF-4CBC-8076-A1902BBDF16A}"/>
                </a:ext>
              </a:extLst>
            </p:cNvPr>
            <p:cNvGrpSpPr/>
            <p:nvPr/>
          </p:nvGrpSpPr>
          <p:grpSpPr>
            <a:xfrm>
              <a:off x="1742746" y="1774322"/>
              <a:ext cx="9327645" cy="1606954"/>
              <a:chOff x="1742746" y="1774322"/>
              <a:chExt cx="9327645" cy="1606954"/>
            </a:xfrm>
          </p:grpSpPr>
          <p:pic>
            <p:nvPicPr>
              <p:cNvPr id="87" name="Picture 16">
                <a:extLst>
                  <a:ext uri="{FF2B5EF4-FFF2-40B4-BE49-F238E27FC236}">
                    <a16:creationId xmlns:a16="http://schemas.microsoft.com/office/drawing/2014/main" id="{C57F9575-5318-4CE2-8127-59C99B8C8E2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23394" y="1774322"/>
                <a:ext cx="1856775" cy="1606954"/>
              </a:xfrm>
              <a:prstGeom prst="rect">
                <a:avLst/>
              </a:prstGeom>
            </p:spPr>
          </p:pic>
          <p:pic>
            <p:nvPicPr>
              <p:cNvPr id="89" name="Picture 16">
                <a:extLst>
                  <a:ext uri="{FF2B5EF4-FFF2-40B4-BE49-F238E27FC236}">
                    <a16:creationId xmlns:a16="http://schemas.microsoft.com/office/drawing/2014/main" id="{22AA2882-95AB-40A6-BAB3-9D865EFF50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480169" y="1774322"/>
                <a:ext cx="1856775" cy="1606954"/>
              </a:xfrm>
              <a:prstGeom prst="rect">
                <a:avLst/>
              </a:prstGeom>
            </p:spPr>
          </p:pic>
          <p:pic>
            <p:nvPicPr>
              <p:cNvPr id="90" name="Picture 16">
                <a:extLst>
                  <a:ext uri="{FF2B5EF4-FFF2-40B4-BE49-F238E27FC236}">
                    <a16:creationId xmlns:a16="http://schemas.microsoft.com/office/drawing/2014/main" id="{B60CB66F-841F-487F-9B03-8167C62206A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32968" y="1774322"/>
                <a:ext cx="1856775" cy="1606954"/>
              </a:xfrm>
              <a:prstGeom prst="rect">
                <a:avLst/>
              </a:prstGeom>
            </p:spPr>
          </p:pic>
          <p:pic>
            <p:nvPicPr>
              <p:cNvPr id="91" name="Picture 16">
                <a:extLst>
                  <a:ext uri="{FF2B5EF4-FFF2-40B4-BE49-F238E27FC236}">
                    <a16:creationId xmlns:a16="http://schemas.microsoft.com/office/drawing/2014/main" id="{0458CDCD-5ED8-4690-A760-004DBFA72F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13616" y="1774322"/>
                <a:ext cx="1856775" cy="1606954"/>
              </a:xfrm>
              <a:prstGeom prst="rect">
                <a:avLst/>
              </a:prstGeom>
            </p:spPr>
          </p:pic>
          <p:pic>
            <p:nvPicPr>
              <p:cNvPr id="92" name="Picture 16">
                <a:extLst>
                  <a:ext uri="{FF2B5EF4-FFF2-40B4-BE49-F238E27FC236}">
                    <a16:creationId xmlns:a16="http://schemas.microsoft.com/office/drawing/2014/main" id="{6BFDE87A-D97C-4B22-A173-2BE7CF11BD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42746" y="1774322"/>
                <a:ext cx="1856775" cy="1606954"/>
              </a:xfrm>
              <a:prstGeom prst="rect">
                <a:avLst/>
              </a:prstGeom>
            </p:spPr>
          </p:pic>
        </p:grpSp>
        <p:grpSp>
          <p:nvGrpSpPr>
            <p:cNvPr id="93" name="Group 92">
              <a:extLst>
                <a:ext uri="{FF2B5EF4-FFF2-40B4-BE49-F238E27FC236}">
                  <a16:creationId xmlns:a16="http://schemas.microsoft.com/office/drawing/2014/main" id="{FBBD04A2-968D-4A7B-8D41-4AD23CEA4B85}"/>
                </a:ext>
              </a:extLst>
            </p:cNvPr>
            <p:cNvGrpSpPr/>
            <p:nvPr/>
          </p:nvGrpSpPr>
          <p:grpSpPr>
            <a:xfrm>
              <a:off x="1742746" y="3536546"/>
              <a:ext cx="9327645" cy="1606954"/>
              <a:chOff x="1742746" y="1774322"/>
              <a:chExt cx="9327645" cy="1606954"/>
            </a:xfrm>
          </p:grpSpPr>
          <p:pic>
            <p:nvPicPr>
              <p:cNvPr id="94" name="Picture 16">
                <a:extLst>
                  <a:ext uri="{FF2B5EF4-FFF2-40B4-BE49-F238E27FC236}">
                    <a16:creationId xmlns:a16="http://schemas.microsoft.com/office/drawing/2014/main" id="{9B49EB2B-797A-4A11-A20B-C9A16A021BD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23394" y="1774322"/>
                <a:ext cx="1856775" cy="1606954"/>
              </a:xfrm>
              <a:prstGeom prst="rect">
                <a:avLst/>
              </a:prstGeom>
            </p:spPr>
          </p:pic>
          <p:pic>
            <p:nvPicPr>
              <p:cNvPr id="95" name="Picture 16">
                <a:extLst>
                  <a:ext uri="{FF2B5EF4-FFF2-40B4-BE49-F238E27FC236}">
                    <a16:creationId xmlns:a16="http://schemas.microsoft.com/office/drawing/2014/main" id="{2F367E81-CEBB-471C-A540-744F4346AA7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480169" y="1774322"/>
                <a:ext cx="1856775" cy="1606954"/>
              </a:xfrm>
              <a:prstGeom prst="rect">
                <a:avLst/>
              </a:prstGeom>
            </p:spPr>
          </p:pic>
          <p:pic>
            <p:nvPicPr>
              <p:cNvPr id="96" name="Picture 16">
                <a:extLst>
                  <a:ext uri="{FF2B5EF4-FFF2-40B4-BE49-F238E27FC236}">
                    <a16:creationId xmlns:a16="http://schemas.microsoft.com/office/drawing/2014/main" id="{F67D0356-A194-4625-BD8E-B856B7857B8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32968" y="1774322"/>
                <a:ext cx="1856775" cy="1606954"/>
              </a:xfrm>
              <a:prstGeom prst="rect">
                <a:avLst/>
              </a:prstGeom>
            </p:spPr>
          </p:pic>
          <p:pic>
            <p:nvPicPr>
              <p:cNvPr id="97" name="Picture 16">
                <a:extLst>
                  <a:ext uri="{FF2B5EF4-FFF2-40B4-BE49-F238E27FC236}">
                    <a16:creationId xmlns:a16="http://schemas.microsoft.com/office/drawing/2014/main" id="{1BEE3570-243A-490C-90BC-CC5DFB41E8A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13616" y="1774322"/>
                <a:ext cx="1856775" cy="1606954"/>
              </a:xfrm>
              <a:prstGeom prst="rect">
                <a:avLst/>
              </a:prstGeom>
            </p:spPr>
          </p:pic>
          <p:pic>
            <p:nvPicPr>
              <p:cNvPr id="98" name="Picture 16">
                <a:extLst>
                  <a:ext uri="{FF2B5EF4-FFF2-40B4-BE49-F238E27FC236}">
                    <a16:creationId xmlns:a16="http://schemas.microsoft.com/office/drawing/2014/main" id="{79E34FD8-A6E3-4071-8ADF-158270C37FC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42746" y="1774322"/>
                <a:ext cx="1856775" cy="1606954"/>
              </a:xfrm>
              <a:prstGeom prst="rect">
                <a:avLst/>
              </a:prstGeom>
            </p:spPr>
          </p:pic>
        </p:grpSp>
      </p:grpSp>
    </p:spTree>
    <p:extLst>
      <p:ext uri="{BB962C8B-B14F-4D97-AF65-F5344CB8AC3E}">
        <p14:creationId xmlns:p14="http://schemas.microsoft.com/office/powerpoint/2010/main" val="1830519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1548" y="-1019356"/>
            <a:ext cx="3960495" cy="411480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9567030"/>
            <a:ext cx="704261" cy="719970"/>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602789" y="9567030"/>
            <a:ext cx="704261" cy="719970"/>
          </a:xfrm>
          <a:prstGeom prst="rect">
            <a:avLst/>
          </a:prstGeom>
        </p:spPr>
      </p:pic>
      <p:sp>
        <p:nvSpPr>
          <p:cNvPr id="23" name="TextBox 23"/>
          <p:cNvSpPr txBox="1"/>
          <p:nvPr/>
        </p:nvSpPr>
        <p:spPr>
          <a:xfrm>
            <a:off x="4249988" y="1316415"/>
            <a:ext cx="9788024" cy="962058"/>
          </a:xfrm>
          <a:prstGeom prst="rect">
            <a:avLst/>
          </a:prstGeom>
        </p:spPr>
        <p:txBody>
          <a:bodyPr lIns="0" tIns="0" rIns="0" bIns="0" rtlCol="0" anchor="t">
            <a:spAutoFit/>
          </a:bodyPr>
          <a:lstStyle/>
          <a:p>
            <a:pPr algn="ctr">
              <a:lnSpc>
                <a:spcPts val="8000"/>
              </a:lnSpc>
            </a:pPr>
            <a:r>
              <a:rPr lang="en-US" sz="5400" b="1" dirty="0">
                <a:solidFill>
                  <a:srgbClr val="3C3B37"/>
                </a:solidFill>
                <a:latin typeface="Arial" panose="020B0604020202020204" pitchFamily="34" charset="0"/>
                <a:cs typeface="Arial" panose="020B0604020202020204" pitchFamily="34" charset="0"/>
              </a:rPr>
              <a:t>HƯỚNG DẪN VỀ NHÀ</a:t>
            </a:r>
          </a:p>
        </p:txBody>
      </p:sp>
      <p:pic>
        <p:nvPicPr>
          <p:cNvPr id="27" name="Picture 2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23470">
            <a:off x="15797568" y="860755"/>
            <a:ext cx="1345634" cy="1409712"/>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8764">
            <a:off x="14593692" y="1001765"/>
            <a:ext cx="784642" cy="784642"/>
          </a:xfrm>
          <a:prstGeom prst="rect">
            <a:avLst/>
          </a:prstGeom>
        </p:spPr>
      </p:pic>
      <p:grpSp>
        <p:nvGrpSpPr>
          <p:cNvPr id="30" name="Group 29">
            <a:extLst>
              <a:ext uri="{FF2B5EF4-FFF2-40B4-BE49-F238E27FC236}">
                <a16:creationId xmlns:a16="http://schemas.microsoft.com/office/drawing/2014/main" id="{A551F525-50F5-4875-8028-160EC79B33DA}"/>
              </a:ext>
            </a:extLst>
          </p:cNvPr>
          <p:cNvGrpSpPr/>
          <p:nvPr/>
        </p:nvGrpSpPr>
        <p:grpSpPr>
          <a:xfrm>
            <a:off x="2432458" y="3390900"/>
            <a:ext cx="6330542" cy="4870056"/>
            <a:chOff x="2432458" y="3390900"/>
            <a:chExt cx="6330542" cy="4870056"/>
          </a:xfrm>
        </p:grpSpPr>
        <p:grpSp>
          <p:nvGrpSpPr>
            <p:cNvPr id="18" name="Group 18"/>
            <p:cNvGrpSpPr/>
            <p:nvPr/>
          </p:nvGrpSpPr>
          <p:grpSpPr>
            <a:xfrm>
              <a:off x="2438400" y="3390900"/>
              <a:ext cx="6324600" cy="4870056"/>
              <a:chOff x="0" y="0"/>
              <a:chExt cx="4484146" cy="4959418"/>
            </a:xfrm>
          </p:grpSpPr>
          <p:sp>
            <p:nvSpPr>
              <p:cNvPr id="19" name="Freeform 19"/>
              <p:cNvSpPr/>
              <p:nvPr/>
            </p:nvSpPr>
            <p:spPr>
              <a:xfrm>
                <a:off x="-4213" y="0"/>
                <a:ext cx="4488358" cy="4959418"/>
              </a:xfrm>
              <a:custGeom>
                <a:avLst/>
                <a:gdLst/>
                <a:ahLst/>
                <a:cxnLst/>
                <a:rect l="l" t="t" r="r" b="b"/>
                <a:pathLst>
                  <a:path w="4488358" h="4959418">
                    <a:moveTo>
                      <a:pt x="278431" y="16918"/>
                    </a:moveTo>
                    <a:cubicBezTo>
                      <a:pt x="278431" y="16918"/>
                      <a:pt x="604014" y="12258"/>
                      <a:pt x="950008" y="12454"/>
                    </a:cubicBezTo>
                    <a:cubicBezTo>
                      <a:pt x="3282264" y="12671"/>
                      <a:pt x="4214290" y="0"/>
                      <a:pt x="4214290" y="0"/>
                    </a:cubicBezTo>
                    <a:cubicBezTo>
                      <a:pt x="4281753" y="0"/>
                      <a:pt x="4357691" y="0"/>
                      <a:pt x="4436464" y="85073"/>
                    </a:cubicBezTo>
                    <a:cubicBezTo>
                      <a:pt x="4479442" y="131488"/>
                      <a:pt x="4480510" y="240224"/>
                      <a:pt x="4480915" y="320281"/>
                    </a:cubicBezTo>
                    <a:cubicBezTo>
                      <a:pt x="4480915" y="320281"/>
                      <a:pt x="4479211" y="3480872"/>
                      <a:pt x="4479211" y="4196834"/>
                    </a:cubicBezTo>
                    <a:cubicBezTo>
                      <a:pt x="4479211" y="4410993"/>
                      <a:pt x="4488359" y="4710172"/>
                      <a:pt x="4488359" y="4710172"/>
                    </a:cubicBezTo>
                    <a:cubicBezTo>
                      <a:pt x="4488359" y="4838841"/>
                      <a:pt x="4484189" y="4959418"/>
                      <a:pt x="4231351" y="4951284"/>
                    </a:cubicBezTo>
                    <a:cubicBezTo>
                      <a:pt x="4231351" y="4951284"/>
                      <a:pt x="3854879" y="4930985"/>
                      <a:pt x="3365788" y="4938584"/>
                    </a:cubicBezTo>
                    <a:cubicBezTo>
                      <a:pt x="1396613" y="4946718"/>
                      <a:pt x="304023" y="4959418"/>
                      <a:pt x="304023" y="4959418"/>
                    </a:cubicBezTo>
                    <a:cubicBezTo>
                      <a:pt x="132548" y="4959418"/>
                      <a:pt x="4213" y="4858349"/>
                      <a:pt x="8532" y="4655802"/>
                    </a:cubicBezTo>
                    <a:cubicBezTo>
                      <a:pt x="8532" y="4655802"/>
                      <a:pt x="9630" y="4157261"/>
                      <a:pt x="4815" y="1366540"/>
                    </a:cubicBezTo>
                    <a:cubicBezTo>
                      <a:pt x="0" y="663668"/>
                      <a:pt x="25592" y="330596"/>
                      <a:pt x="25592" y="330596"/>
                    </a:cubicBezTo>
                    <a:cubicBezTo>
                      <a:pt x="27224" y="150571"/>
                      <a:pt x="143504" y="16918"/>
                      <a:pt x="278431" y="16918"/>
                    </a:cubicBezTo>
                    <a:close/>
                  </a:path>
                </a:pathLst>
              </a:custGeom>
              <a:solidFill>
                <a:srgbClr val="FFECD5"/>
              </a:solidFill>
            </p:spPr>
          </p:sp>
        </p:grpSp>
        <p:sp>
          <p:nvSpPr>
            <p:cNvPr id="29" name="TextBox 28">
              <a:extLst>
                <a:ext uri="{FF2B5EF4-FFF2-40B4-BE49-F238E27FC236}">
                  <a16:creationId xmlns:a16="http://schemas.microsoft.com/office/drawing/2014/main" id="{996CF64F-876B-48F1-8A6D-B77EEE3E2B56}"/>
                </a:ext>
              </a:extLst>
            </p:cNvPr>
            <p:cNvSpPr txBox="1"/>
            <p:nvPr/>
          </p:nvSpPr>
          <p:spPr>
            <a:xfrm>
              <a:off x="2432458" y="4717387"/>
              <a:ext cx="6330542" cy="2217082"/>
            </a:xfrm>
            <a:prstGeom prst="rect">
              <a:avLst/>
            </a:prstGeom>
            <a:noFill/>
          </p:spPr>
          <p:txBody>
            <a:bodyPr wrap="square" rtlCol="0">
              <a:spAutoFit/>
            </a:bodyPr>
            <a:lstStyle/>
            <a:p>
              <a:pPr algn="ctr">
                <a:lnSpc>
                  <a:spcPct val="150000"/>
                </a:lnSpc>
              </a:pPr>
              <a:r>
                <a:rPr lang="en-US" sz="3200" dirty="0">
                  <a:latin typeface="Arial" panose="020B0604020202020204" pitchFamily="34" charset="0"/>
                  <a:cs typeface="Arial" panose="020B0604020202020204" pitchFamily="34" charset="0"/>
                </a:rPr>
                <a:t>Đọc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huống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thực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tế</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a:t>
              </a:r>
              <a:endParaRPr lang="vi-VN" sz="3200" b="1" i="1"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153B9140-40CD-4655-983C-84B2F0B01DC5}"/>
              </a:ext>
            </a:extLst>
          </p:cNvPr>
          <p:cNvGrpSpPr/>
          <p:nvPr/>
        </p:nvGrpSpPr>
        <p:grpSpPr>
          <a:xfrm>
            <a:off x="9525002" y="3390900"/>
            <a:ext cx="6330542" cy="4870056"/>
            <a:chOff x="2432458" y="3390900"/>
            <a:chExt cx="6330542" cy="4870056"/>
          </a:xfrm>
        </p:grpSpPr>
        <p:grpSp>
          <p:nvGrpSpPr>
            <p:cNvPr id="32" name="Group 18">
              <a:extLst>
                <a:ext uri="{FF2B5EF4-FFF2-40B4-BE49-F238E27FC236}">
                  <a16:creationId xmlns:a16="http://schemas.microsoft.com/office/drawing/2014/main" id="{FB6CFDAA-6C98-433A-A2B8-18219FCF8132}"/>
                </a:ext>
              </a:extLst>
            </p:cNvPr>
            <p:cNvGrpSpPr/>
            <p:nvPr/>
          </p:nvGrpSpPr>
          <p:grpSpPr>
            <a:xfrm>
              <a:off x="2438400" y="3390900"/>
              <a:ext cx="6324600" cy="4870056"/>
              <a:chOff x="0" y="0"/>
              <a:chExt cx="4484146" cy="4959418"/>
            </a:xfrm>
          </p:grpSpPr>
          <p:sp>
            <p:nvSpPr>
              <p:cNvPr id="34" name="Freeform 19">
                <a:extLst>
                  <a:ext uri="{FF2B5EF4-FFF2-40B4-BE49-F238E27FC236}">
                    <a16:creationId xmlns:a16="http://schemas.microsoft.com/office/drawing/2014/main" id="{7CFA6225-C4DA-4447-81A1-0D29C558D356}"/>
                  </a:ext>
                </a:extLst>
              </p:cNvPr>
              <p:cNvSpPr/>
              <p:nvPr/>
            </p:nvSpPr>
            <p:spPr>
              <a:xfrm>
                <a:off x="-4213" y="0"/>
                <a:ext cx="4488358" cy="4959418"/>
              </a:xfrm>
              <a:custGeom>
                <a:avLst/>
                <a:gdLst/>
                <a:ahLst/>
                <a:cxnLst/>
                <a:rect l="l" t="t" r="r" b="b"/>
                <a:pathLst>
                  <a:path w="4488358" h="4959418">
                    <a:moveTo>
                      <a:pt x="278431" y="16918"/>
                    </a:moveTo>
                    <a:cubicBezTo>
                      <a:pt x="278431" y="16918"/>
                      <a:pt x="604014" y="12258"/>
                      <a:pt x="950008" y="12454"/>
                    </a:cubicBezTo>
                    <a:cubicBezTo>
                      <a:pt x="3282264" y="12671"/>
                      <a:pt x="4214290" y="0"/>
                      <a:pt x="4214290" y="0"/>
                    </a:cubicBezTo>
                    <a:cubicBezTo>
                      <a:pt x="4281753" y="0"/>
                      <a:pt x="4357691" y="0"/>
                      <a:pt x="4436464" y="85073"/>
                    </a:cubicBezTo>
                    <a:cubicBezTo>
                      <a:pt x="4479442" y="131488"/>
                      <a:pt x="4480510" y="240224"/>
                      <a:pt x="4480915" y="320281"/>
                    </a:cubicBezTo>
                    <a:cubicBezTo>
                      <a:pt x="4480915" y="320281"/>
                      <a:pt x="4479211" y="3480872"/>
                      <a:pt x="4479211" y="4196834"/>
                    </a:cubicBezTo>
                    <a:cubicBezTo>
                      <a:pt x="4479211" y="4410993"/>
                      <a:pt x="4488359" y="4710172"/>
                      <a:pt x="4488359" y="4710172"/>
                    </a:cubicBezTo>
                    <a:cubicBezTo>
                      <a:pt x="4488359" y="4838841"/>
                      <a:pt x="4484189" y="4959418"/>
                      <a:pt x="4231351" y="4951284"/>
                    </a:cubicBezTo>
                    <a:cubicBezTo>
                      <a:pt x="4231351" y="4951284"/>
                      <a:pt x="3854879" y="4930985"/>
                      <a:pt x="3365788" y="4938584"/>
                    </a:cubicBezTo>
                    <a:cubicBezTo>
                      <a:pt x="1396613" y="4946718"/>
                      <a:pt x="304023" y="4959418"/>
                      <a:pt x="304023" y="4959418"/>
                    </a:cubicBezTo>
                    <a:cubicBezTo>
                      <a:pt x="132548" y="4959418"/>
                      <a:pt x="4213" y="4858349"/>
                      <a:pt x="8532" y="4655802"/>
                    </a:cubicBezTo>
                    <a:cubicBezTo>
                      <a:pt x="8532" y="4655802"/>
                      <a:pt x="9630" y="4157261"/>
                      <a:pt x="4815" y="1366540"/>
                    </a:cubicBezTo>
                    <a:cubicBezTo>
                      <a:pt x="0" y="663668"/>
                      <a:pt x="25592" y="330596"/>
                      <a:pt x="25592" y="330596"/>
                    </a:cubicBezTo>
                    <a:cubicBezTo>
                      <a:pt x="27224" y="150571"/>
                      <a:pt x="143504" y="16918"/>
                      <a:pt x="278431" y="16918"/>
                    </a:cubicBezTo>
                    <a:close/>
                  </a:path>
                </a:pathLst>
              </a:custGeom>
              <a:solidFill>
                <a:srgbClr val="FFECD5"/>
              </a:solidFill>
            </p:spPr>
          </p:sp>
        </p:grpSp>
        <p:sp>
          <p:nvSpPr>
            <p:cNvPr id="33" name="TextBox 32">
              <a:extLst>
                <a:ext uri="{FF2B5EF4-FFF2-40B4-BE49-F238E27FC236}">
                  <a16:creationId xmlns:a16="http://schemas.microsoft.com/office/drawing/2014/main" id="{43CF3E5C-4A7B-4CD5-BB39-5968322B5DA1}"/>
                </a:ext>
              </a:extLst>
            </p:cNvPr>
            <p:cNvSpPr txBox="1"/>
            <p:nvPr/>
          </p:nvSpPr>
          <p:spPr>
            <a:xfrm>
              <a:off x="2432458" y="5143500"/>
              <a:ext cx="6330542" cy="1478418"/>
            </a:xfrm>
            <a:prstGeom prst="rect">
              <a:avLst/>
            </a:prstGeom>
            <a:noFill/>
          </p:spPr>
          <p:txBody>
            <a:bodyPr wrap="square" rtlCol="0">
              <a:spAutoFit/>
            </a:bodyPr>
            <a:lstStyle/>
            <a:p>
              <a:pPr algn="ctr">
                <a:lnSpc>
                  <a:spcPct val="150000"/>
                </a:lnSpc>
              </a:pPr>
              <a:r>
                <a:rPr lang="vi-VN" sz="3200" dirty="0" err="1">
                  <a:latin typeface="Arial" panose="020B0604020202020204" pitchFamily="34" charset="0"/>
                  <a:cs typeface="Arial" panose="020B0604020202020204" pitchFamily="34" charset="0"/>
                </a:rPr>
                <a:t>Đọc</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và</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chuẩn</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bị</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trước</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bài</a:t>
              </a:r>
              <a:r>
                <a:rPr lang="vi-VN" sz="3200" dirty="0">
                  <a:latin typeface="Arial" panose="020B0604020202020204" pitchFamily="34" charset="0"/>
                  <a:cs typeface="Arial" panose="020B0604020202020204" pitchFamily="34" charset="0"/>
                </a:rPr>
                <a:t>: </a:t>
              </a:r>
            </a:p>
            <a:p>
              <a:pPr algn="ctr">
                <a:lnSpc>
                  <a:spcPct val="150000"/>
                </a:lnSpc>
              </a:pP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5</a:t>
              </a:r>
              <a:endParaRPr lang="vi-VN" sz="3200" b="1" i="1" dirty="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079209" y="-5180125"/>
            <a:ext cx="23212491" cy="649949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46734" y="9075870"/>
            <a:ext cx="23610831" cy="661103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7831989"/>
            <a:ext cx="1283635" cy="1283635"/>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00378">
            <a:off x="16530498" y="2939012"/>
            <a:ext cx="728802" cy="71952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52874" y="7068849"/>
            <a:ext cx="684051" cy="76314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37313">
            <a:off x="643786" y="3068076"/>
            <a:ext cx="388828" cy="1143613"/>
          </a:xfrm>
          <a:prstGeom prst="rect">
            <a:avLst/>
          </a:prstGeom>
        </p:spPr>
      </p:pic>
      <p:sp>
        <p:nvSpPr>
          <p:cNvPr id="24" name="TextBox 11">
            <a:extLst>
              <a:ext uri="{FF2B5EF4-FFF2-40B4-BE49-F238E27FC236}">
                <a16:creationId xmlns:a16="http://schemas.microsoft.com/office/drawing/2014/main" id="{F7E1FDD0-13FB-43B7-B281-E57D96934578}"/>
              </a:ext>
            </a:extLst>
          </p:cNvPr>
          <p:cNvSpPr txBox="1"/>
          <p:nvPr/>
        </p:nvSpPr>
        <p:spPr>
          <a:xfrm>
            <a:off x="2891351" y="3414356"/>
            <a:ext cx="12453968" cy="3172535"/>
          </a:xfrm>
          <a:prstGeom prst="rect">
            <a:avLst/>
          </a:prstGeom>
        </p:spPr>
        <p:txBody>
          <a:bodyPr wrap="square" lIns="0" tIns="0" rIns="0" bIns="0" rtlCol="0" anchor="t">
            <a:spAutoFit/>
          </a:bodyPr>
          <a:lstStyle/>
          <a:p>
            <a:pPr algn="ctr">
              <a:lnSpc>
                <a:spcPts val="13203"/>
              </a:lnSpc>
            </a:pPr>
            <a:r>
              <a:rPr lang="en-US" sz="7200" b="1" dirty="0">
                <a:solidFill>
                  <a:srgbClr val="609B70"/>
                </a:solidFill>
                <a:latin typeface="Arial" panose="020B0604020202020204" pitchFamily="34" charset="0"/>
                <a:cs typeface="Arial" panose="020B0604020202020204" pitchFamily="34" charset="0"/>
              </a:rPr>
              <a:t>CẢM ƠN CÁC EM </a:t>
            </a:r>
          </a:p>
          <a:p>
            <a:pPr algn="ctr">
              <a:lnSpc>
                <a:spcPts val="13203"/>
              </a:lnSpc>
            </a:pPr>
            <a:r>
              <a:rPr lang="en-US" sz="7200" b="1" dirty="0">
                <a:solidFill>
                  <a:srgbClr val="609B70"/>
                </a:solidFill>
                <a:latin typeface="Arial" panose="020B0604020202020204" pitchFamily="34" charset="0"/>
                <a:cs typeface="Arial" panose="020B0604020202020204" pitchFamily="34" charset="0"/>
              </a:rPr>
              <a:t>ĐÃ LẮNG NGHE BÀI GIẢNG!</a:t>
            </a:r>
          </a:p>
        </p:txBody>
      </p:sp>
    </p:spTree>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479020" y="7639050"/>
            <a:ext cx="5805714" cy="4114800"/>
          </a:xfrm>
          <a:prstGeom prst="rect">
            <a:avLst/>
          </a:prstGeom>
        </p:spPr>
      </p:pic>
      <p:grpSp>
        <p:nvGrpSpPr>
          <p:cNvPr id="18" name="Group 17">
            <a:extLst>
              <a:ext uri="{FF2B5EF4-FFF2-40B4-BE49-F238E27FC236}">
                <a16:creationId xmlns:a16="http://schemas.microsoft.com/office/drawing/2014/main" id="{EFB8BBE0-40BF-4355-B3A4-E3A7D67AD897}"/>
              </a:ext>
            </a:extLst>
          </p:cNvPr>
          <p:cNvGrpSpPr/>
          <p:nvPr/>
        </p:nvGrpSpPr>
        <p:grpSpPr>
          <a:xfrm>
            <a:off x="3885175" y="2278824"/>
            <a:ext cx="10511094" cy="4114801"/>
            <a:chOff x="3888453" y="2055662"/>
            <a:chExt cx="10511094" cy="4114801"/>
          </a:xfrm>
        </p:grpSpPr>
        <p:grpSp>
          <p:nvGrpSpPr>
            <p:cNvPr id="2" name="Group 2"/>
            <p:cNvGrpSpPr/>
            <p:nvPr/>
          </p:nvGrpSpPr>
          <p:grpSpPr>
            <a:xfrm>
              <a:off x="3888453" y="2055662"/>
              <a:ext cx="10511094" cy="4114801"/>
              <a:chOff x="0" y="0"/>
              <a:chExt cx="6757621" cy="4394038"/>
            </a:xfrm>
          </p:grpSpPr>
          <p:sp>
            <p:nvSpPr>
              <p:cNvPr id="3" name="Freeform 3"/>
              <p:cNvSpPr/>
              <p:nvPr/>
            </p:nvSpPr>
            <p:spPr>
              <a:xfrm>
                <a:off x="-4213" y="0"/>
                <a:ext cx="6761834" cy="4394038"/>
              </a:xfrm>
              <a:custGeom>
                <a:avLst/>
                <a:gdLst/>
                <a:ahLst/>
                <a:cxnLst/>
                <a:rect l="l" t="t" r="r" b="b"/>
                <a:pathLst>
                  <a:path w="6761834" h="4394038">
                    <a:moveTo>
                      <a:pt x="278431" y="16918"/>
                    </a:moveTo>
                    <a:cubicBezTo>
                      <a:pt x="278431" y="16918"/>
                      <a:pt x="604014" y="12258"/>
                      <a:pt x="990486" y="12454"/>
                    </a:cubicBezTo>
                    <a:cubicBezTo>
                      <a:pt x="5268186" y="12671"/>
                      <a:pt x="6487766" y="0"/>
                      <a:pt x="6487766" y="0"/>
                    </a:cubicBezTo>
                    <a:cubicBezTo>
                      <a:pt x="6555229" y="0"/>
                      <a:pt x="6631167" y="0"/>
                      <a:pt x="6709939" y="85073"/>
                    </a:cubicBezTo>
                    <a:cubicBezTo>
                      <a:pt x="6752917" y="131488"/>
                      <a:pt x="6753985" y="240224"/>
                      <a:pt x="6754391" y="320281"/>
                    </a:cubicBezTo>
                    <a:cubicBezTo>
                      <a:pt x="6754391" y="320281"/>
                      <a:pt x="6752686" y="3013088"/>
                      <a:pt x="6752686" y="3631454"/>
                    </a:cubicBezTo>
                    <a:cubicBezTo>
                      <a:pt x="6752686" y="3845613"/>
                      <a:pt x="6761835" y="4144792"/>
                      <a:pt x="6761835" y="4144792"/>
                    </a:cubicBezTo>
                    <a:cubicBezTo>
                      <a:pt x="6761835" y="4273460"/>
                      <a:pt x="6757665" y="4394038"/>
                      <a:pt x="6504827" y="4385904"/>
                    </a:cubicBezTo>
                    <a:cubicBezTo>
                      <a:pt x="6504827" y="4385904"/>
                      <a:pt x="6128354" y="4365606"/>
                      <a:pt x="5421383" y="4373204"/>
                    </a:cubicBezTo>
                    <a:cubicBezTo>
                      <a:pt x="1809624" y="4381338"/>
                      <a:pt x="304023" y="4394038"/>
                      <a:pt x="304023" y="4394038"/>
                    </a:cubicBezTo>
                    <a:cubicBezTo>
                      <a:pt x="132548" y="4394038"/>
                      <a:pt x="4213" y="4292969"/>
                      <a:pt x="8532" y="4090422"/>
                    </a:cubicBezTo>
                    <a:cubicBezTo>
                      <a:pt x="8532" y="4090422"/>
                      <a:pt x="9630" y="3591881"/>
                      <a:pt x="4815" y="1286882"/>
                    </a:cubicBezTo>
                    <a:cubicBezTo>
                      <a:pt x="0" y="663668"/>
                      <a:pt x="25592" y="330596"/>
                      <a:pt x="25592" y="330596"/>
                    </a:cubicBezTo>
                    <a:cubicBezTo>
                      <a:pt x="27224" y="150571"/>
                      <a:pt x="143504" y="16918"/>
                      <a:pt x="278431" y="16918"/>
                    </a:cubicBezTo>
                    <a:close/>
                  </a:path>
                </a:pathLst>
              </a:custGeom>
              <a:solidFill>
                <a:srgbClr val="FFECD5"/>
              </a:solidFill>
            </p:spPr>
          </p:sp>
        </p:grpSp>
        <p:sp>
          <p:nvSpPr>
            <p:cNvPr id="5" name="TextBox 5"/>
            <p:cNvSpPr txBox="1"/>
            <p:nvPr/>
          </p:nvSpPr>
          <p:spPr>
            <a:xfrm>
              <a:off x="4370652" y="3317232"/>
              <a:ext cx="9540142" cy="1769715"/>
            </a:xfrm>
            <a:prstGeom prst="rect">
              <a:avLst/>
            </a:prstGeom>
          </p:spPr>
          <p:txBody>
            <a:bodyPr wrap="square" lIns="0" tIns="0" rIns="0" bIns="0" rtlCol="0" anchor="t">
              <a:spAutoFit/>
            </a:bodyPr>
            <a:lstStyle/>
            <a:p>
              <a:pPr algn="ctr"/>
              <a:r>
                <a:rPr lang="en-US" sz="11500" b="1" dirty="0">
                  <a:solidFill>
                    <a:srgbClr val="3C3B37"/>
                  </a:solidFill>
                  <a:latin typeface="Arial" panose="020B0604020202020204" pitchFamily="34" charset="0"/>
                  <a:cs typeface="Arial" panose="020B0604020202020204" pitchFamily="34" charset="0"/>
                </a:rPr>
                <a:t>BẢNG CHIA 2</a:t>
              </a:r>
            </a:p>
          </p:txBody>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020302" y="-1390650"/>
            <a:ext cx="4656068" cy="4114800"/>
          </a:xfrm>
          <a:prstGeom prst="rect">
            <a:avLst/>
          </a:prstGeom>
        </p:spPr>
      </p:pic>
      <p:grpSp>
        <p:nvGrpSpPr>
          <p:cNvPr id="17" name="Group 16">
            <a:extLst>
              <a:ext uri="{FF2B5EF4-FFF2-40B4-BE49-F238E27FC236}">
                <a16:creationId xmlns:a16="http://schemas.microsoft.com/office/drawing/2014/main" id="{7A5BC215-A9FD-4759-AAC9-6ACF5615C965}"/>
              </a:ext>
            </a:extLst>
          </p:cNvPr>
          <p:cNvGrpSpPr/>
          <p:nvPr/>
        </p:nvGrpSpPr>
        <p:grpSpPr>
          <a:xfrm>
            <a:off x="6530225" y="1104900"/>
            <a:ext cx="5220996" cy="2008869"/>
            <a:chOff x="9373558" y="1222481"/>
            <a:chExt cx="5220996" cy="2008869"/>
          </a:xfrm>
        </p:grpSpPr>
        <p:grpSp>
          <p:nvGrpSpPr>
            <p:cNvPr id="11" name="Group 11"/>
            <p:cNvGrpSpPr/>
            <p:nvPr/>
          </p:nvGrpSpPr>
          <p:grpSpPr>
            <a:xfrm>
              <a:off x="9373558" y="1222481"/>
              <a:ext cx="5220996" cy="2008869"/>
              <a:chOff x="3154500" y="-4263"/>
              <a:chExt cx="9422370" cy="3625420"/>
            </a:xfrm>
            <a:solidFill>
              <a:srgbClr val="FFCB64"/>
            </a:solidFill>
          </p:grpSpPr>
          <p:sp>
            <p:nvSpPr>
              <p:cNvPr id="12" name="Freeform 12"/>
              <p:cNvSpPr/>
              <p:nvPr/>
            </p:nvSpPr>
            <p:spPr>
              <a:xfrm>
                <a:off x="3154500" y="-4263"/>
                <a:ext cx="9422370" cy="3625420"/>
              </a:xfrm>
              <a:custGeom>
                <a:avLst/>
                <a:gdLst/>
                <a:ahLst/>
                <a:cxnLst/>
                <a:rect l="l" t="t" r="r" b="b"/>
                <a:pathLst>
                  <a:path w="15810212" h="3625421">
                    <a:moveTo>
                      <a:pt x="14871311" y="3614234"/>
                    </a:moveTo>
                    <a:cubicBezTo>
                      <a:pt x="14871311" y="3614234"/>
                      <a:pt x="14451558" y="3625421"/>
                      <a:pt x="13988974" y="3622800"/>
                    </a:cubicBezTo>
                    <a:cubicBezTo>
                      <a:pt x="4915726" y="3620637"/>
                      <a:pt x="1057073" y="3612813"/>
                      <a:pt x="1057073" y="3612813"/>
                    </a:cubicBezTo>
                    <a:cubicBezTo>
                      <a:pt x="812931" y="3603979"/>
                      <a:pt x="565145" y="3586998"/>
                      <a:pt x="398404" y="3528820"/>
                    </a:cubicBezTo>
                    <a:cubicBezTo>
                      <a:pt x="120505" y="3431858"/>
                      <a:pt x="0" y="3254330"/>
                      <a:pt x="0" y="1285082"/>
                    </a:cubicBezTo>
                    <a:lnTo>
                      <a:pt x="0" y="1285060"/>
                    </a:lnTo>
                    <a:cubicBezTo>
                      <a:pt x="8536" y="440430"/>
                      <a:pt x="34263" y="311302"/>
                      <a:pt x="140291" y="225758"/>
                    </a:cubicBezTo>
                    <a:cubicBezTo>
                      <a:pt x="342602" y="62530"/>
                      <a:pt x="736658" y="7673"/>
                      <a:pt x="1155311" y="7673"/>
                    </a:cubicBezTo>
                    <a:cubicBezTo>
                      <a:pt x="1155311" y="7673"/>
                      <a:pt x="1551711" y="15681"/>
                      <a:pt x="11233041" y="7673"/>
                    </a:cubicBezTo>
                    <a:cubicBezTo>
                      <a:pt x="14232632" y="0"/>
                      <a:pt x="14696560" y="7673"/>
                      <a:pt x="14696560" y="7673"/>
                    </a:cubicBezTo>
                    <a:cubicBezTo>
                      <a:pt x="15064867" y="15152"/>
                      <a:pt x="15428179" y="84484"/>
                      <a:pt x="15625921" y="207066"/>
                    </a:cubicBezTo>
                    <a:cubicBezTo>
                      <a:pt x="15776938" y="300683"/>
                      <a:pt x="15810212" y="425358"/>
                      <a:pt x="15801071" y="1285082"/>
                    </a:cubicBezTo>
                    <a:lnTo>
                      <a:pt x="15801071" y="1285103"/>
                    </a:lnTo>
                    <a:cubicBezTo>
                      <a:pt x="15801071" y="3372295"/>
                      <a:pt x="15518074" y="3586393"/>
                      <a:pt x="14871311" y="3614234"/>
                    </a:cubicBezTo>
                    <a:close/>
                  </a:path>
                </a:pathLst>
              </a:custGeom>
              <a:solidFill>
                <a:srgbClr val="609B70"/>
              </a:solidFill>
            </p:spPr>
          </p:sp>
        </p:grpSp>
        <p:sp>
          <p:nvSpPr>
            <p:cNvPr id="13" name="TextBox 13"/>
            <p:cNvSpPr txBox="1"/>
            <p:nvPr/>
          </p:nvSpPr>
          <p:spPr>
            <a:xfrm>
              <a:off x="9926655" y="1549806"/>
              <a:ext cx="4114801" cy="1354217"/>
            </a:xfrm>
            <a:prstGeom prst="rect">
              <a:avLst/>
            </a:prstGeom>
          </p:spPr>
          <p:txBody>
            <a:bodyPr wrap="square" lIns="0" tIns="0" rIns="0" bIns="0" rtlCol="0" anchor="t">
              <a:spAutoFit/>
            </a:bodyPr>
            <a:lstStyle/>
            <a:p>
              <a:pPr algn="ctr"/>
              <a:r>
                <a:rPr lang="en-US" sz="8800" b="1" dirty="0">
                  <a:solidFill>
                    <a:schemeClr val="bg1"/>
                  </a:solidFill>
                  <a:latin typeface="Arial" panose="020B0604020202020204" pitchFamily="34" charset="0"/>
                  <a:cs typeface="Arial" panose="020B0604020202020204" pitchFamily="34" charset="0"/>
                </a:rPr>
                <a:t>BÀI 60</a:t>
              </a:r>
            </a:p>
          </p:txBody>
        </p:sp>
      </p:gr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800392" y="3757617"/>
            <a:ext cx="917816" cy="1023933"/>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8764">
            <a:off x="17563828" y="-33580"/>
            <a:ext cx="815206" cy="815206"/>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531450" y="1750981"/>
            <a:ext cx="988310" cy="1010354"/>
          </a:xfrm>
          <a:prstGeom prst="rect">
            <a:avLst/>
          </a:prstGeom>
        </p:spPr>
      </p:pic>
      <p:pic>
        <p:nvPicPr>
          <p:cNvPr id="19" name="Picture 6">
            <a:extLst>
              <a:ext uri="{FF2B5EF4-FFF2-40B4-BE49-F238E27FC236}">
                <a16:creationId xmlns:a16="http://schemas.microsoft.com/office/drawing/2014/main" id="{DE3DF151-BD94-44DD-B2E6-A45E72CFFF3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8" y="5904125"/>
            <a:ext cx="5805713" cy="4397827"/>
          </a:xfrm>
          <a:prstGeom prst="rect">
            <a:avLst/>
          </a:prstGeom>
        </p:spPr>
      </p:pic>
      <p:pic>
        <p:nvPicPr>
          <p:cNvPr id="20" name="Picture 12">
            <a:extLst>
              <a:ext uri="{FF2B5EF4-FFF2-40B4-BE49-F238E27FC236}">
                <a16:creationId xmlns:a16="http://schemas.microsoft.com/office/drawing/2014/main" id="{0942C0E3-6EB0-4750-8D3B-F0CFE3522DE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010447" y="6743700"/>
            <a:ext cx="3277553" cy="35433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03591" y="8607543"/>
            <a:ext cx="23610831" cy="661103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050" y="9042707"/>
            <a:ext cx="1005622" cy="992824"/>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050" y="38100"/>
            <a:ext cx="1047084" cy="116814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741789">
            <a:off x="16533869" y="705858"/>
            <a:ext cx="464916" cy="1367399"/>
          </a:xfrm>
          <a:prstGeom prst="rect">
            <a:avLst/>
          </a:prstGeom>
        </p:spPr>
      </p:pic>
      <p:sp>
        <p:nvSpPr>
          <p:cNvPr id="15" name="Rectangle: Rounded Corners 14">
            <a:extLst>
              <a:ext uri="{FF2B5EF4-FFF2-40B4-BE49-F238E27FC236}">
                <a16:creationId xmlns:a16="http://schemas.microsoft.com/office/drawing/2014/main" id="{36555ED7-F3E2-4130-A24D-F09E5374791C}"/>
              </a:ext>
            </a:extLst>
          </p:cNvPr>
          <p:cNvSpPr/>
          <p:nvPr/>
        </p:nvSpPr>
        <p:spPr>
          <a:xfrm>
            <a:off x="7963199" y="2785609"/>
            <a:ext cx="6324600" cy="1828800"/>
          </a:xfrm>
          <a:prstGeom prst="roundRect">
            <a:avLst/>
          </a:prstGeom>
          <a:solidFill>
            <a:schemeClr val="bg1"/>
          </a:solidFill>
          <a:ln w="76200">
            <a:solidFill>
              <a:srgbClr val="609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6 : 2 = ?</a:t>
            </a:r>
          </a:p>
        </p:txBody>
      </p:sp>
      <p:sp>
        <p:nvSpPr>
          <p:cNvPr id="16" name="TextBox 15">
            <a:extLst>
              <a:ext uri="{FF2B5EF4-FFF2-40B4-BE49-F238E27FC236}">
                <a16:creationId xmlns:a16="http://schemas.microsoft.com/office/drawing/2014/main" id="{A0794678-78E4-489E-96E4-E84B83829377}"/>
              </a:ext>
            </a:extLst>
          </p:cNvPr>
          <p:cNvSpPr txBox="1"/>
          <p:nvPr/>
        </p:nvSpPr>
        <p:spPr>
          <a:xfrm>
            <a:off x="5484671" y="5285458"/>
            <a:ext cx="11281656" cy="1998176"/>
          </a:xfrm>
          <a:prstGeom prst="rect">
            <a:avLst/>
          </a:prstGeom>
          <a:noFill/>
        </p:spPr>
        <p:txBody>
          <a:bodyPr wrap="square">
            <a:spAutoFit/>
          </a:bodyPr>
          <a:lstStyle/>
          <a:p>
            <a:pPr algn="ctr">
              <a:lnSpc>
                <a:spcPct val="150000"/>
              </a:lnSpc>
            </a:pPr>
            <a:r>
              <a:rPr lang="nl-NL" sz="4400" dirty="0">
                <a:effectLst/>
                <a:latin typeface="Arial" panose="020B0604020202020204" pitchFamily="34" charset="0"/>
                <a:ea typeface="Arial" panose="020B0604020202020204" pitchFamily="34" charset="0"/>
                <a:cs typeface="Arial" panose="020B0604020202020204" pitchFamily="34" charset="0"/>
              </a:rPr>
              <a:t>Các em hãy thảo luận nhóm và nêu cách tìm kết quả của phép tính trên.</a:t>
            </a:r>
            <a:endParaRPr lang="en-US" sz="4400" dirty="0">
              <a:latin typeface="Arial" panose="020B0604020202020204" pitchFamily="34" charset="0"/>
              <a:cs typeface="Arial" panose="020B0604020202020204" pitchFamily="34" charset="0"/>
            </a:endParaRPr>
          </a:p>
        </p:txBody>
      </p:sp>
      <p:pic>
        <p:nvPicPr>
          <p:cNvPr id="17" name="Picture 12">
            <a:extLst>
              <a:ext uri="{FF2B5EF4-FFF2-40B4-BE49-F238E27FC236}">
                <a16:creationId xmlns:a16="http://schemas.microsoft.com/office/drawing/2014/main" id="{611A2778-0984-4635-A27C-6F2DCE2D87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034" y="2114503"/>
            <a:ext cx="5067300" cy="742461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03591" y="8607543"/>
            <a:ext cx="23610831" cy="6611033"/>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42366" y="9004607"/>
            <a:ext cx="1345634" cy="140971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050" y="9042707"/>
            <a:ext cx="1005622" cy="99282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050" y="38100"/>
            <a:ext cx="1047084" cy="116814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741789">
            <a:off x="16533869" y="705858"/>
            <a:ext cx="464916" cy="1367399"/>
          </a:xfrm>
          <a:prstGeom prst="rect">
            <a:avLst/>
          </a:prstGeom>
        </p:spPr>
      </p:pic>
      <p:sp>
        <p:nvSpPr>
          <p:cNvPr id="17" name="Flowchart: Connector 16">
            <a:extLst>
              <a:ext uri="{FF2B5EF4-FFF2-40B4-BE49-F238E27FC236}">
                <a16:creationId xmlns:a16="http://schemas.microsoft.com/office/drawing/2014/main" id="{D451D7E1-8A0B-44C0-9223-EE4C8C6C0684}"/>
              </a:ext>
            </a:extLst>
          </p:cNvPr>
          <p:cNvSpPr/>
          <p:nvPr/>
        </p:nvSpPr>
        <p:spPr>
          <a:xfrm>
            <a:off x="3727418"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D9DCBB66-F775-4764-B41B-62194BA77746}"/>
              </a:ext>
            </a:extLst>
          </p:cNvPr>
          <p:cNvSpPr/>
          <p:nvPr/>
        </p:nvSpPr>
        <p:spPr>
          <a:xfrm>
            <a:off x="5580988"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C1686B76-7AD3-43C7-A039-BB0D5C44BE1A}"/>
              </a:ext>
            </a:extLst>
          </p:cNvPr>
          <p:cNvSpPr/>
          <p:nvPr/>
        </p:nvSpPr>
        <p:spPr>
          <a:xfrm>
            <a:off x="7434558"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146CEBE9-3F15-4AD5-9CB1-0B918DCE4EB6}"/>
              </a:ext>
            </a:extLst>
          </p:cNvPr>
          <p:cNvSpPr/>
          <p:nvPr/>
        </p:nvSpPr>
        <p:spPr>
          <a:xfrm>
            <a:off x="9309932"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7E95CC03-BEAC-41F3-98B8-63B2AF8AF2BA}"/>
              </a:ext>
            </a:extLst>
          </p:cNvPr>
          <p:cNvSpPr/>
          <p:nvPr/>
        </p:nvSpPr>
        <p:spPr>
          <a:xfrm>
            <a:off x="11185306"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F0F74170-ECB4-436D-9558-679432CFDA10}"/>
              </a:ext>
            </a:extLst>
          </p:cNvPr>
          <p:cNvSpPr/>
          <p:nvPr/>
        </p:nvSpPr>
        <p:spPr>
          <a:xfrm>
            <a:off x="13060680"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698E39D-19AE-4538-A9EC-BA7F517A97E0}"/>
              </a:ext>
            </a:extLst>
          </p:cNvPr>
          <p:cNvSpPr txBox="1"/>
          <p:nvPr/>
        </p:nvSpPr>
        <p:spPr>
          <a:xfrm>
            <a:off x="3777553" y="991067"/>
            <a:ext cx="10732889" cy="982513"/>
          </a:xfrm>
          <a:prstGeom prst="rect">
            <a:avLst/>
          </a:prstGeom>
          <a:noFill/>
        </p:spPr>
        <p:txBody>
          <a:bodyPr wrap="square">
            <a:spAutoFit/>
          </a:bodyPr>
          <a:lstStyle/>
          <a:p>
            <a:pPr algn="ctr">
              <a:lnSpc>
                <a:spcPct val="150000"/>
              </a:lnSpc>
            </a:pPr>
            <a:r>
              <a:rPr lang="nl-NL" sz="4400" dirty="0">
                <a:effectLst/>
                <a:latin typeface="Arial" panose="020B0604020202020204" pitchFamily="34" charset="0"/>
                <a:ea typeface="Arial" panose="020B0604020202020204" pitchFamily="34" charset="0"/>
                <a:cs typeface="Arial" panose="020B0604020202020204" pitchFamily="34" charset="0"/>
              </a:rPr>
              <a:t>Có 6 hình tròn, chia đều thành 2 phần</a:t>
            </a:r>
            <a:endParaRPr lang="en-US" sz="4400" dirty="0">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0172609F-A70E-4006-9367-BB505260B005}"/>
              </a:ext>
            </a:extLst>
          </p:cNvPr>
          <p:cNvSpPr/>
          <p:nvPr/>
        </p:nvSpPr>
        <p:spPr>
          <a:xfrm>
            <a:off x="4507208" y="2149622"/>
            <a:ext cx="9273578" cy="2294605"/>
          </a:xfrm>
          <a:prstGeom prst="roundRect">
            <a:avLst/>
          </a:prstGeom>
          <a:solidFill>
            <a:srgbClr val="FAD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Mỗi </a:t>
            </a:r>
            <a:r>
              <a:rPr kumimoji="0" lang="nl-NL" sz="4400" b="0" i="0" u="none" strike="noStrike" kern="1200" cap="none" spc="0" normalizeH="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phần có 3 hình tròn.</a:t>
            </a:r>
          </a:p>
          <a:p>
            <a:pPr marL="0" marR="0" lvl="0" indent="0" algn="ctr" defTabSz="914400" rtl="0" eaLnBrk="1" fontAlgn="auto" latinLnBrk="0" hangingPunct="1">
              <a:lnSpc>
                <a:spcPct val="150000"/>
              </a:lnSpc>
              <a:spcBef>
                <a:spcPts val="0"/>
              </a:spcBef>
              <a:spcAft>
                <a:spcPts val="0"/>
              </a:spcAft>
              <a:buClrTx/>
              <a:buSzTx/>
              <a:buFontTx/>
              <a:buNone/>
              <a:tabLst/>
              <a:defRPr/>
            </a:pPr>
            <a:r>
              <a:rPr lang="nl-NL" sz="4400" baseline="0" dirty="0">
                <a:solidFill>
                  <a:prstClr val="black"/>
                </a:solidFill>
                <a:latin typeface="Arial" panose="020B0604020202020204" pitchFamily="34" charset="0"/>
                <a:cs typeface="Arial" panose="020B0604020202020204" pitchFamily="34" charset="0"/>
              </a:rPr>
              <a:t>Ta</a:t>
            </a:r>
            <a:r>
              <a:rPr lang="nl-NL" sz="4400" dirty="0">
                <a:solidFill>
                  <a:prstClr val="black"/>
                </a:solidFill>
                <a:latin typeface="Arial" panose="020B0604020202020204" pitchFamily="34" charset="0"/>
                <a:cs typeface="Arial" panose="020B0604020202020204" pitchFamily="34" charset="0"/>
              </a:rPr>
              <a:t> có phép chia 6 : 2 = 3</a:t>
            </a:r>
          </a:p>
        </p:txBody>
      </p:sp>
      <p:sp>
        <p:nvSpPr>
          <p:cNvPr id="31" name="TextBox 30">
            <a:extLst>
              <a:ext uri="{FF2B5EF4-FFF2-40B4-BE49-F238E27FC236}">
                <a16:creationId xmlns:a16="http://schemas.microsoft.com/office/drawing/2014/main" id="{085780CB-C9B4-43AC-8E23-941152C59404}"/>
              </a:ext>
            </a:extLst>
          </p:cNvPr>
          <p:cNvSpPr txBox="1"/>
          <p:nvPr/>
        </p:nvSpPr>
        <p:spPr>
          <a:xfrm>
            <a:off x="1371600" y="7795779"/>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1</a:t>
            </a:r>
            <a:endParaRPr lang="en-US" sz="4400" b="1" i="1"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0654716-9C6B-4FB6-8EE7-F73E7D6C89B2}"/>
              </a:ext>
            </a:extLst>
          </p:cNvPr>
          <p:cNvSpPr txBox="1"/>
          <p:nvPr/>
        </p:nvSpPr>
        <p:spPr>
          <a:xfrm>
            <a:off x="3527188" y="7777005"/>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2</a:t>
            </a:r>
            <a:endParaRPr lang="en-US" sz="4400" b="1" i="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81174154-09C1-4E9C-897E-7AFF8909DF69}"/>
              </a:ext>
            </a:extLst>
          </p:cNvPr>
          <p:cNvSpPr txBox="1"/>
          <p:nvPr/>
        </p:nvSpPr>
        <p:spPr>
          <a:xfrm>
            <a:off x="5573311" y="7777004"/>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3</a:t>
            </a:r>
            <a:endParaRPr lang="en-US" sz="4400" b="1" i="1" dirty="0">
              <a:latin typeface="Arial" panose="020B0604020202020204" pitchFamily="34" charset="0"/>
              <a:cs typeface="Arial" panose="020B0604020202020204" pitchFamily="34" charset="0"/>
            </a:endParaRPr>
          </a:p>
        </p:txBody>
      </p:sp>
      <p:sp>
        <p:nvSpPr>
          <p:cNvPr id="24" name="Flowchart: Connector 23">
            <a:extLst>
              <a:ext uri="{FF2B5EF4-FFF2-40B4-BE49-F238E27FC236}">
                <a16:creationId xmlns:a16="http://schemas.microsoft.com/office/drawing/2014/main" id="{D7C65B92-908A-4A5B-ADEF-25996A638EB5}"/>
              </a:ext>
            </a:extLst>
          </p:cNvPr>
          <p:cNvSpPr/>
          <p:nvPr/>
        </p:nvSpPr>
        <p:spPr>
          <a:xfrm>
            <a:off x="2111734" y="5569354"/>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3C08638C-5101-49F2-9E87-0BAA77A8C810}"/>
              </a:ext>
            </a:extLst>
          </p:cNvPr>
          <p:cNvSpPr/>
          <p:nvPr/>
        </p:nvSpPr>
        <p:spPr>
          <a:xfrm>
            <a:off x="4210695" y="5561483"/>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Flowchart: Terminator 2">
            <a:extLst>
              <a:ext uri="{FF2B5EF4-FFF2-40B4-BE49-F238E27FC236}">
                <a16:creationId xmlns:a16="http://schemas.microsoft.com/office/drawing/2014/main" id="{B5C7F29A-11B9-4CD5-8F7C-191C4642399D}"/>
              </a:ext>
            </a:extLst>
          </p:cNvPr>
          <p:cNvSpPr/>
          <p:nvPr/>
        </p:nvSpPr>
        <p:spPr>
          <a:xfrm>
            <a:off x="1565317" y="5067300"/>
            <a:ext cx="7054882" cy="2634287"/>
          </a:xfrm>
          <a:prstGeom prst="flowChartTerminator">
            <a:avLst/>
          </a:prstGeom>
          <a:noFill/>
          <a:ln w="762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0EFB2DA0-7970-4745-9701-8454548F5240}"/>
              </a:ext>
            </a:extLst>
          </p:cNvPr>
          <p:cNvSpPr/>
          <p:nvPr/>
        </p:nvSpPr>
        <p:spPr>
          <a:xfrm>
            <a:off x="6285120" y="5569354"/>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74CF653-3D86-4885-9C75-45441E26C520}"/>
              </a:ext>
            </a:extLst>
          </p:cNvPr>
          <p:cNvSpPr txBox="1"/>
          <p:nvPr/>
        </p:nvSpPr>
        <p:spPr>
          <a:xfrm>
            <a:off x="9591601" y="7814554"/>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1</a:t>
            </a:r>
            <a:endParaRPr lang="en-US" sz="4400" b="1" i="1"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EF1664B-5A81-4550-A326-3DDA79972750}"/>
              </a:ext>
            </a:extLst>
          </p:cNvPr>
          <p:cNvSpPr txBox="1"/>
          <p:nvPr/>
        </p:nvSpPr>
        <p:spPr>
          <a:xfrm>
            <a:off x="11747189" y="7795780"/>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2</a:t>
            </a:r>
            <a:endParaRPr lang="en-US" sz="4400" b="1" i="1"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1DB61703-8084-4357-B8F5-49346DC288BF}"/>
              </a:ext>
            </a:extLst>
          </p:cNvPr>
          <p:cNvSpPr txBox="1"/>
          <p:nvPr/>
        </p:nvSpPr>
        <p:spPr>
          <a:xfrm>
            <a:off x="13793312" y="7795779"/>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3</a:t>
            </a:r>
            <a:endParaRPr lang="en-US" sz="4400" b="1" i="1" dirty="0">
              <a:latin typeface="Arial" panose="020B0604020202020204" pitchFamily="34" charset="0"/>
              <a:cs typeface="Arial" panose="020B0604020202020204" pitchFamily="34" charset="0"/>
            </a:endParaRPr>
          </a:p>
        </p:txBody>
      </p:sp>
      <p:sp>
        <p:nvSpPr>
          <p:cNvPr id="39" name="Flowchart: Connector 38">
            <a:extLst>
              <a:ext uri="{FF2B5EF4-FFF2-40B4-BE49-F238E27FC236}">
                <a16:creationId xmlns:a16="http://schemas.microsoft.com/office/drawing/2014/main" id="{309C1C4E-7D34-485A-987C-19CAA1DFE8DF}"/>
              </a:ext>
            </a:extLst>
          </p:cNvPr>
          <p:cNvSpPr/>
          <p:nvPr/>
        </p:nvSpPr>
        <p:spPr>
          <a:xfrm>
            <a:off x="10331735" y="5588129"/>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9A31B31A-DEDB-42CA-8A06-072E861671D8}"/>
              </a:ext>
            </a:extLst>
          </p:cNvPr>
          <p:cNvSpPr/>
          <p:nvPr/>
        </p:nvSpPr>
        <p:spPr>
          <a:xfrm>
            <a:off x="12430696" y="5580258"/>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1" name="Flowchart: Terminator 40">
            <a:extLst>
              <a:ext uri="{FF2B5EF4-FFF2-40B4-BE49-F238E27FC236}">
                <a16:creationId xmlns:a16="http://schemas.microsoft.com/office/drawing/2014/main" id="{22145EB9-13B3-4CAC-B19A-B95CDD4854C0}"/>
              </a:ext>
            </a:extLst>
          </p:cNvPr>
          <p:cNvSpPr/>
          <p:nvPr/>
        </p:nvSpPr>
        <p:spPr>
          <a:xfrm>
            <a:off x="9785318" y="5086075"/>
            <a:ext cx="7054882" cy="2634287"/>
          </a:xfrm>
          <a:prstGeom prst="flowChartTerminator">
            <a:avLst/>
          </a:prstGeom>
          <a:noFill/>
          <a:ln w="762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E4413D78-A1AD-4F9C-84F0-1ABC1216D392}"/>
              </a:ext>
            </a:extLst>
          </p:cNvPr>
          <p:cNvSpPr/>
          <p:nvPr/>
        </p:nvSpPr>
        <p:spPr>
          <a:xfrm>
            <a:off x="14505121" y="5588129"/>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746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xit" presetSubtype="10" fill="hold" grpId="1" nodeType="clickEffect">
                                  <p:stCondLst>
                                    <p:cond delay="0"/>
                                  </p:stCondLst>
                                  <p:childTnLst>
                                    <p:animEffect transition="out" filter="randombar(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4" presetClass="exit" presetSubtype="10" fill="hold" grpId="1" nodeType="withEffect">
                                  <p:stCondLst>
                                    <p:cond delay="0"/>
                                  </p:stCondLst>
                                  <p:childTnLst>
                                    <p:animEffect transition="out" filter="randombar(horizontal)">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randombar(horizontal)">
                                      <p:cBhvr>
                                        <p:cTn id="54" dur="500"/>
                                        <p:tgtEl>
                                          <p:spTgt spid="39"/>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randombar(horizontal)">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xit" presetSubtype="10" fill="hold" grpId="1" nodeType="clickEffect">
                                  <p:stCondLst>
                                    <p:cond delay="0"/>
                                  </p:stCondLst>
                                  <p:childTnLst>
                                    <p:animEffect transition="out" filter="randombar(horizontal)">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randombar(horizontal)">
                                      <p:cBhvr>
                                        <p:cTn id="70" dur="500"/>
                                        <p:tgtEl>
                                          <p:spTgt spid="2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randombar(horizontal)">
                                      <p:cBhvr>
                                        <p:cTn id="73" dur="500"/>
                                        <p:tgtEl>
                                          <p:spTgt spid="32"/>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randombar(horizontal)">
                                      <p:cBhvr>
                                        <p:cTn id="76" dur="500"/>
                                        <p:tgtEl>
                                          <p:spTgt spid="40"/>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xit" presetSubtype="10" fill="hold" grpId="1" nodeType="clickEffect">
                                  <p:stCondLst>
                                    <p:cond delay="0"/>
                                  </p:stCondLst>
                                  <p:childTnLst>
                                    <p:animEffect transition="out" filter="randombar(horizontal)">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4" presetClass="exit" presetSubtype="10" fill="hold" grpId="1" nodeType="withEffect">
                                  <p:stCondLst>
                                    <p:cond delay="0"/>
                                  </p:stCondLst>
                                  <p:childTnLst>
                                    <p:animEffect transition="out" filter="randombar(horizontal)">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randombar(horizontal)">
                                      <p:cBhvr>
                                        <p:cTn id="92" dur="500"/>
                                        <p:tgtEl>
                                          <p:spTgt spid="34"/>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randombar(horizontal)">
                                      <p:cBhvr>
                                        <p:cTn id="95" dur="500"/>
                                        <p:tgtEl>
                                          <p:spTgt spid="33"/>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randombar(horizontal)">
                                      <p:cBhvr>
                                        <p:cTn id="98" dur="500"/>
                                        <p:tgtEl>
                                          <p:spTgt spid="42"/>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randombar(horizontal)">
                                      <p:cBhvr>
                                        <p:cTn id="101" dur="500"/>
                                        <p:tgtEl>
                                          <p:spTgt spid="37"/>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barn(inVertical)">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P spid="30" grpId="0" animBg="1"/>
      <p:bldP spid="31" grpId="0"/>
      <p:bldP spid="32" grpId="0"/>
      <p:bldP spid="33" grpId="0"/>
      <p:bldP spid="24" grpId="0" animBg="1"/>
      <p:bldP spid="26" grpId="0" animBg="1"/>
      <p:bldP spid="3" grpId="0" animBg="1"/>
      <p:bldP spid="34" grpId="0" animBg="1"/>
      <p:bldP spid="35" grpId="0"/>
      <p:bldP spid="36" grpId="0"/>
      <p:bldP spid="37" grpId="0"/>
      <p:bldP spid="39" grpId="0" animBg="1"/>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08222">
            <a:off x="13619473" y="-1330467"/>
            <a:ext cx="5967937" cy="4229775"/>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465421">
            <a:off x="-1775614" y="9166663"/>
            <a:ext cx="6029011" cy="4114800"/>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593194" cy="606425"/>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06105">
            <a:off x="546706" y="247730"/>
            <a:ext cx="597742" cy="1325637"/>
          </a:xfrm>
          <a:prstGeom prst="rect">
            <a:avLst/>
          </a:prstGeom>
        </p:spPr>
      </p:pic>
      <p:sp>
        <p:nvSpPr>
          <p:cNvPr id="23" name="TextBox 22">
            <a:extLst>
              <a:ext uri="{FF2B5EF4-FFF2-40B4-BE49-F238E27FC236}">
                <a16:creationId xmlns:a16="http://schemas.microsoft.com/office/drawing/2014/main" id="{5E0F72A8-E5B1-4E67-BD6B-182CF73F34C6}"/>
              </a:ext>
            </a:extLst>
          </p:cNvPr>
          <p:cNvSpPr txBox="1"/>
          <p:nvPr/>
        </p:nvSpPr>
        <p:spPr>
          <a:xfrm>
            <a:off x="1694142" y="1120631"/>
            <a:ext cx="15120045" cy="1998176"/>
          </a:xfrm>
          <a:prstGeom prst="rect">
            <a:avLst/>
          </a:prstGeom>
          <a:noFill/>
        </p:spPr>
        <p:txBody>
          <a:bodyPr wrap="square">
            <a:spAutoFit/>
          </a:bodyPr>
          <a:lstStyle/>
          <a:p>
            <a:pPr algn="ctr">
              <a:lnSpc>
                <a:spcPct val="150000"/>
              </a:lnSpc>
            </a:pPr>
            <a:r>
              <a:rPr lang="nl-NL" sz="4400" dirty="0">
                <a:effectLst/>
                <a:latin typeface="Arial" panose="020B0604020202020204" pitchFamily="34" charset="0"/>
                <a:ea typeface="Arial" panose="020B0604020202020204" pitchFamily="34" charset="0"/>
                <a:cs typeface="Arial" panose="020B0604020202020204" pitchFamily="34" charset="0"/>
              </a:rPr>
              <a:t>Các em hãy thảo luận theo cặp và tìm kết quả các phép tính trong </a:t>
            </a:r>
            <a:r>
              <a:rPr lang="nl-NL" sz="4400" i="1" dirty="0">
                <a:effectLst/>
                <a:latin typeface="Arial" panose="020B0604020202020204" pitchFamily="34" charset="0"/>
                <a:ea typeface="Arial" panose="020B0604020202020204" pitchFamily="34" charset="0"/>
                <a:cs typeface="Arial" panose="020B0604020202020204" pitchFamily="34" charset="0"/>
              </a:rPr>
              <a:t>Bảng chia 2</a:t>
            </a:r>
            <a:r>
              <a:rPr lang="nl-NL" sz="4400" dirty="0">
                <a:effectLst/>
                <a:latin typeface="Arial" panose="020B0604020202020204" pitchFamily="34" charset="0"/>
                <a:ea typeface="Arial" panose="020B0604020202020204" pitchFamily="34" charset="0"/>
                <a:cs typeface="Arial" panose="020B0604020202020204" pitchFamily="34" charset="0"/>
              </a:rPr>
              <a:t>, sau đó điền kết quả vào bảng sau:</a:t>
            </a:r>
            <a:endParaRPr lang="en-US" sz="4400"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FDE9E8D9-8CBC-479D-BEE9-36B225D9DEBC}"/>
              </a:ext>
            </a:extLst>
          </p:cNvPr>
          <p:cNvGrpSpPr/>
          <p:nvPr/>
        </p:nvGrpSpPr>
        <p:grpSpPr>
          <a:xfrm>
            <a:off x="2292868" y="3695700"/>
            <a:ext cx="6019800" cy="5661120"/>
            <a:chOff x="1066800" y="3825780"/>
            <a:chExt cx="6019800" cy="5661120"/>
          </a:xfrm>
        </p:grpSpPr>
        <p:grpSp>
          <p:nvGrpSpPr>
            <p:cNvPr id="30" name="Group 29">
              <a:extLst>
                <a:ext uri="{FF2B5EF4-FFF2-40B4-BE49-F238E27FC236}">
                  <a16:creationId xmlns:a16="http://schemas.microsoft.com/office/drawing/2014/main" id="{F2EF1F4B-CFA0-4A70-B0E8-23F169AB3DE1}"/>
                </a:ext>
              </a:extLst>
            </p:cNvPr>
            <p:cNvGrpSpPr/>
            <p:nvPr/>
          </p:nvGrpSpPr>
          <p:grpSpPr>
            <a:xfrm>
              <a:off x="1066800" y="3825780"/>
              <a:ext cx="6019800" cy="5661120"/>
              <a:chOff x="1066800" y="3825780"/>
              <a:chExt cx="7840970" cy="5661120"/>
            </a:xfrm>
          </p:grpSpPr>
          <p:grpSp>
            <p:nvGrpSpPr>
              <p:cNvPr id="2" name="Group 2"/>
              <p:cNvGrpSpPr/>
              <p:nvPr/>
            </p:nvGrpSpPr>
            <p:grpSpPr>
              <a:xfrm>
                <a:off x="1066800" y="3825780"/>
                <a:ext cx="7840970" cy="5661120"/>
                <a:chOff x="0" y="0"/>
                <a:chExt cx="4984071" cy="3598461"/>
              </a:xfrm>
            </p:grpSpPr>
            <p:sp>
              <p:nvSpPr>
                <p:cNvPr id="3" name="Freeform 3"/>
                <p:cNvSpPr/>
                <p:nvPr/>
              </p:nvSpPr>
              <p:spPr>
                <a:xfrm>
                  <a:off x="-4213" y="0"/>
                  <a:ext cx="4988283" cy="3598461"/>
                </a:xfrm>
                <a:custGeom>
                  <a:avLst/>
                  <a:gdLst/>
                  <a:ahLst/>
                  <a:cxnLst/>
                  <a:rect l="l" t="t" r="r" b="b"/>
                  <a:pathLst>
                    <a:path w="4988283" h="3598461">
                      <a:moveTo>
                        <a:pt x="278431" y="16918"/>
                      </a:moveTo>
                      <a:cubicBezTo>
                        <a:pt x="278431" y="16918"/>
                        <a:pt x="604014" y="12258"/>
                        <a:pt x="958909" y="12454"/>
                      </a:cubicBezTo>
                      <a:cubicBezTo>
                        <a:pt x="3718958" y="12671"/>
                        <a:pt x="4714215" y="0"/>
                        <a:pt x="4714215" y="0"/>
                      </a:cubicBezTo>
                      <a:cubicBezTo>
                        <a:pt x="4781679" y="0"/>
                        <a:pt x="4857616" y="0"/>
                        <a:pt x="4936389" y="85073"/>
                      </a:cubicBezTo>
                      <a:cubicBezTo>
                        <a:pt x="4979367" y="131488"/>
                        <a:pt x="4980435" y="240224"/>
                        <a:pt x="4980840" y="320281"/>
                      </a:cubicBezTo>
                      <a:cubicBezTo>
                        <a:pt x="4980840" y="320281"/>
                        <a:pt x="4979136" y="2354843"/>
                        <a:pt x="4979136" y="2835877"/>
                      </a:cubicBezTo>
                      <a:cubicBezTo>
                        <a:pt x="4979136" y="3050036"/>
                        <a:pt x="4988284" y="3349215"/>
                        <a:pt x="4988284" y="3349215"/>
                      </a:cubicBezTo>
                      <a:cubicBezTo>
                        <a:pt x="4988284" y="3477883"/>
                        <a:pt x="4984114" y="3598461"/>
                        <a:pt x="4731276" y="3590327"/>
                      </a:cubicBezTo>
                      <a:cubicBezTo>
                        <a:pt x="4731276" y="3590327"/>
                        <a:pt x="4354804" y="3570028"/>
                        <a:pt x="3817803" y="3577627"/>
                      </a:cubicBezTo>
                      <a:cubicBezTo>
                        <a:pt x="1487432" y="3585761"/>
                        <a:pt x="304023" y="3598461"/>
                        <a:pt x="304023" y="3598461"/>
                      </a:cubicBezTo>
                      <a:cubicBezTo>
                        <a:pt x="132548" y="3598461"/>
                        <a:pt x="4213" y="3497392"/>
                        <a:pt x="8532" y="3294845"/>
                      </a:cubicBezTo>
                      <a:cubicBezTo>
                        <a:pt x="8532" y="3294845"/>
                        <a:pt x="9630" y="2796304"/>
                        <a:pt x="4815" y="1174792"/>
                      </a:cubicBezTo>
                      <a:cubicBezTo>
                        <a:pt x="0" y="663668"/>
                        <a:pt x="25592" y="330596"/>
                        <a:pt x="25592" y="330596"/>
                      </a:cubicBezTo>
                      <a:cubicBezTo>
                        <a:pt x="27224" y="150571"/>
                        <a:pt x="143504" y="16918"/>
                        <a:pt x="278431" y="16918"/>
                      </a:cubicBezTo>
                      <a:close/>
                    </a:path>
                  </a:pathLst>
                </a:custGeom>
                <a:solidFill>
                  <a:srgbClr val="FFCB64"/>
                </a:solidFill>
              </p:spPr>
            </p:sp>
          </p:grpSp>
          <p:grpSp>
            <p:nvGrpSpPr>
              <p:cNvPr id="4" name="Group 4"/>
              <p:cNvGrpSpPr/>
              <p:nvPr/>
            </p:nvGrpSpPr>
            <p:grpSpPr>
              <a:xfrm>
                <a:off x="1276991" y="4031698"/>
                <a:ext cx="7420587" cy="5249284"/>
                <a:chOff x="0" y="0"/>
                <a:chExt cx="6262782" cy="4430259"/>
              </a:xfrm>
            </p:grpSpPr>
            <p:sp>
              <p:nvSpPr>
                <p:cNvPr id="5" name="Freeform 5"/>
                <p:cNvSpPr/>
                <p:nvPr/>
              </p:nvSpPr>
              <p:spPr>
                <a:xfrm>
                  <a:off x="-4213" y="0"/>
                  <a:ext cx="6266994" cy="4430259"/>
                </a:xfrm>
                <a:custGeom>
                  <a:avLst/>
                  <a:gdLst/>
                  <a:ahLst/>
                  <a:cxnLst/>
                  <a:rect l="l" t="t" r="r" b="b"/>
                  <a:pathLst>
                    <a:path w="6266994" h="4430259">
                      <a:moveTo>
                        <a:pt x="278431" y="16918"/>
                      </a:moveTo>
                      <a:cubicBezTo>
                        <a:pt x="278431" y="16918"/>
                        <a:pt x="604014" y="12258"/>
                        <a:pt x="981676" y="12454"/>
                      </a:cubicBezTo>
                      <a:cubicBezTo>
                        <a:pt x="4835935" y="12671"/>
                        <a:pt x="5992926" y="0"/>
                        <a:pt x="5992926" y="0"/>
                      </a:cubicBezTo>
                      <a:cubicBezTo>
                        <a:pt x="6060390" y="0"/>
                        <a:pt x="6136327" y="0"/>
                        <a:pt x="6215100" y="85073"/>
                      </a:cubicBezTo>
                      <a:cubicBezTo>
                        <a:pt x="6258078" y="131488"/>
                        <a:pt x="6259146" y="240224"/>
                        <a:pt x="6259551" y="320281"/>
                      </a:cubicBezTo>
                      <a:cubicBezTo>
                        <a:pt x="6259551" y="320281"/>
                        <a:pt x="6257847" y="3043056"/>
                        <a:pt x="6257847" y="3667674"/>
                      </a:cubicBezTo>
                      <a:cubicBezTo>
                        <a:pt x="6257847" y="3881833"/>
                        <a:pt x="6266995" y="4181012"/>
                        <a:pt x="6266995" y="4181012"/>
                      </a:cubicBezTo>
                      <a:cubicBezTo>
                        <a:pt x="6266995" y="4309681"/>
                        <a:pt x="6262826" y="4430259"/>
                        <a:pt x="6009987" y="4422124"/>
                      </a:cubicBezTo>
                      <a:cubicBezTo>
                        <a:pt x="6009987" y="4422124"/>
                        <a:pt x="5633515" y="4401826"/>
                        <a:pt x="4973967" y="4409424"/>
                      </a:cubicBezTo>
                      <a:cubicBezTo>
                        <a:pt x="1719729" y="4417559"/>
                        <a:pt x="304023" y="4430259"/>
                        <a:pt x="304023" y="4430259"/>
                      </a:cubicBezTo>
                      <a:cubicBezTo>
                        <a:pt x="132548" y="4430259"/>
                        <a:pt x="4213" y="4329189"/>
                        <a:pt x="8532" y="4126642"/>
                      </a:cubicBezTo>
                      <a:cubicBezTo>
                        <a:pt x="8532" y="4126642"/>
                        <a:pt x="9630" y="3628101"/>
                        <a:pt x="4815" y="1291986"/>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24" name="TextBox 23">
              <a:extLst>
                <a:ext uri="{FF2B5EF4-FFF2-40B4-BE49-F238E27FC236}">
                  <a16:creationId xmlns:a16="http://schemas.microsoft.com/office/drawing/2014/main" id="{0FA24F49-269B-44A9-8AEC-E622B213C58C}"/>
                </a:ext>
              </a:extLst>
            </p:cNvPr>
            <p:cNvSpPr txBox="1"/>
            <p:nvPr/>
          </p:nvSpPr>
          <p:spPr>
            <a:xfrm>
              <a:off x="1898132" y="4031698"/>
              <a:ext cx="3201051" cy="5045164"/>
            </a:xfrm>
            <a:prstGeom prst="rect">
              <a:avLst/>
            </a:prstGeom>
            <a:noFill/>
          </p:spPr>
          <p:txBody>
            <a:bodyPr wrap="square">
              <a:spAutoFit/>
            </a:bodyPr>
            <a:lstStyle/>
            <a:p>
              <a:pPr algn="just">
                <a:lnSpc>
                  <a:spcPct val="150000"/>
                </a:lnSpc>
              </a:pPr>
              <a:r>
                <a:rPr lang="en-US" sz="4400" spc="1300" dirty="0">
                  <a:solidFill>
                    <a:schemeClr val="tx1"/>
                  </a:solidFill>
                  <a:latin typeface="Arial" panose="020B0604020202020204" pitchFamily="34" charset="0"/>
                  <a:cs typeface="Arial" panose="020B0604020202020204" pitchFamily="34" charset="0"/>
                </a:rPr>
                <a:t>2 : 2 =</a:t>
              </a:r>
            </a:p>
            <a:p>
              <a:pPr algn="just">
                <a:lnSpc>
                  <a:spcPct val="150000"/>
                </a:lnSpc>
              </a:pPr>
              <a:r>
                <a:rPr lang="en-US" sz="4400" spc="1300" dirty="0">
                  <a:latin typeface="Arial" panose="020B0604020202020204" pitchFamily="34" charset="0"/>
                  <a:cs typeface="Arial" panose="020B0604020202020204" pitchFamily="34" charset="0"/>
                </a:rPr>
                <a:t>4 : 2 =</a:t>
              </a:r>
            </a:p>
            <a:p>
              <a:pPr algn="just">
                <a:lnSpc>
                  <a:spcPct val="150000"/>
                </a:lnSpc>
              </a:pPr>
              <a:r>
                <a:rPr lang="en-US" sz="4400" spc="1300" dirty="0">
                  <a:solidFill>
                    <a:schemeClr val="tx1"/>
                  </a:solidFill>
                  <a:latin typeface="Arial" panose="020B0604020202020204" pitchFamily="34" charset="0"/>
                  <a:cs typeface="Arial" panose="020B0604020202020204" pitchFamily="34" charset="0"/>
                </a:rPr>
                <a:t>6 : 2 =</a:t>
              </a:r>
            </a:p>
            <a:p>
              <a:pPr algn="just">
                <a:lnSpc>
                  <a:spcPct val="150000"/>
                </a:lnSpc>
              </a:pPr>
              <a:r>
                <a:rPr lang="en-US" sz="4400" spc="1300" dirty="0">
                  <a:latin typeface="Arial" panose="020B0604020202020204" pitchFamily="34" charset="0"/>
                  <a:cs typeface="Arial" panose="020B0604020202020204" pitchFamily="34" charset="0"/>
                </a:rPr>
                <a:t>8 : 2 =</a:t>
              </a:r>
            </a:p>
            <a:p>
              <a:pPr algn="just">
                <a:lnSpc>
                  <a:spcPct val="150000"/>
                </a:lnSpc>
              </a:pPr>
              <a:r>
                <a:rPr lang="en-US" sz="4400" dirty="0">
                  <a:solidFill>
                    <a:schemeClr val="tx1"/>
                  </a:solidFill>
                  <a:latin typeface="Arial" panose="020B0604020202020204" pitchFamily="34" charset="0"/>
                  <a:cs typeface="Arial" panose="020B0604020202020204" pitchFamily="34" charset="0"/>
                </a:rPr>
                <a:t>10</a:t>
              </a:r>
              <a:r>
                <a:rPr lang="en-US" sz="4400" spc="1300" dirty="0">
                  <a:solidFill>
                    <a:schemeClr val="tx1"/>
                  </a:solidFill>
                  <a:latin typeface="Arial" panose="020B0604020202020204" pitchFamily="34" charset="0"/>
                  <a:cs typeface="Arial" panose="020B0604020202020204" pitchFamily="34" charset="0"/>
                </a:rPr>
                <a:t> : 2 =</a:t>
              </a:r>
            </a:p>
          </p:txBody>
        </p:sp>
        <p:sp>
          <p:nvSpPr>
            <p:cNvPr id="25" name="Rectangle 24">
              <a:extLst>
                <a:ext uri="{FF2B5EF4-FFF2-40B4-BE49-F238E27FC236}">
                  <a16:creationId xmlns:a16="http://schemas.microsoft.com/office/drawing/2014/main" id="{24F89B19-3487-4956-98C1-73C76BB333C3}"/>
                </a:ext>
              </a:extLst>
            </p:cNvPr>
            <p:cNvSpPr/>
            <p:nvPr/>
          </p:nvSpPr>
          <p:spPr>
            <a:xfrm>
              <a:off x="5068052" y="4305300"/>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6" name="Rectangle 25">
              <a:extLst>
                <a:ext uri="{FF2B5EF4-FFF2-40B4-BE49-F238E27FC236}">
                  <a16:creationId xmlns:a16="http://schemas.microsoft.com/office/drawing/2014/main" id="{8052F706-3443-430C-9323-B8EBC7FFC62E}"/>
                </a:ext>
              </a:extLst>
            </p:cNvPr>
            <p:cNvSpPr/>
            <p:nvPr/>
          </p:nvSpPr>
          <p:spPr>
            <a:xfrm>
              <a:off x="5068052" y="5294213"/>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7" name="Rectangle 26">
              <a:extLst>
                <a:ext uri="{FF2B5EF4-FFF2-40B4-BE49-F238E27FC236}">
                  <a16:creationId xmlns:a16="http://schemas.microsoft.com/office/drawing/2014/main" id="{9B067E94-20A9-4C57-ABEC-1D3481DF9342}"/>
                </a:ext>
              </a:extLst>
            </p:cNvPr>
            <p:cNvSpPr/>
            <p:nvPr/>
          </p:nvSpPr>
          <p:spPr>
            <a:xfrm>
              <a:off x="5068052" y="6239822"/>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8" name="Rectangle 27">
              <a:extLst>
                <a:ext uri="{FF2B5EF4-FFF2-40B4-BE49-F238E27FC236}">
                  <a16:creationId xmlns:a16="http://schemas.microsoft.com/office/drawing/2014/main" id="{97C717FD-BDDD-44A8-8671-34E7064E4ECB}"/>
                </a:ext>
              </a:extLst>
            </p:cNvPr>
            <p:cNvSpPr/>
            <p:nvPr/>
          </p:nvSpPr>
          <p:spPr>
            <a:xfrm>
              <a:off x="5068052" y="7228735"/>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9" name="Rectangle 28">
              <a:extLst>
                <a:ext uri="{FF2B5EF4-FFF2-40B4-BE49-F238E27FC236}">
                  <a16:creationId xmlns:a16="http://schemas.microsoft.com/office/drawing/2014/main" id="{C325995D-1DB6-4F6B-A93C-9ECD2687AF0B}"/>
                </a:ext>
              </a:extLst>
            </p:cNvPr>
            <p:cNvSpPr/>
            <p:nvPr/>
          </p:nvSpPr>
          <p:spPr>
            <a:xfrm>
              <a:off x="5068052" y="8217648"/>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grpSp>
      <p:grpSp>
        <p:nvGrpSpPr>
          <p:cNvPr id="43" name="Group 42">
            <a:extLst>
              <a:ext uri="{FF2B5EF4-FFF2-40B4-BE49-F238E27FC236}">
                <a16:creationId xmlns:a16="http://schemas.microsoft.com/office/drawing/2014/main" id="{A4AF4611-0428-4266-A417-383356E5CAAE}"/>
              </a:ext>
            </a:extLst>
          </p:cNvPr>
          <p:cNvGrpSpPr/>
          <p:nvPr/>
        </p:nvGrpSpPr>
        <p:grpSpPr>
          <a:xfrm>
            <a:off x="9975335" y="3695700"/>
            <a:ext cx="6019800" cy="5661120"/>
            <a:chOff x="1066800" y="3825780"/>
            <a:chExt cx="6019800" cy="5661120"/>
          </a:xfrm>
        </p:grpSpPr>
        <p:grpSp>
          <p:nvGrpSpPr>
            <p:cNvPr id="44" name="Group 43">
              <a:extLst>
                <a:ext uri="{FF2B5EF4-FFF2-40B4-BE49-F238E27FC236}">
                  <a16:creationId xmlns:a16="http://schemas.microsoft.com/office/drawing/2014/main" id="{2E261BC7-7F9B-4FDD-879A-0922BEB7E147}"/>
                </a:ext>
              </a:extLst>
            </p:cNvPr>
            <p:cNvGrpSpPr/>
            <p:nvPr/>
          </p:nvGrpSpPr>
          <p:grpSpPr>
            <a:xfrm>
              <a:off x="1066800" y="3825780"/>
              <a:ext cx="6019800" cy="5661120"/>
              <a:chOff x="1066800" y="3825780"/>
              <a:chExt cx="7840970" cy="5661120"/>
            </a:xfrm>
          </p:grpSpPr>
          <p:grpSp>
            <p:nvGrpSpPr>
              <p:cNvPr id="51" name="Group 2">
                <a:extLst>
                  <a:ext uri="{FF2B5EF4-FFF2-40B4-BE49-F238E27FC236}">
                    <a16:creationId xmlns:a16="http://schemas.microsoft.com/office/drawing/2014/main" id="{503CFD9C-604F-4090-9CBC-256B305EE7EB}"/>
                  </a:ext>
                </a:extLst>
              </p:cNvPr>
              <p:cNvGrpSpPr/>
              <p:nvPr/>
            </p:nvGrpSpPr>
            <p:grpSpPr>
              <a:xfrm>
                <a:off x="1066800" y="3825780"/>
                <a:ext cx="7840970" cy="5661120"/>
                <a:chOff x="0" y="0"/>
                <a:chExt cx="4984071" cy="3598461"/>
              </a:xfrm>
            </p:grpSpPr>
            <p:sp>
              <p:nvSpPr>
                <p:cNvPr id="54" name="Freeform 3">
                  <a:extLst>
                    <a:ext uri="{FF2B5EF4-FFF2-40B4-BE49-F238E27FC236}">
                      <a16:creationId xmlns:a16="http://schemas.microsoft.com/office/drawing/2014/main" id="{6713E2E8-B177-482C-B3FA-06D1D8F89F7E}"/>
                    </a:ext>
                  </a:extLst>
                </p:cNvPr>
                <p:cNvSpPr/>
                <p:nvPr/>
              </p:nvSpPr>
              <p:spPr>
                <a:xfrm>
                  <a:off x="-4213" y="0"/>
                  <a:ext cx="4988283" cy="3598461"/>
                </a:xfrm>
                <a:custGeom>
                  <a:avLst/>
                  <a:gdLst/>
                  <a:ahLst/>
                  <a:cxnLst/>
                  <a:rect l="l" t="t" r="r" b="b"/>
                  <a:pathLst>
                    <a:path w="4988283" h="3598461">
                      <a:moveTo>
                        <a:pt x="278431" y="16918"/>
                      </a:moveTo>
                      <a:cubicBezTo>
                        <a:pt x="278431" y="16918"/>
                        <a:pt x="604014" y="12258"/>
                        <a:pt x="958909" y="12454"/>
                      </a:cubicBezTo>
                      <a:cubicBezTo>
                        <a:pt x="3718958" y="12671"/>
                        <a:pt x="4714215" y="0"/>
                        <a:pt x="4714215" y="0"/>
                      </a:cubicBezTo>
                      <a:cubicBezTo>
                        <a:pt x="4781679" y="0"/>
                        <a:pt x="4857616" y="0"/>
                        <a:pt x="4936389" y="85073"/>
                      </a:cubicBezTo>
                      <a:cubicBezTo>
                        <a:pt x="4979367" y="131488"/>
                        <a:pt x="4980435" y="240224"/>
                        <a:pt x="4980840" y="320281"/>
                      </a:cubicBezTo>
                      <a:cubicBezTo>
                        <a:pt x="4980840" y="320281"/>
                        <a:pt x="4979136" y="2354843"/>
                        <a:pt x="4979136" y="2835877"/>
                      </a:cubicBezTo>
                      <a:cubicBezTo>
                        <a:pt x="4979136" y="3050036"/>
                        <a:pt x="4988284" y="3349215"/>
                        <a:pt x="4988284" y="3349215"/>
                      </a:cubicBezTo>
                      <a:cubicBezTo>
                        <a:pt x="4988284" y="3477883"/>
                        <a:pt x="4984114" y="3598461"/>
                        <a:pt x="4731276" y="3590327"/>
                      </a:cubicBezTo>
                      <a:cubicBezTo>
                        <a:pt x="4731276" y="3590327"/>
                        <a:pt x="4354804" y="3570028"/>
                        <a:pt x="3817803" y="3577627"/>
                      </a:cubicBezTo>
                      <a:cubicBezTo>
                        <a:pt x="1487432" y="3585761"/>
                        <a:pt x="304023" y="3598461"/>
                        <a:pt x="304023" y="3598461"/>
                      </a:cubicBezTo>
                      <a:cubicBezTo>
                        <a:pt x="132548" y="3598461"/>
                        <a:pt x="4213" y="3497392"/>
                        <a:pt x="8532" y="3294845"/>
                      </a:cubicBezTo>
                      <a:cubicBezTo>
                        <a:pt x="8532" y="3294845"/>
                        <a:pt x="9630" y="2796304"/>
                        <a:pt x="4815" y="1174792"/>
                      </a:cubicBezTo>
                      <a:cubicBezTo>
                        <a:pt x="0" y="663668"/>
                        <a:pt x="25592" y="330596"/>
                        <a:pt x="25592" y="330596"/>
                      </a:cubicBezTo>
                      <a:cubicBezTo>
                        <a:pt x="27224" y="150571"/>
                        <a:pt x="143504" y="16918"/>
                        <a:pt x="278431" y="16918"/>
                      </a:cubicBezTo>
                      <a:close/>
                    </a:path>
                  </a:pathLst>
                </a:custGeom>
                <a:solidFill>
                  <a:srgbClr val="FFCB64"/>
                </a:solidFill>
              </p:spPr>
            </p:sp>
          </p:grpSp>
          <p:grpSp>
            <p:nvGrpSpPr>
              <p:cNvPr id="52" name="Group 4">
                <a:extLst>
                  <a:ext uri="{FF2B5EF4-FFF2-40B4-BE49-F238E27FC236}">
                    <a16:creationId xmlns:a16="http://schemas.microsoft.com/office/drawing/2014/main" id="{F4022590-972D-4885-82FC-92017BAC1CF9}"/>
                  </a:ext>
                </a:extLst>
              </p:cNvPr>
              <p:cNvGrpSpPr/>
              <p:nvPr/>
            </p:nvGrpSpPr>
            <p:grpSpPr>
              <a:xfrm>
                <a:off x="1276991" y="4031698"/>
                <a:ext cx="7420587" cy="5249284"/>
                <a:chOff x="0" y="0"/>
                <a:chExt cx="6262782" cy="4430259"/>
              </a:xfrm>
            </p:grpSpPr>
            <p:sp>
              <p:nvSpPr>
                <p:cNvPr id="53" name="Freeform 5">
                  <a:extLst>
                    <a:ext uri="{FF2B5EF4-FFF2-40B4-BE49-F238E27FC236}">
                      <a16:creationId xmlns:a16="http://schemas.microsoft.com/office/drawing/2014/main" id="{60F5645A-71D4-4532-8AE8-F1CB21811DBB}"/>
                    </a:ext>
                  </a:extLst>
                </p:cNvPr>
                <p:cNvSpPr/>
                <p:nvPr/>
              </p:nvSpPr>
              <p:spPr>
                <a:xfrm>
                  <a:off x="-4213" y="0"/>
                  <a:ext cx="6266994" cy="4430259"/>
                </a:xfrm>
                <a:custGeom>
                  <a:avLst/>
                  <a:gdLst/>
                  <a:ahLst/>
                  <a:cxnLst/>
                  <a:rect l="l" t="t" r="r" b="b"/>
                  <a:pathLst>
                    <a:path w="6266994" h="4430259">
                      <a:moveTo>
                        <a:pt x="278431" y="16918"/>
                      </a:moveTo>
                      <a:cubicBezTo>
                        <a:pt x="278431" y="16918"/>
                        <a:pt x="604014" y="12258"/>
                        <a:pt x="981676" y="12454"/>
                      </a:cubicBezTo>
                      <a:cubicBezTo>
                        <a:pt x="4835935" y="12671"/>
                        <a:pt x="5992926" y="0"/>
                        <a:pt x="5992926" y="0"/>
                      </a:cubicBezTo>
                      <a:cubicBezTo>
                        <a:pt x="6060390" y="0"/>
                        <a:pt x="6136327" y="0"/>
                        <a:pt x="6215100" y="85073"/>
                      </a:cubicBezTo>
                      <a:cubicBezTo>
                        <a:pt x="6258078" y="131488"/>
                        <a:pt x="6259146" y="240224"/>
                        <a:pt x="6259551" y="320281"/>
                      </a:cubicBezTo>
                      <a:cubicBezTo>
                        <a:pt x="6259551" y="320281"/>
                        <a:pt x="6257847" y="3043056"/>
                        <a:pt x="6257847" y="3667674"/>
                      </a:cubicBezTo>
                      <a:cubicBezTo>
                        <a:pt x="6257847" y="3881833"/>
                        <a:pt x="6266995" y="4181012"/>
                        <a:pt x="6266995" y="4181012"/>
                      </a:cubicBezTo>
                      <a:cubicBezTo>
                        <a:pt x="6266995" y="4309681"/>
                        <a:pt x="6262826" y="4430259"/>
                        <a:pt x="6009987" y="4422124"/>
                      </a:cubicBezTo>
                      <a:cubicBezTo>
                        <a:pt x="6009987" y="4422124"/>
                        <a:pt x="5633515" y="4401826"/>
                        <a:pt x="4973967" y="4409424"/>
                      </a:cubicBezTo>
                      <a:cubicBezTo>
                        <a:pt x="1719729" y="4417559"/>
                        <a:pt x="304023" y="4430259"/>
                        <a:pt x="304023" y="4430259"/>
                      </a:cubicBezTo>
                      <a:cubicBezTo>
                        <a:pt x="132548" y="4430259"/>
                        <a:pt x="4213" y="4329189"/>
                        <a:pt x="8532" y="4126642"/>
                      </a:cubicBezTo>
                      <a:cubicBezTo>
                        <a:pt x="8532" y="4126642"/>
                        <a:pt x="9630" y="3628101"/>
                        <a:pt x="4815" y="1291986"/>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45" name="TextBox 44">
              <a:extLst>
                <a:ext uri="{FF2B5EF4-FFF2-40B4-BE49-F238E27FC236}">
                  <a16:creationId xmlns:a16="http://schemas.microsoft.com/office/drawing/2014/main" id="{B169A10B-2470-4D5C-93DE-9666DE7D7E21}"/>
                </a:ext>
              </a:extLst>
            </p:cNvPr>
            <p:cNvSpPr txBox="1"/>
            <p:nvPr/>
          </p:nvSpPr>
          <p:spPr>
            <a:xfrm>
              <a:off x="1737440" y="4031698"/>
              <a:ext cx="3410410" cy="5045164"/>
            </a:xfrm>
            <a:prstGeom prst="rect">
              <a:avLst/>
            </a:prstGeom>
            <a:noFill/>
          </p:spPr>
          <p:txBody>
            <a:bodyPr wrap="square">
              <a:spAutoFit/>
            </a:bodyPr>
            <a:lstStyle/>
            <a:p>
              <a:pPr algn="just">
                <a:lnSpc>
                  <a:spcPct val="150000"/>
                </a:lnSpc>
              </a:pPr>
              <a:r>
                <a:rPr lang="en-US" sz="4400" dirty="0">
                  <a:solidFill>
                    <a:schemeClr val="tx1"/>
                  </a:solidFill>
                  <a:latin typeface="Arial" panose="020B0604020202020204" pitchFamily="34" charset="0"/>
                  <a:cs typeface="Arial" panose="020B0604020202020204" pitchFamily="34" charset="0"/>
                </a:rPr>
                <a:t>12</a:t>
              </a:r>
              <a:r>
                <a:rPr lang="en-US" sz="4400" spc="1300" dirty="0">
                  <a:solidFill>
                    <a:schemeClr val="tx1"/>
                  </a:solidFill>
                  <a:latin typeface="Arial" panose="020B0604020202020204" pitchFamily="34" charset="0"/>
                  <a:cs typeface="Arial" panose="020B0604020202020204" pitchFamily="34" charset="0"/>
                </a:rPr>
                <a:t> : 2 =</a:t>
              </a:r>
            </a:p>
            <a:p>
              <a:pPr algn="just">
                <a:lnSpc>
                  <a:spcPct val="150000"/>
                </a:lnSpc>
              </a:pPr>
              <a:r>
                <a:rPr lang="en-US" sz="4400" dirty="0">
                  <a:latin typeface="Arial" panose="020B0604020202020204" pitchFamily="34" charset="0"/>
                  <a:cs typeface="Arial" panose="020B0604020202020204" pitchFamily="34" charset="0"/>
                </a:rPr>
                <a:t>14</a:t>
              </a:r>
              <a:r>
                <a:rPr lang="en-US" sz="4400" spc="1300" dirty="0">
                  <a:latin typeface="Arial" panose="020B0604020202020204" pitchFamily="34" charset="0"/>
                  <a:cs typeface="Arial" panose="020B0604020202020204" pitchFamily="34" charset="0"/>
                </a:rPr>
                <a:t> : 2 =</a:t>
              </a:r>
            </a:p>
            <a:p>
              <a:pPr algn="just">
                <a:lnSpc>
                  <a:spcPct val="150000"/>
                </a:lnSpc>
              </a:pPr>
              <a:r>
                <a:rPr lang="en-US" sz="4400" dirty="0">
                  <a:solidFill>
                    <a:schemeClr val="tx1"/>
                  </a:solidFill>
                  <a:latin typeface="Arial" panose="020B0604020202020204" pitchFamily="34" charset="0"/>
                  <a:cs typeface="Arial" panose="020B0604020202020204" pitchFamily="34" charset="0"/>
                </a:rPr>
                <a:t>16</a:t>
              </a:r>
              <a:r>
                <a:rPr lang="en-US" sz="4400" spc="1300" dirty="0">
                  <a:solidFill>
                    <a:schemeClr val="tx1"/>
                  </a:solidFill>
                  <a:latin typeface="Arial" panose="020B0604020202020204" pitchFamily="34" charset="0"/>
                  <a:cs typeface="Arial" panose="020B0604020202020204" pitchFamily="34" charset="0"/>
                </a:rPr>
                <a:t> : 2 =</a:t>
              </a:r>
            </a:p>
            <a:p>
              <a:pPr algn="just">
                <a:lnSpc>
                  <a:spcPct val="150000"/>
                </a:lnSpc>
              </a:pPr>
              <a:r>
                <a:rPr lang="en-US" sz="4400" dirty="0">
                  <a:latin typeface="Arial" panose="020B0604020202020204" pitchFamily="34" charset="0"/>
                  <a:cs typeface="Arial" panose="020B0604020202020204" pitchFamily="34" charset="0"/>
                </a:rPr>
                <a:t>18</a:t>
              </a:r>
              <a:r>
                <a:rPr lang="en-US" sz="4400" spc="1300" dirty="0">
                  <a:latin typeface="Arial" panose="020B0604020202020204" pitchFamily="34" charset="0"/>
                  <a:cs typeface="Arial" panose="020B0604020202020204" pitchFamily="34" charset="0"/>
                </a:rPr>
                <a:t> : 2 =</a:t>
              </a:r>
            </a:p>
            <a:p>
              <a:pPr algn="just">
                <a:lnSpc>
                  <a:spcPct val="150000"/>
                </a:lnSpc>
              </a:pPr>
              <a:r>
                <a:rPr lang="en-US" sz="4400" dirty="0">
                  <a:solidFill>
                    <a:schemeClr val="tx1"/>
                  </a:solidFill>
                  <a:latin typeface="Arial" panose="020B0604020202020204" pitchFamily="34" charset="0"/>
                  <a:cs typeface="Arial" panose="020B0604020202020204" pitchFamily="34" charset="0"/>
                </a:rPr>
                <a:t>20</a:t>
              </a:r>
              <a:r>
                <a:rPr lang="en-US" sz="4400" spc="1300" dirty="0">
                  <a:solidFill>
                    <a:schemeClr val="tx1"/>
                  </a:solidFill>
                  <a:latin typeface="Arial" panose="020B0604020202020204" pitchFamily="34" charset="0"/>
                  <a:cs typeface="Arial" panose="020B0604020202020204" pitchFamily="34" charset="0"/>
                </a:rPr>
                <a:t> : 2 =</a:t>
              </a:r>
            </a:p>
          </p:txBody>
        </p:sp>
        <p:sp>
          <p:nvSpPr>
            <p:cNvPr id="46" name="Rectangle 45">
              <a:extLst>
                <a:ext uri="{FF2B5EF4-FFF2-40B4-BE49-F238E27FC236}">
                  <a16:creationId xmlns:a16="http://schemas.microsoft.com/office/drawing/2014/main" id="{383841D1-66C3-489B-9359-E26678466B0F}"/>
                </a:ext>
              </a:extLst>
            </p:cNvPr>
            <p:cNvSpPr/>
            <p:nvPr/>
          </p:nvSpPr>
          <p:spPr>
            <a:xfrm>
              <a:off x="5142745" y="4305300"/>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47" name="Rectangle 46">
              <a:extLst>
                <a:ext uri="{FF2B5EF4-FFF2-40B4-BE49-F238E27FC236}">
                  <a16:creationId xmlns:a16="http://schemas.microsoft.com/office/drawing/2014/main" id="{50177F77-E475-488B-B9F3-AA67479D3970}"/>
                </a:ext>
              </a:extLst>
            </p:cNvPr>
            <p:cNvSpPr/>
            <p:nvPr/>
          </p:nvSpPr>
          <p:spPr>
            <a:xfrm>
              <a:off x="5142745" y="5294213"/>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48" name="Rectangle 47">
              <a:extLst>
                <a:ext uri="{FF2B5EF4-FFF2-40B4-BE49-F238E27FC236}">
                  <a16:creationId xmlns:a16="http://schemas.microsoft.com/office/drawing/2014/main" id="{3977DFC6-1ACE-4601-9C83-A36FB52C0690}"/>
                </a:ext>
              </a:extLst>
            </p:cNvPr>
            <p:cNvSpPr/>
            <p:nvPr/>
          </p:nvSpPr>
          <p:spPr>
            <a:xfrm>
              <a:off x="5142745" y="6239822"/>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49" name="Rectangle 48">
              <a:extLst>
                <a:ext uri="{FF2B5EF4-FFF2-40B4-BE49-F238E27FC236}">
                  <a16:creationId xmlns:a16="http://schemas.microsoft.com/office/drawing/2014/main" id="{6F4ED85A-C31D-4A9E-9D46-333ADE38C13A}"/>
                </a:ext>
              </a:extLst>
            </p:cNvPr>
            <p:cNvSpPr/>
            <p:nvPr/>
          </p:nvSpPr>
          <p:spPr>
            <a:xfrm>
              <a:off x="5142745" y="7228735"/>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50" name="Rectangle 49">
              <a:extLst>
                <a:ext uri="{FF2B5EF4-FFF2-40B4-BE49-F238E27FC236}">
                  <a16:creationId xmlns:a16="http://schemas.microsoft.com/office/drawing/2014/main" id="{E780EDDC-153E-4696-933F-AF80546999F2}"/>
                </a:ext>
              </a:extLst>
            </p:cNvPr>
            <p:cNvSpPr/>
            <p:nvPr/>
          </p:nvSpPr>
          <p:spPr>
            <a:xfrm>
              <a:off x="5142745" y="8217648"/>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grpSp>
      <p:sp>
        <p:nvSpPr>
          <p:cNvPr id="56" name="Rectangle 55">
            <a:extLst>
              <a:ext uri="{FF2B5EF4-FFF2-40B4-BE49-F238E27FC236}">
                <a16:creationId xmlns:a16="http://schemas.microsoft.com/office/drawing/2014/main" id="{8A90181D-48ED-4195-8405-EC254DB64708}"/>
              </a:ext>
            </a:extLst>
          </p:cNvPr>
          <p:cNvSpPr/>
          <p:nvPr/>
        </p:nvSpPr>
        <p:spPr>
          <a:xfrm>
            <a:off x="6294120" y="4175220"/>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1</a:t>
            </a:r>
          </a:p>
        </p:txBody>
      </p:sp>
      <p:sp>
        <p:nvSpPr>
          <p:cNvPr id="57" name="Rectangle 56">
            <a:extLst>
              <a:ext uri="{FF2B5EF4-FFF2-40B4-BE49-F238E27FC236}">
                <a16:creationId xmlns:a16="http://schemas.microsoft.com/office/drawing/2014/main" id="{F1DB09CA-642E-4F8C-86F2-A8A5E0A9BFEF}"/>
              </a:ext>
            </a:extLst>
          </p:cNvPr>
          <p:cNvSpPr/>
          <p:nvPr/>
        </p:nvSpPr>
        <p:spPr>
          <a:xfrm>
            <a:off x="6294120" y="5164133"/>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2</a:t>
            </a:r>
          </a:p>
        </p:txBody>
      </p:sp>
      <p:sp>
        <p:nvSpPr>
          <p:cNvPr id="58" name="Rectangle 57">
            <a:extLst>
              <a:ext uri="{FF2B5EF4-FFF2-40B4-BE49-F238E27FC236}">
                <a16:creationId xmlns:a16="http://schemas.microsoft.com/office/drawing/2014/main" id="{A01BDB7D-5E4E-40F2-94DB-1E47F94E734C}"/>
              </a:ext>
            </a:extLst>
          </p:cNvPr>
          <p:cNvSpPr/>
          <p:nvPr/>
        </p:nvSpPr>
        <p:spPr>
          <a:xfrm>
            <a:off x="6290727" y="6109742"/>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3</a:t>
            </a:r>
          </a:p>
        </p:txBody>
      </p:sp>
      <p:sp>
        <p:nvSpPr>
          <p:cNvPr id="59" name="Rectangle 58">
            <a:extLst>
              <a:ext uri="{FF2B5EF4-FFF2-40B4-BE49-F238E27FC236}">
                <a16:creationId xmlns:a16="http://schemas.microsoft.com/office/drawing/2014/main" id="{E4F26E75-234F-4591-B503-F56B41511A35}"/>
              </a:ext>
            </a:extLst>
          </p:cNvPr>
          <p:cNvSpPr/>
          <p:nvPr/>
        </p:nvSpPr>
        <p:spPr>
          <a:xfrm>
            <a:off x="6290727" y="7099894"/>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4</a:t>
            </a:r>
          </a:p>
        </p:txBody>
      </p:sp>
      <p:sp>
        <p:nvSpPr>
          <p:cNvPr id="60" name="Rectangle 59">
            <a:extLst>
              <a:ext uri="{FF2B5EF4-FFF2-40B4-BE49-F238E27FC236}">
                <a16:creationId xmlns:a16="http://schemas.microsoft.com/office/drawing/2014/main" id="{642218CD-7E98-4952-B76E-4CF6FCF581BE}"/>
              </a:ext>
            </a:extLst>
          </p:cNvPr>
          <p:cNvSpPr/>
          <p:nvPr/>
        </p:nvSpPr>
        <p:spPr>
          <a:xfrm>
            <a:off x="6290727" y="8086329"/>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5</a:t>
            </a:r>
          </a:p>
        </p:txBody>
      </p:sp>
      <p:sp>
        <p:nvSpPr>
          <p:cNvPr id="61" name="Rectangle 60">
            <a:extLst>
              <a:ext uri="{FF2B5EF4-FFF2-40B4-BE49-F238E27FC236}">
                <a16:creationId xmlns:a16="http://schemas.microsoft.com/office/drawing/2014/main" id="{94BFC44C-FC28-41C9-9E96-8C53D129D6F7}"/>
              </a:ext>
            </a:extLst>
          </p:cNvPr>
          <p:cNvSpPr/>
          <p:nvPr/>
        </p:nvSpPr>
        <p:spPr>
          <a:xfrm>
            <a:off x="14054673" y="4178760"/>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6</a:t>
            </a:r>
          </a:p>
        </p:txBody>
      </p:sp>
      <p:sp>
        <p:nvSpPr>
          <p:cNvPr id="62" name="Rectangle 61">
            <a:extLst>
              <a:ext uri="{FF2B5EF4-FFF2-40B4-BE49-F238E27FC236}">
                <a16:creationId xmlns:a16="http://schemas.microsoft.com/office/drawing/2014/main" id="{C75E883B-212B-4D0C-BBE2-1512D71D39FE}"/>
              </a:ext>
            </a:extLst>
          </p:cNvPr>
          <p:cNvSpPr/>
          <p:nvPr/>
        </p:nvSpPr>
        <p:spPr>
          <a:xfrm>
            <a:off x="14054673" y="5167673"/>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7</a:t>
            </a:r>
          </a:p>
        </p:txBody>
      </p:sp>
      <p:sp>
        <p:nvSpPr>
          <p:cNvPr id="63" name="Rectangle 62">
            <a:extLst>
              <a:ext uri="{FF2B5EF4-FFF2-40B4-BE49-F238E27FC236}">
                <a16:creationId xmlns:a16="http://schemas.microsoft.com/office/drawing/2014/main" id="{0FA5859E-5EC5-47BD-9813-600754B7C91C}"/>
              </a:ext>
            </a:extLst>
          </p:cNvPr>
          <p:cNvSpPr/>
          <p:nvPr/>
        </p:nvSpPr>
        <p:spPr>
          <a:xfrm>
            <a:off x="14051280" y="6113282"/>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8</a:t>
            </a:r>
          </a:p>
        </p:txBody>
      </p:sp>
      <p:sp>
        <p:nvSpPr>
          <p:cNvPr id="64" name="Rectangle 63">
            <a:extLst>
              <a:ext uri="{FF2B5EF4-FFF2-40B4-BE49-F238E27FC236}">
                <a16:creationId xmlns:a16="http://schemas.microsoft.com/office/drawing/2014/main" id="{97CF2BC8-0522-4D5A-99A9-E885496BA509}"/>
              </a:ext>
            </a:extLst>
          </p:cNvPr>
          <p:cNvSpPr/>
          <p:nvPr/>
        </p:nvSpPr>
        <p:spPr>
          <a:xfrm>
            <a:off x="14051280" y="7103434"/>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9</a:t>
            </a:r>
          </a:p>
        </p:txBody>
      </p:sp>
      <p:sp>
        <p:nvSpPr>
          <p:cNvPr id="65" name="Rectangle 64">
            <a:extLst>
              <a:ext uri="{FF2B5EF4-FFF2-40B4-BE49-F238E27FC236}">
                <a16:creationId xmlns:a16="http://schemas.microsoft.com/office/drawing/2014/main" id="{2779BF19-F383-4BEE-9863-C67F3168544D}"/>
              </a:ext>
            </a:extLst>
          </p:cNvPr>
          <p:cNvSpPr/>
          <p:nvPr/>
        </p:nvSpPr>
        <p:spPr>
          <a:xfrm>
            <a:off x="14051280" y="8089869"/>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10</a:t>
            </a:r>
          </a:p>
        </p:txBody>
      </p:sp>
      <p:grpSp>
        <p:nvGrpSpPr>
          <p:cNvPr id="69" name="Group 68">
            <a:extLst>
              <a:ext uri="{FF2B5EF4-FFF2-40B4-BE49-F238E27FC236}">
                <a16:creationId xmlns:a16="http://schemas.microsoft.com/office/drawing/2014/main" id="{56B009E3-C20F-4882-AA83-D46EE8F0871C}"/>
              </a:ext>
            </a:extLst>
          </p:cNvPr>
          <p:cNvGrpSpPr/>
          <p:nvPr/>
        </p:nvGrpSpPr>
        <p:grpSpPr>
          <a:xfrm>
            <a:off x="7010468" y="1414587"/>
            <a:ext cx="4267063" cy="1588428"/>
            <a:chOff x="7112117" y="3527595"/>
            <a:chExt cx="4267063" cy="1588428"/>
          </a:xfrm>
        </p:grpSpPr>
        <p:grpSp>
          <p:nvGrpSpPr>
            <p:cNvPr id="67" name="Group 24">
              <a:extLst>
                <a:ext uri="{FF2B5EF4-FFF2-40B4-BE49-F238E27FC236}">
                  <a16:creationId xmlns:a16="http://schemas.microsoft.com/office/drawing/2014/main" id="{85D5416C-1945-4BE2-BE1F-34BCFBB2EFE0}"/>
                </a:ext>
              </a:extLst>
            </p:cNvPr>
            <p:cNvGrpSpPr/>
            <p:nvPr/>
          </p:nvGrpSpPr>
          <p:grpSpPr>
            <a:xfrm>
              <a:off x="7112117" y="3527595"/>
              <a:ext cx="4267063" cy="1588428"/>
              <a:chOff x="0" y="0"/>
              <a:chExt cx="5918790" cy="1286368"/>
            </a:xfrm>
          </p:grpSpPr>
          <p:sp>
            <p:nvSpPr>
              <p:cNvPr id="68" name="Freeform 25">
                <a:extLst>
                  <a:ext uri="{FF2B5EF4-FFF2-40B4-BE49-F238E27FC236}">
                    <a16:creationId xmlns:a16="http://schemas.microsoft.com/office/drawing/2014/main" id="{6B90AE01-6304-47DE-9E31-525BCEF3FF3F}"/>
                  </a:ext>
                </a:extLst>
              </p:cNvPr>
              <p:cNvSpPr/>
              <p:nvPr/>
            </p:nvSpPr>
            <p:spPr>
              <a:xfrm>
                <a:off x="0" y="-4262"/>
                <a:ext cx="5926536" cy="1292854"/>
              </a:xfrm>
              <a:custGeom>
                <a:avLst/>
                <a:gdLst/>
                <a:ahLst/>
                <a:cxnLst/>
                <a:rect l="l" t="t" r="r" b="b"/>
                <a:pathLst>
                  <a:path w="5926536" h="1292854">
                    <a:moveTo>
                      <a:pt x="4987637" y="1281666"/>
                    </a:moveTo>
                    <a:cubicBezTo>
                      <a:pt x="4987637" y="1281666"/>
                      <a:pt x="4567884" y="1292854"/>
                      <a:pt x="4105299" y="1290233"/>
                    </a:cubicBezTo>
                    <a:cubicBezTo>
                      <a:pt x="2253700" y="1288070"/>
                      <a:pt x="1057073" y="1280245"/>
                      <a:pt x="1057073" y="1280245"/>
                    </a:cubicBezTo>
                    <a:cubicBezTo>
                      <a:pt x="812931" y="1271411"/>
                      <a:pt x="565145" y="1254430"/>
                      <a:pt x="398404" y="1196253"/>
                    </a:cubicBezTo>
                    <a:cubicBezTo>
                      <a:pt x="120505" y="1099291"/>
                      <a:pt x="0" y="921762"/>
                      <a:pt x="0" y="619463"/>
                    </a:cubicBezTo>
                    <a:lnTo>
                      <a:pt x="0" y="619461"/>
                    </a:lnTo>
                    <a:cubicBezTo>
                      <a:pt x="8536" y="440430"/>
                      <a:pt x="34263" y="311302"/>
                      <a:pt x="140291" y="225758"/>
                    </a:cubicBezTo>
                    <a:cubicBezTo>
                      <a:pt x="342602" y="62530"/>
                      <a:pt x="736658" y="7673"/>
                      <a:pt x="1155311" y="7673"/>
                    </a:cubicBezTo>
                    <a:cubicBezTo>
                      <a:pt x="1155311" y="7673"/>
                      <a:pt x="1551711" y="15681"/>
                      <a:pt x="3522277" y="7673"/>
                    </a:cubicBezTo>
                    <a:cubicBezTo>
                      <a:pt x="4348957" y="0"/>
                      <a:pt x="4812885" y="7673"/>
                      <a:pt x="4812885" y="7673"/>
                    </a:cubicBezTo>
                    <a:cubicBezTo>
                      <a:pt x="5181192" y="15152"/>
                      <a:pt x="5544505" y="84484"/>
                      <a:pt x="5742245" y="207066"/>
                    </a:cubicBezTo>
                    <a:cubicBezTo>
                      <a:pt x="5893262" y="300683"/>
                      <a:pt x="5926536" y="425358"/>
                      <a:pt x="5917396" y="619463"/>
                    </a:cubicBezTo>
                    <a:lnTo>
                      <a:pt x="5917396" y="619466"/>
                    </a:lnTo>
                    <a:cubicBezTo>
                      <a:pt x="5917396" y="1039728"/>
                      <a:pt x="5634399" y="1253825"/>
                      <a:pt x="4987637" y="1281666"/>
                    </a:cubicBezTo>
                    <a:close/>
                  </a:path>
                </a:pathLst>
              </a:custGeom>
              <a:solidFill>
                <a:srgbClr val="609B70"/>
              </a:solidFill>
            </p:spPr>
          </p:sp>
        </p:grpSp>
        <p:sp>
          <p:nvSpPr>
            <p:cNvPr id="66" name="TextBox 65">
              <a:extLst>
                <a:ext uri="{FF2B5EF4-FFF2-40B4-BE49-F238E27FC236}">
                  <a16:creationId xmlns:a16="http://schemas.microsoft.com/office/drawing/2014/main" id="{5B57289E-D8FB-416E-BEE9-8479E5F1BE44}"/>
                </a:ext>
              </a:extLst>
            </p:cNvPr>
            <p:cNvSpPr txBox="1"/>
            <p:nvPr/>
          </p:nvSpPr>
          <p:spPr>
            <a:xfrm>
              <a:off x="7219973" y="3708937"/>
              <a:ext cx="3994845" cy="982513"/>
            </a:xfrm>
            <a:prstGeom prst="rect">
              <a:avLst/>
            </a:prstGeom>
            <a:noFill/>
          </p:spPr>
          <p:txBody>
            <a:bodyPr wrap="square">
              <a:spAutoFit/>
            </a:bodyPr>
            <a:lstStyle/>
            <a:p>
              <a:pPr algn="ctr">
                <a:lnSpc>
                  <a:spcPct val="150000"/>
                </a:lnSpc>
              </a:pPr>
              <a:r>
                <a:rPr lang="nl-NL" sz="4400" b="1" i="1" dirty="0">
                  <a:solidFill>
                    <a:schemeClr val="bg1"/>
                  </a:solidFill>
                  <a:effectLst/>
                  <a:latin typeface="Arial" panose="020B0604020202020204" pitchFamily="34" charset="0"/>
                  <a:ea typeface="Arial" panose="020B0604020202020204" pitchFamily="34" charset="0"/>
                  <a:cs typeface="Arial" panose="020B0604020202020204" pitchFamily="34" charset="0"/>
                </a:rPr>
                <a:t>BẢNG CHIA 2</a:t>
              </a:r>
              <a:endParaRPr lang="en-US" sz="4400" b="1" i="1"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xit" presetSubtype="10" fill="hold" grpId="1" nodeType="clickEffect">
                                  <p:stCondLst>
                                    <p:cond delay="0"/>
                                  </p:stCondLst>
                                  <p:childTnLst>
                                    <p:animEffect transition="out" filter="randombar(horizontal)">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arn(inVertical)">
                                      <p:cBhvr>
                                        <p:cTn id="7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1799">
            <a:off x="-745562" y="8082723"/>
            <a:ext cx="4656068" cy="411480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02174">
            <a:off x="882026" y="447711"/>
            <a:ext cx="464916" cy="136739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40250" y="-24002"/>
            <a:ext cx="1026461" cy="114513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779050" y="8704051"/>
            <a:ext cx="1555902" cy="1555902"/>
          </a:xfrm>
          <a:prstGeom prst="rect">
            <a:avLst/>
          </a:prstGeom>
        </p:spPr>
      </p:pic>
      <p:grpSp>
        <p:nvGrpSpPr>
          <p:cNvPr id="23" name="Group 22">
            <a:extLst>
              <a:ext uri="{FF2B5EF4-FFF2-40B4-BE49-F238E27FC236}">
                <a16:creationId xmlns:a16="http://schemas.microsoft.com/office/drawing/2014/main" id="{B4DA69ED-4EAA-4EE7-9FD7-B049A76AA710}"/>
              </a:ext>
            </a:extLst>
          </p:cNvPr>
          <p:cNvGrpSpPr/>
          <p:nvPr/>
        </p:nvGrpSpPr>
        <p:grpSpPr>
          <a:xfrm>
            <a:off x="3468433" y="1984366"/>
            <a:ext cx="11351134" cy="2438401"/>
            <a:chOff x="3468433" y="4457700"/>
            <a:chExt cx="11351134" cy="2438401"/>
          </a:xfrm>
        </p:grpSpPr>
        <p:grpSp>
          <p:nvGrpSpPr>
            <p:cNvPr id="24" name="Group 5">
              <a:extLst>
                <a:ext uri="{FF2B5EF4-FFF2-40B4-BE49-F238E27FC236}">
                  <a16:creationId xmlns:a16="http://schemas.microsoft.com/office/drawing/2014/main" id="{F84AD318-686E-4D9B-93C3-2A5668C85BC3}"/>
                </a:ext>
              </a:extLst>
            </p:cNvPr>
            <p:cNvGrpSpPr/>
            <p:nvPr/>
          </p:nvGrpSpPr>
          <p:grpSpPr>
            <a:xfrm>
              <a:off x="3468433" y="4457700"/>
              <a:ext cx="11351134" cy="2438401"/>
              <a:chOff x="0" y="344975"/>
              <a:chExt cx="3839766" cy="824842"/>
            </a:xfrm>
          </p:grpSpPr>
          <p:sp>
            <p:nvSpPr>
              <p:cNvPr id="26" name="Freeform 6">
                <a:extLst>
                  <a:ext uri="{FF2B5EF4-FFF2-40B4-BE49-F238E27FC236}">
                    <a16:creationId xmlns:a16="http://schemas.microsoft.com/office/drawing/2014/main" id="{5F67F1EA-3F50-436F-AAD7-A2EC9B085B11}"/>
                  </a:ext>
                </a:extLst>
              </p:cNvPr>
              <p:cNvSpPr/>
              <p:nvPr/>
            </p:nvSpPr>
            <p:spPr>
              <a:xfrm>
                <a:off x="0" y="344975"/>
                <a:ext cx="3839766" cy="824842"/>
              </a:xfrm>
              <a:custGeom>
                <a:avLst/>
                <a:gdLst/>
                <a:ahLst/>
                <a:cxnLst/>
                <a:rect l="l" t="t" r="r" b="b"/>
                <a:pathLst>
                  <a:path w="3839766" h="1453815">
                    <a:moveTo>
                      <a:pt x="0" y="0"/>
                    </a:moveTo>
                    <a:lnTo>
                      <a:pt x="3839766" y="0"/>
                    </a:lnTo>
                    <a:lnTo>
                      <a:pt x="3839766" y="1453815"/>
                    </a:lnTo>
                    <a:lnTo>
                      <a:pt x="0" y="1453815"/>
                    </a:lnTo>
                    <a:close/>
                  </a:path>
                </a:pathLst>
              </a:custGeom>
              <a:solidFill>
                <a:srgbClr val="FFECD5"/>
              </a:solidFill>
            </p:spPr>
          </p:sp>
        </p:grpSp>
        <p:sp>
          <p:nvSpPr>
            <p:cNvPr id="25" name="TextBox 24">
              <a:extLst>
                <a:ext uri="{FF2B5EF4-FFF2-40B4-BE49-F238E27FC236}">
                  <a16:creationId xmlns:a16="http://schemas.microsoft.com/office/drawing/2014/main" id="{C7A54898-CD93-4104-8A1B-905E33B7E907}"/>
                </a:ext>
              </a:extLst>
            </p:cNvPr>
            <p:cNvSpPr txBox="1"/>
            <p:nvPr/>
          </p:nvSpPr>
          <p:spPr>
            <a:xfrm>
              <a:off x="3786904" y="4760934"/>
              <a:ext cx="10732889" cy="1651671"/>
            </a:xfrm>
            <a:prstGeom prst="rect">
              <a:avLst/>
            </a:prstGeom>
            <a:noFill/>
          </p:spPr>
          <p:txBody>
            <a:bodyPr wrap="square">
              <a:spAutoFit/>
            </a:bodyPr>
            <a:lstStyle/>
            <a:p>
              <a:pPr algn="ctr">
                <a:lnSpc>
                  <a:spcPct val="150000"/>
                </a:lnSpc>
              </a:pPr>
              <a:r>
                <a:rPr lang="nl-NL" sz="3600" b="1" i="1" dirty="0">
                  <a:solidFill>
                    <a:srgbClr val="FF0000"/>
                  </a:solidFill>
                  <a:effectLst/>
                  <a:latin typeface="Arial" panose="020B0604020202020204" pitchFamily="34" charset="0"/>
                  <a:ea typeface="Arial" panose="020B0604020202020204" pitchFamily="34" charset="0"/>
                  <a:cs typeface="Arial" panose="020B0604020202020204" pitchFamily="34" charset="0"/>
                </a:rPr>
                <a:t>Luật chơi: </a:t>
              </a:r>
              <a:r>
                <a:rPr lang="nl-NL" sz="3600" dirty="0">
                  <a:effectLst/>
                  <a:latin typeface="Arial" panose="020B0604020202020204" pitchFamily="34" charset="0"/>
                  <a:ea typeface="Arial" panose="020B0604020202020204" pitchFamily="34" charset="0"/>
                  <a:cs typeface="Arial" panose="020B0604020202020204" pitchFamily="34" charset="0"/>
                </a:rPr>
                <a:t>Các em dựa vào </a:t>
              </a:r>
              <a:r>
                <a:rPr lang="nl-NL" sz="3600" b="1" i="1" dirty="0">
                  <a:latin typeface="Arial" panose="020B0604020202020204" pitchFamily="34" charset="0"/>
                  <a:ea typeface="Arial" panose="020B0604020202020204" pitchFamily="34" charset="0"/>
                  <a:cs typeface="Arial" panose="020B0604020202020204" pitchFamily="34" charset="0"/>
                </a:rPr>
                <a:t>Bảng chia 2 </a:t>
              </a:r>
              <a:r>
                <a:rPr lang="nl-NL" sz="3600" dirty="0">
                  <a:effectLst/>
                  <a:latin typeface="Arial" panose="020B0604020202020204" pitchFamily="34" charset="0"/>
                  <a:ea typeface="Arial" panose="020B0604020202020204" pitchFamily="34" charset="0"/>
                  <a:cs typeface="Arial" panose="020B0604020202020204" pitchFamily="34" charset="0"/>
                </a:rPr>
                <a:t>vừa học và đố bạn cùng bàn các phép tính để ghi nhớ</a:t>
              </a:r>
              <a:endParaRPr lang="en-US" sz="3600" dirty="0">
                <a:latin typeface="Arial" panose="020B0604020202020204" pitchFamily="34" charset="0"/>
                <a:cs typeface="Arial" panose="020B0604020202020204" pitchFamily="34" charset="0"/>
              </a:endParaRPr>
            </a:p>
          </p:txBody>
        </p:sp>
      </p:grpSp>
      <p:sp>
        <p:nvSpPr>
          <p:cNvPr id="27" name="TextBox 9">
            <a:extLst>
              <a:ext uri="{FF2B5EF4-FFF2-40B4-BE49-F238E27FC236}">
                <a16:creationId xmlns:a16="http://schemas.microsoft.com/office/drawing/2014/main" id="{35E77256-005A-4F84-A445-E0892AC2FA89}"/>
              </a:ext>
            </a:extLst>
          </p:cNvPr>
          <p:cNvSpPr txBox="1"/>
          <p:nvPr/>
        </p:nvSpPr>
        <p:spPr>
          <a:xfrm>
            <a:off x="4219573" y="952500"/>
            <a:ext cx="9848850" cy="830997"/>
          </a:xfrm>
          <a:prstGeom prst="rect">
            <a:avLst/>
          </a:prstGeom>
        </p:spPr>
        <p:txBody>
          <a:bodyPr wrap="square" lIns="0" tIns="0" rIns="0" bIns="0" rtlCol="0" anchor="t">
            <a:spAutoFit/>
          </a:bodyPr>
          <a:lstStyle/>
          <a:p>
            <a:pPr algn="ctr"/>
            <a:r>
              <a:rPr lang="en-US" sz="5400" b="1" dirty="0">
                <a:solidFill>
                  <a:srgbClr val="3B2F57"/>
                </a:solidFill>
                <a:latin typeface="Arial" panose="020B0604020202020204" pitchFamily="34" charset="0"/>
                <a:cs typeface="Arial" panose="020B0604020202020204" pitchFamily="34" charset="0"/>
              </a:rPr>
              <a:t>TRÒ CHƠI “ĐỐ BẠN”</a:t>
            </a:r>
          </a:p>
        </p:txBody>
      </p:sp>
      <p:grpSp>
        <p:nvGrpSpPr>
          <p:cNvPr id="30" name="Group 29">
            <a:extLst>
              <a:ext uri="{FF2B5EF4-FFF2-40B4-BE49-F238E27FC236}">
                <a16:creationId xmlns:a16="http://schemas.microsoft.com/office/drawing/2014/main" id="{AC58F112-F851-4067-A502-F69605D0FD6D}"/>
              </a:ext>
            </a:extLst>
          </p:cNvPr>
          <p:cNvGrpSpPr/>
          <p:nvPr/>
        </p:nvGrpSpPr>
        <p:grpSpPr>
          <a:xfrm>
            <a:off x="5534958" y="4486092"/>
            <a:ext cx="7218084" cy="5819580"/>
            <a:chOff x="5534958" y="4486092"/>
            <a:chExt cx="7218084" cy="5819580"/>
          </a:xfrm>
        </p:grpSpPr>
        <p:pic>
          <p:nvPicPr>
            <p:cNvPr id="28" name="Picture 12">
              <a:extLst>
                <a:ext uri="{FF2B5EF4-FFF2-40B4-BE49-F238E27FC236}">
                  <a16:creationId xmlns:a16="http://schemas.microsoft.com/office/drawing/2014/main" id="{CB038F66-9A13-428D-9D11-868BD8A3395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534958" y="4486092"/>
              <a:ext cx="7218084" cy="5819580"/>
            </a:xfrm>
            <a:prstGeom prst="rect">
              <a:avLst/>
            </a:prstGeom>
          </p:spPr>
        </p:pic>
        <p:sp>
          <p:nvSpPr>
            <p:cNvPr id="29" name="Rectangle: Rounded Corners 28">
              <a:extLst>
                <a:ext uri="{FF2B5EF4-FFF2-40B4-BE49-F238E27FC236}">
                  <a16:creationId xmlns:a16="http://schemas.microsoft.com/office/drawing/2014/main" id="{F1A55CF2-BB4F-4935-82CB-5BC4D0BDE443}"/>
                </a:ext>
              </a:extLst>
            </p:cNvPr>
            <p:cNvSpPr/>
            <p:nvPr/>
          </p:nvSpPr>
          <p:spPr>
            <a:xfrm rot="21187005">
              <a:off x="7947954" y="5187763"/>
              <a:ext cx="2211792" cy="1143000"/>
            </a:xfrm>
            <a:prstGeom prst="round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Script" panose="030B0504020000000003" pitchFamily="66" charset="0"/>
                  <a:cs typeface="Arial" panose="020B0604020202020204" pitchFamily="34" charset="0"/>
                </a:rPr>
                <a:t>6 : 2 = ?</a:t>
              </a:r>
            </a:p>
            <a:p>
              <a:pPr algn="ctr"/>
              <a:r>
                <a:rPr lang="en-US" sz="2800" dirty="0">
                  <a:solidFill>
                    <a:schemeClr val="tx1"/>
                  </a:solidFill>
                  <a:latin typeface="Segoe Script" panose="030B0504020000000003" pitchFamily="66" charset="0"/>
                  <a:cs typeface="Arial" panose="020B0604020202020204" pitchFamily="34" charset="0"/>
                </a:rPr>
                <a:t>14 : 2 = ?</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4441040" y="-5070860"/>
            <a:ext cx="23610831" cy="6611033"/>
          </a:xfrm>
          <a:prstGeom prst="rect">
            <a:avLst/>
          </a:prstGeom>
        </p:spPr>
      </p:pic>
      <p:pic>
        <p:nvPicPr>
          <p:cNvPr id="28" name="Picture 2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72288" y="462561"/>
            <a:ext cx="1115712" cy="1115712"/>
          </a:xfrm>
          <a:prstGeom prst="rect">
            <a:avLst/>
          </a:prstGeom>
        </p:spPr>
      </p:pic>
      <p:pic>
        <p:nvPicPr>
          <p:cNvPr id="29" name="Picture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6105">
            <a:off x="86208" y="1319159"/>
            <a:ext cx="597742" cy="1325637"/>
          </a:xfrm>
          <a:prstGeom prst="rect">
            <a:avLst/>
          </a:prstGeom>
        </p:spPr>
      </p:pic>
      <p:sp>
        <p:nvSpPr>
          <p:cNvPr id="30" name="TextBox 9">
            <a:extLst>
              <a:ext uri="{FF2B5EF4-FFF2-40B4-BE49-F238E27FC236}">
                <a16:creationId xmlns:a16="http://schemas.microsoft.com/office/drawing/2014/main" id="{F2C3CFA9-7DB7-45E2-8016-F9B191B6DB86}"/>
              </a:ext>
            </a:extLst>
          </p:cNvPr>
          <p:cNvSpPr txBox="1"/>
          <p:nvPr/>
        </p:nvSpPr>
        <p:spPr>
          <a:xfrm>
            <a:off x="4219575" y="883503"/>
            <a:ext cx="9848850" cy="830997"/>
          </a:xfrm>
          <a:prstGeom prst="rect">
            <a:avLst/>
          </a:prstGeom>
        </p:spPr>
        <p:txBody>
          <a:bodyPr wrap="square"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LUYỆN TẬP</a:t>
            </a:r>
          </a:p>
        </p:txBody>
      </p:sp>
      <p:sp>
        <p:nvSpPr>
          <p:cNvPr id="31" name="TextBox 30">
            <a:extLst>
              <a:ext uri="{FF2B5EF4-FFF2-40B4-BE49-F238E27FC236}">
                <a16:creationId xmlns:a16="http://schemas.microsoft.com/office/drawing/2014/main" id="{9025894C-A766-4BAE-BBB0-ED612B80506B}"/>
              </a:ext>
            </a:extLst>
          </p:cNvPr>
          <p:cNvSpPr txBox="1"/>
          <p:nvPr/>
        </p:nvSpPr>
        <p:spPr>
          <a:xfrm>
            <a:off x="2362744" y="1571746"/>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1: Thực hiện theo cặp</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7B5BCA4-78A6-428B-9BD2-64B822944291}"/>
              </a:ext>
            </a:extLst>
          </p:cNvPr>
          <p:cNvSpPr txBox="1"/>
          <p:nvPr/>
        </p:nvSpPr>
        <p:spPr>
          <a:xfrm>
            <a:off x="2000521" y="2562346"/>
            <a:ext cx="14286957" cy="1824923"/>
          </a:xfrm>
          <a:prstGeom prst="rect">
            <a:avLst/>
          </a:prstGeom>
          <a:noFill/>
        </p:spPr>
        <p:txBody>
          <a:bodyPr wrap="square">
            <a:spAutoFit/>
          </a:bodyPr>
          <a:lstStyle/>
          <a:p>
            <a:pPr algn="ctr">
              <a:lnSpc>
                <a:spcPct val="150000"/>
              </a:lnSpc>
              <a:spcAft>
                <a:spcPts val="1000"/>
              </a:spcAft>
            </a:pPr>
            <a:r>
              <a:rPr lang="nl-NL" sz="4000" dirty="0">
                <a:latin typeface="Arial" panose="020B0604020202020204" pitchFamily="34" charset="0"/>
                <a:ea typeface="Arial" panose="020B0604020202020204" pitchFamily="34" charset="0"/>
                <a:cs typeface="Times New Roman" panose="02020603050405020304" pitchFamily="18" charset="0"/>
              </a:rPr>
              <a:t>Các em hãy tính kết quả các phép nhân sau và đổi vở với bạn cùng bàn để chữa bài (có thể sử dụng Bảng chia 2)</a:t>
            </a:r>
            <a:endParaRPr lang="vi-VN"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BEBB3FE6-3993-49C5-AD19-58F1AD6E1EA2}"/>
              </a:ext>
            </a:extLst>
          </p:cNvPr>
          <p:cNvGrpSpPr/>
          <p:nvPr/>
        </p:nvGrpSpPr>
        <p:grpSpPr>
          <a:xfrm>
            <a:off x="1157969" y="4826357"/>
            <a:ext cx="4252231" cy="1130643"/>
            <a:chOff x="2210345" y="4760763"/>
            <a:chExt cx="4252231" cy="1130643"/>
          </a:xfrm>
        </p:grpSpPr>
        <p:sp>
          <p:nvSpPr>
            <p:cNvPr id="34" name="TextBox 8">
              <a:extLst>
                <a:ext uri="{FF2B5EF4-FFF2-40B4-BE49-F238E27FC236}">
                  <a16:creationId xmlns:a16="http://schemas.microsoft.com/office/drawing/2014/main" id="{3EF8AA90-D281-437C-8861-E816835C746C}"/>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4 : 2 =</a:t>
              </a:r>
            </a:p>
          </p:txBody>
        </p:sp>
        <p:sp>
          <p:nvSpPr>
            <p:cNvPr id="35" name="Rectangle 34">
              <a:extLst>
                <a:ext uri="{FF2B5EF4-FFF2-40B4-BE49-F238E27FC236}">
                  <a16:creationId xmlns:a16="http://schemas.microsoft.com/office/drawing/2014/main" id="{CD002CB8-08AA-4275-87AF-1BABF078A2D4}"/>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36" name="Group 35">
            <a:extLst>
              <a:ext uri="{FF2B5EF4-FFF2-40B4-BE49-F238E27FC236}">
                <a16:creationId xmlns:a16="http://schemas.microsoft.com/office/drawing/2014/main" id="{F54F63FE-2764-4D87-ACC8-6F6DEC6156A5}"/>
              </a:ext>
            </a:extLst>
          </p:cNvPr>
          <p:cNvGrpSpPr/>
          <p:nvPr/>
        </p:nvGrpSpPr>
        <p:grpSpPr>
          <a:xfrm>
            <a:off x="1157969" y="6111324"/>
            <a:ext cx="4252231" cy="1130643"/>
            <a:chOff x="2210345" y="4760763"/>
            <a:chExt cx="4252231" cy="1130643"/>
          </a:xfrm>
        </p:grpSpPr>
        <p:sp>
          <p:nvSpPr>
            <p:cNvPr id="37" name="TextBox 8">
              <a:extLst>
                <a:ext uri="{FF2B5EF4-FFF2-40B4-BE49-F238E27FC236}">
                  <a16:creationId xmlns:a16="http://schemas.microsoft.com/office/drawing/2014/main" id="{0D0ABF5B-CA88-40B4-AAEC-194B380381B9}"/>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6 : 2 = </a:t>
              </a:r>
            </a:p>
          </p:txBody>
        </p:sp>
        <p:sp>
          <p:nvSpPr>
            <p:cNvPr id="38" name="Rectangle 37">
              <a:extLst>
                <a:ext uri="{FF2B5EF4-FFF2-40B4-BE49-F238E27FC236}">
                  <a16:creationId xmlns:a16="http://schemas.microsoft.com/office/drawing/2014/main" id="{7E0E9BCF-CA07-499C-9887-87B7CC0FE5FE}"/>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39" name="Group 38">
            <a:extLst>
              <a:ext uri="{FF2B5EF4-FFF2-40B4-BE49-F238E27FC236}">
                <a16:creationId xmlns:a16="http://schemas.microsoft.com/office/drawing/2014/main" id="{B6371672-9A6E-4E9E-A85C-D4B1502ED60D}"/>
              </a:ext>
            </a:extLst>
          </p:cNvPr>
          <p:cNvGrpSpPr/>
          <p:nvPr/>
        </p:nvGrpSpPr>
        <p:grpSpPr>
          <a:xfrm>
            <a:off x="1157969" y="7404793"/>
            <a:ext cx="4252231" cy="1130643"/>
            <a:chOff x="2210345" y="4760763"/>
            <a:chExt cx="4252231" cy="1130643"/>
          </a:xfrm>
        </p:grpSpPr>
        <p:sp>
          <p:nvSpPr>
            <p:cNvPr id="40" name="TextBox 8">
              <a:extLst>
                <a:ext uri="{FF2B5EF4-FFF2-40B4-BE49-F238E27FC236}">
                  <a16:creationId xmlns:a16="http://schemas.microsoft.com/office/drawing/2014/main" id="{D37DB39B-C778-4ECD-B2AC-AD04D79145DC}"/>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12 : 2 =</a:t>
              </a:r>
            </a:p>
          </p:txBody>
        </p:sp>
        <p:sp>
          <p:nvSpPr>
            <p:cNvPr id="41" name="Rectangle 40">
              <a:extLst>
                <a:ext uri="{FF2B5EF4-FFF2-40B4-BE49-F238E27FC236}">
                  <a16:creationId xmlns:a16="http://schemas.microsoft.com/office/drawing/2014/main" id="{F38DF8EF-CDF6-44FF-93B3-C8C523E892B6}"/>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45" name="Group 44">
            <a:extLst>
              <a:ext uri="{FF2B5EF4-FFF2-40B4-BE49-F238E27FC236}">
                <a16:creationId xmlns:a16="http://schemas.microsoft.com/office/drawing/2014/main" id="{6DB4C71C-2A9E-4871-8E68-1AB7283C8887}"/>
              </a:ext>
            </a:extLst>
          </p:cNvPr>
          <p:cNvGrpSpPr/>
          <p:nvPr/>
        </p:nvGrpSpPr>
        <p:grpSpPr>
          <a:xfrm>
            <a:off x="6720569" y="4788257"/>
            <a:ext cx="4252231" cy="1130643"/>
            <a:chOff x="2210345" y="4760763"/>
            <a:chExt cx="4252231" cy="1130643"/>
          </a:xfrm>
        </p:grpSpPr>
        <p:sp>
          <p:nvSpPr>
            <p:cNvPr id="46" name="TextBox 8">
              <a:extLst>
                <a:ext uri="{FF2B5EF4-FFF2-40B4-BE49-F238E27FC236}">
                  <a16:creationId xmlns:a16="http://schemas.microsoft.com/office/drawing/2014/main" id="{54E48FEA-F13C-4E76-B63A-9BDE3B443C44}"/>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14 : 2 =</a:t>
              </a:r>
            </a:p>
          </p:txBody>
        </p:sp>
        <p:sp>
          <p:nvSpPr>
            <p:cNvPr id="47" name="Rectangle 46">
              <a:extLst>
                <a:ext uri="{FF2B5EF4-FFF2-40B4-BE49-F238E27FC236}">
                  <a16:creationId xmlns:a16="http://schemas.microsoft.com/office/drawing/2014/main" id="{549736F4-2BCA-4F7D-97BE-4A095594920B}"/>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48" name="Group 47">
            <a:extLst>
              <a:ext uri="{FF2B5EF4-FFF2-40B4-BE49-F238E27FC236}">
                <a16:creationId xmlns:a16="http://schemas.microsoft.com/office/drawing/2014/main" id="{C2581905-32CA-40EC-AEE2-B2545633D2BD}"/>
              </a:ext>
            </a:extLst>
          </p:cNvPr>
          <p:cNvGrpSpPr/>
          <p:nvPr/>
        </p:nvGrpSpPr>
        <p:grpSpPr>
          <a:xfrm>
            <a:off x="6720569" y="6073224"/>
            <a:ext cx="4252231" cy="1130643"/>
            <a:chOff x="2210345" y="4760763"/>
            <a:chExt cx="4252231" cy="1130643"/>
          </a:xfrm>
        </p:grpSpPr>
        <p:sp>
          <p:nvSpPr>
            <p:cNvPr id="49" name="TextBox 8">
              <a:extLst>
                <a:ext uri="{FF2B5EF4-FFF2-40B4-BE49-F238E27FC236}">
                  <a16:creationId xmlns:a16="http://schemas.microsoft.com/office/drawing/2014/main" id="{0111F525-22D9-4928-828F-DDFB5D04E2D6}"/>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16 : 2 =</a:t>
              </a:r>
            </a:p>
          </p:txBody>
        </p:sp>
        <p:sp>
          <p:nvSpPr>
            <p:cNvPr id="50" name="Rectangle 49">
              <a:extLst>
                <a:ext uri="{FF2B5EF4-FFF2-40B4-BE49-F238E27FC236}">
                  <a16:creationId xmlns:a16="http://schemas.microsoft.com/office/drawing/2014/main" id="{50647B35-3D43-444A-B4AB-DD5650647364}"/>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51" name="Group 50">
            <a:extLst>
              <a:ext uri="{FF2B5EF4-FFF2-40B4-BE49-F238E27FC236}">
                <a16:creationId xmlns:a16="http://schemas.microsoft.com/office/drawing/2014/main" id="{548A73C7-9A13-4308-B6CB-C329F22D3F90}"/>
              </a:ext>
            </a:extLst>
          </p:cNvPr>
          <p:cNvGrpSpPr/>
          <p:nvPr/>
        </p:nvGrpSpPr>
        <p:grpSpPr>
          <a:xfrm>
            <a:off x="6715945" y="7429399"/>
            <a:ext cx="4252231" cy="1130643"/>
            <a:chOff x="2210345" y="4760763"/>
            <a:chExt cx="4252231" cy="1130643"/>
          </a:xfrm>
        </p:grpSpPr>
        <p:sp>
          <p:nvSpPr>
            <p:cNvPr id="52" name="TextBox 8">
              <a:extLst>
                <a:ext uri="{FF2B5EF4-FFF2-40B4-BE49-F238E27FC236}">
                  <a16:creationId xmlns:a16="http://schemas.microsoft.com/office/drawing/2014/main" id="{A3FE15AD-4374-46D3-910F-FA8F11F07787}"/>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10 : 2 =</a:t>
              </a:r>
            </a:p>
          </p:txBody>
        </p:sp>
        <p:sp>
          <p:nvSpPr>
            <p:cNvPr id="53" name="Rectangle 52">
              <a:extLst>
                <a:ext uri="{FF2B5EF4-FFF2-40B4-BE49-F238E27FC236}">
                  <a16:creationId xmlns:a16="http://schemas.microsoft.com/office/drawing/2014/main" id="{D3EAC159-F45B-4D67-B319-020DA0D5B2EF}"/>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54" name="Group 53">
            <a:extLst>
              <a:ext uri="{FF2B5EF4-FFF2-40B4-BE49-F238E27FC236}">
                <a16:creationId xmlns:a16="http://schemas.microsoft.com/office/drawing/2014/main" id="{FEE14B54-47E3-49F7-9610-F1B91969A8F1}"/>
              </a:ext>
            </a:extLst>
          </p:cNvPr>
          <p:cNvGrpSpPr/>
          <p:nvPr/>
        </p:nvGrpSpPr>
        <p:grpSpPr>
          <a:xfrm>
            <a:off x="12344400" y="4792603"/>
            <a:ext cx="4252231" cy="1130643"/>
            <a:chOff x="2210345" y="4760763"/>
            <a:chExt cx="4252231" cy="1130643"/>
          </a:xfrm>
        </p:grpSpPr>
        <p:sp>
          <p:nvSpPr>
            <p:cNvPr id="55" name="TextBox 8">
              <a:extLst>
                <a:ext uri="{FF2B5EF4-FFF2-40B4-BE49-F238E27FC236}">
                  <a16:creationId xmlns:a16="http://schemas.microsoft.com/office/drawing/2014/main" id="{9B0361C3-F96C-427C-99ED-1A193BC5E533}"/>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18 : 2 =</a:t>
              </a:r>
            </a:p>
          </p:txBody>
        </p:sp>
        <p:sp>
          <p:nvSpPr>
            <p:cNvPr id="56" name="Rectangle 55">
              <a:extLst>
                <a:ext uri="{FF2B5EF4-FFF2-40B4-BE49-F238E27FC236}">
                  <a16:creationId xmlns:a16="http://schemas.microsoft.com/office/drawing/2014/main" id="{D6A07C08-7F40-4045-B888-5CD5874EB220}"/>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57" name="Group 56">
            <a:extLst>
              <a:ext uri="{FF2B5EF4-FFF2-40B4-BE49-F238E27FC236}">
                <a16:creationId xmlns:a16="http://schemas.microsoft.com/office/drawing/2014/main" id="{78F698BD-43C0-4960-85BF-1913916FAB5E}"/>
              </a:ext>
            </a:extLst>
          </p:cNvPr>
          <p:cNvGrpSpPr/>
          <p:nvPr/>
        </p:nvGrpSpPr>
        <p:grpSpPr>
          <a:xfrm>
            <a:off x="12344401" y="6121093"/>
            <a:ext cx="4252231" cy="1130643"/>
            <a:chOff x="2210345" y="4760763"/>
            <a:chExt cx="4252231" cy="1130643"/>
          </a:xfrm>
        </p:grpSpPr>
        <p:sp>
          <p:nvSpPr>
            <p:cNvPr id="58" name="TextBox 8">
              <a:extLst>
                <a:ext uri="{FF2B5EF4-FFF2-40B4-BE49-F238E27FC236}">
                  <a16:creationId xmlns:a16="http://schemas.microsoft.com/office/drawing/2014/main" id="{525B848F-AAD3-47FC-B3B0-57A867785B10}"/>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2 : 2 =</a:t>
              </a:r>
            </a:p>
          </p:txBody>
        </p:sp>
        <p:sp>
          <p:nvSpPr>
            <p:cNvPr id="59" name="Rectangle 58">
              <a:extLst>
                <a:ext uri="{FF2B5EF4-FFF2-40B4-BE49-F238E27FC236}">
                  <a16:creationId xmlns:a16="http://schemas.microsoft.com/office/drawing/2014/main" id="{70CA359D-D8B4-4826-833C-37689C8FECF9}"/>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60" name="Group 59">
            <a:extLst>
              <a:ext uri="{FF2B5EF4-FFF2-40B4-BE49-F238E27FC236}">
                <a16:creationId xmlns:a16="http://schemas.microsoft.com/office/drawing/2014/main" id="{C3CF3ECA-CB67-405A-BECB-56A2C5DEA7E5}"/>
              </a:ext>
            </a:extLst>
          </p:cNvPr>
          <p:cNvGrpSpPr/>
          <p:nvPr/>
        </p:nvGrpSpPr>
        <p:grpSpPr>
          <a:xfrm>
            <a:off x="12344401" y="7406060"/>
            <a:ext cx="4252231" cy="1130643"/>
            <a:chOff x="2210345" y="4760763"/>
            <a:chExt cx="4252231" cy="1130643"/>
          </a:xfrm>
        </p:grpSpPr>
        <p:sp>
          <p:nvSpPr>
            <p:cNvPr id="61" name="TextBox 8">
              <a:extLst>
                <a:ext uri="{FF2B5EF4-FFF2-40B4-BE49-F238E27FC236}">
                  <a16:creationId xmlns:a16="http://schemas.microsoft.com/office/drawing/2014/main" id="{116F0E90-4D93-4A7F-ABAF-A63E663A2AC8}"/>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20 : 2 =</a:t>
              </a:r>
            </a:p>
          </p:txBody>
        </p:sp>
        <p:sp>
          <p:nvSpPr>
            <p:cNvPr id="62" name="Rectangle 61">
              <a:extLst>
                <a:ext uri="{FF2B5EF4-FFF2-40B4-BE49-F238E27FC236}">
                  <a16:creationId xmlns:a16="http://schemas.microsoft.com/office/drawing/2014/main" id="{29CEAADA-1FC1-4E70-907B-3EDE9C16CDBF}"/>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sp>
        <p:nvSpPr>
          <p:cNvPr id="75" name="Rectangle 74">
            <a:extLst>
              <a:ext uri="{FF2B5EF4-FFF2-40B4-BE49-F238E27FC236}">
                <a16:creationId xmlns:a16="http://schemas.microsoft.com/office/drawing/2014/main" id="{6AB6EB5D-CB20-436D-901E-4D8414C1A634}"/>
              </a:ext>
            </a:extLst>
          </p:cNvPr>
          <p:cNvSpPr/>
          <p:nvPr/>
        </p:nvSpPr>
        <p:spPr>
          <a:xfrm>
            <a:off x="4129224" y="4970927"/>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2</a:t>
            </a:r>
          </a:p>
        </p:txBody>
      </p:sp>
      <p:sp>
        <p:nvSpPr>
          <p:cNvPr id="76" name="Rectangle 75">
            <a:extLst>
              <a:ext uri="{FF2B5EF4-FFF2-40B4-BE49-F238E27FC236}">
                <a16:creationId xmlns:a16="http://schemas.microsoft.com/office/drawing/2014/main" id="{D035B138-DACA-486D-99EE-9221BBF2F751}"/>
              </a:ext>
            </a:extLst>
          </p:cNvPr>
          <p:cNvSpPr/>
          <p:nvPr/>
        </p:nvSpPr>
        <p:spPr>
          <a:xfrm>
            <a:off x="4129224" y="6261107"/>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3</a:t>
            </a:r>
          </a:p>
        </p:txBody>
      </p:sp>
      <p:sp>
        <p:nvSpPr>
          <p:cNvPr id="77" name="Rectangle 76">
            <a:extLst>
              <a:ext uri="{FF2B5EF4-FFF2-40B4-BE49-F238E27FC236}">
                <a16:creationId xmlns:a16="http://schemas.microsoft.com/office/drawing/2014/main" id="{BFD58D6C-9385-4AA4-8177-A6C7BA872FD5}"/>
              </a:ext>
            </a:extLst>
          </p:cNvPr>
          <p:cNvSpPr/>
          <p:nvPr/>
        </p:nvSpPr>
        <p:spPr>
          <a:xfrm>
            <a:off x="4124601" y="7549589"/>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6</a:t>
            </a:r>
          </a:p>
        </p:txBody>
      </p:sp>
      <p:sp>
        <p:nvSpPr>
          <p:cNvPr id="78" name="Rectangle 77">
            <a:extLst>
              <a:ext uri="{FF2B5EF4-FFF2-40B4-BE49-F238E27FC236}">
                <a16:creationId xmlns:a16="http://schemas.microsoft.com/office/drawing/2014/main" id="{FDDA905C-344C-470E-AD42-65C0625B6F6D}"/>
              </a:ext>
            </a:extLst>
          </p:cNvPr>
          <p:cNvSpPr/>
          <p:nvPr/>
        </p:nvSpPr>
        <p:spPr>
          <a:xfrm>
            <a:off x="9691824" y="4927737"/>
            <a:ext cx="1280975" cy="1010214"/>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7</a:t>
            </a:r>
          </a:p>
        </p:txBody>
      </p:sp>
      <p:sp>
        <p:nvSpPr>
          <p:cNvPr id="79" name="Rectangle 78">
            <a:extLst>
              <a:ext uri="{FF2B5EF4-FFF2-40B4-BE49-F238E27FC236}">
                <a16:creationId xmlns:a16="http://schemas.microsoft.com/office/drawing/2014/main" id="{AF487401-B081-4F70-812B-B114B53B36CA}"/>
              </a:ext>
            </a:extLst>
          </p:cNvPr>
          <p:cNvSpPr/>
          <p:nvPr/>
        </p:nvSpPr>
        <p:spPr>
          <a:xfrm>
            <a:off x="9691823" y="6201583"/>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8</a:t>
            </a:r>
          </a:p>
        </p:txBody>
      </p:sp>
      <p:sp>
        <p:nvSpPr>
          <p:cNvPr id="80" name="Rectangle 79">
            <a:extLst>
              <a:ext uri="{FF2B5EF4-FFF2-40B4-BE49-F238E27FC236}">
                <a16:creationId xmlns:a16="http://schemas.microsoft.com/office/drawing/2014/main" id="{C94767FE-3AC1-4400-A6B9-54CEE66F49CB}"/>
              </a:ext>
            </a:extLst>
          </p:cNvPr>
          <p:cNvSpPr/>
          <p:nvPr/>
        </p:nvSpPr>
        <p:spPr>
          <a:xfrm>
            <a:off x="15315656" y="6255573"/>
            <a:ext cx="1280975" cy="1010214"/>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a:t>
            </a:r>
          </a:p>
        </p:txBody>
      </p:sp>
      <p:sp>
        <p:nvSpPr>
          <p:cNvPr id="81" name="Rectangle 80">
            <a:extLst>
              <a:ext uri="{FF2B5EF4-FFF2-40B4-BE49-F238E27FC236}">
                <a16:creationId xmlns:a16="http://schemas.microsoft.com/office/drawing/2014/main" id="{F76E3CE0-9DD8-4253-A3E9-963D4B34114E}"/>
              </a:ext>
            </a:extLst>
          </p:cNvPr>
          <p:cNvSpPr/>
          <p:nvPr/>
        </p:nvSpPr>
        <p:spPr>
          <a:xfrm>
            <a:off x="15315656" y="7550721"/>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10</a:t>
            </a:r>
          </a:p>
        </p:txBody>
      </p:sp>
      <p:sp>
        <p:nvSpPr>
          <p:cNvPr id="82" name="Rectangle 81">
            <a:extLst>
              <a:ext uri="{FF2B5EF4-FFF2-40B4-BE49-F238E27FC236}">
                <a16:creationId xmlns:a16="http://schemas.microsoft.com/office/drawing/2014/main" id="{AE760D6D-C3E4-43B8-9435-9E1F4286F5C8}"/>
              </a:ext>
            </a:extLst>
          </p:cNvPr>
          <p:cNvSpPr/>
          <p:nvPr/>
        </p:nvSpPr>
        <p:spPr>
          <a:xfrm>
            <a:off x="9687201" y="7562286"/>
            <a:ext cx="1280975" cy="1010214"/>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5</a:t>
            </a:r>
          </a:p>
        </p:txBody>
      </p:sp>
      <p:sp>
        <p:nvSpPr>
          <p:cNvPr id="83" name="Rectangle 82">
            <a:extLst>
              <a:ext uri="{FF2B5EF4-FFF2-40B4-BE49-F238E27FC236}">
                <a16:creationId xmlns:a16="http://schemas.microsoft.com/office/drawing/2014/main" id="{B1EF02CD-103D-449B-AF4E-BD683820E013}"/>
              </a:ext>
            </a:extLst>
          </p:cNvPr>
          <p:cNvSpPr/>
          <p:nvPr/>
        </p:nvSpPr>
        <p:spPr>
          <a:xfrm>
            <a:off x="15315656" y="4942046"/>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inVertic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arn(inVertical)">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arn(inVertic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barn(inVertical)">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barn(inVertical)">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arn(inVertic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arn(inVertical)">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fade">
                                      <p:cBhvr>
                                        <p:cTn id="92" dur="500"/>
                                        <p:tgtEl>
                                          <p:spTgt spid="8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fade">
                                      <p:cBhvr>
                                        <p:cTn id="102" dur="500"/>
                                        <p:tgtEl>
                                          <p:spTgt spid="8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75" grpId="0" animBg="1"/>
      <p:bldP spid="76" grpId="0" animBg="1"/>
      <p:bldP spid="77" grpId="0" animBg="1"/>
      <p:bldP spid="78" grpId="0" animBg="1"/>
      <p:bldP spid="79" grpId="0" animBg="1"/>
      <p:bldP spid="80" grpId="0" animBg="1"/>
      <p:bldP spid="81" grpId="0" animBg="1"/>
      <p:bldP spid="82" grpId="0" animBg="1"/>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203204" y="-5163975"/>
            <a:ext cx="23336485" cy="653421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233689" y="8914378"/>
            <a:ext cx="23610831" cy="6611033"/>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27156">
            <a:off x="17544370" y="783350"/>
            <a:ext cx="597742" cy="1325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400" y="8748660"/>
            <a:ext cx="797452" cy="752505"/>
          </a:xfrm>
          <a:prstGeom prst="rect">
            <a:avLst/>
          </a:prstGeom>
        </p:spPr>
      </p:pic>
      <p:pic>
        <p:nvPicPr>
          <p:cNvPr id="20" name="Picture 8">
            <a:extLst>
              <a:ext uri="{FF2B5EF4-FFF2-40B4-BE49-F238E27FC236}">
                <a16:creationId xmlns:a16="http://schemas.microsoft.com/office/drawing/2014/main" id="{4993F8B4-33B6-486E-8A4C-83AD89445CF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8833" y="1560296"/>
            <a:ext cx="289867" cy="281896"/>
          </a:xfrm>
          <a:prstGeom prst="rect">
            <a:avLst/>
          </a:prstGeom>
        </p:spPr>
      </p:pic>
      <p:sp>
        <p:nvSpPr>
          <p:cNvPr id="21" name="TextBox 20">
            <a:extLst>
              <a:ext uri="{FF2B5EF4-FFF2-40B4-BE49-F238E27FC236}">
                <a16:creationId xmlns:a16="http://schemas.microsoft.com/office/drawing/2014/main" id="{773350A5-0E9B-495E-8F0B-BE9576CB2D70}"/>
              </a:ext>
            </a:extLst>
          </p:cNvPr>
          <p:cNvSpPr txBox="1"/>
          <p:nvPr/>
        </p:nvSpPr>
        <p:spPr>
          <a:xfrm>
            <a:off x="2418535" y="669272"/>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2: Tính (theo mẫu)</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0F4C67C-82B6-4E07-8E48-457231237D8E}"/>
              </a:ext>
            </a:extLst>
          </p:cNvPr>
          <p:cNvSpPr txBox="1"/>
          <p:nvPr/>
        </p:nvSpPr>
        <p:spPr>
          <a:xfrm>
            <a:off x="2819400" y="1895223"/>
            <a:ext cx="12649200" cy="2748253"/>
          </a:xfrm>
          <a:prstGeom prst="rect">
            <a:avLst/>
          </a:prstGeom>
          <a:noFill/>
        </p:spPr>
        <p:txBody>
          <a:bodyPr wrap="square">
            <a:spAutoFit/>
          </a:bodyPr>
          <a:lstStyle/>
          <a:p>
            <a:pPr algn="ctr">
              <a:lnSpc>
                <a:spcPct val="150000"/>
              </a:lnSpc>
              <a:spcAft>
                <a:spcPts val="1000"/>
              </a:spcAft>
            </a:pPr>
            <a:r>
              <a:rPr lang="nl-NL" sz="4000" dirty="0">
                <a:latin typeface="Arial" panose="020B0604020202020204" pitchFamily="34" charset="0"/>
                <a:ea typeface="Arial" panose="020B0604020202020204" pitchFamily="34" charset="0"/>
                <a:cs typeface="Times New Roman" panose="02020603050405020304" pitchFamily="18" charset="0"/>
              </a:rPr>
              <a:t>Các em hãy quan sát mẫu và thực hiện phép nhân với các số có kèm đơn vị đo đã học. Sau đó, đổi vở và chữa bài với bạn cùng bàn</a:t>
            </a:r>
            <a:endParaRPr lang="vi-VN"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D8E0317E-B110-4402-A4C8-09061E9AC114}"/>
              </a:ext>
            </a:extLst>
          </p:cNvPr>
          <p:cNvGrpSpPr/>
          <p:nvPr/>
        </p:nvGrpSpPr>
        <p:grpSpPr>
          <a:xfrm>
            <a:off x="1447800" y="5143500"/>
            <a:ext cx="14799713" cy="2471786"/>
            <a:chOff x="1147277" y="647700"/>
            <a:chExt cx="13292623" cy="1981200"/>
          </a:xfrm>
        </p:grpSpPr>
        <p:grpSp>
          <p:nvGrpSpPr>
            <p:cNvPr id="48" name="Group 47">
              <a:extLst>
                <a:ext uri="{FF2B5EF4-FFF2-40B4-BE49-F238E27FC236}">
                  <a16:creationId xmlns:a16="http://schemas.microsoft.com/office/drawing/2014/main" id="{9FC86C6A-F767-4695-9EAC-690376AC1E80}"/>
                </a:ext>
              </a:extLst>
            </p:cNvPr>
            <p:cNvGrpSpPr/>
            <p:nvPr/>
          </p:nvGrpSpPr>
          <p:grpSpPr>
            <a:xfrm>
              <a:off x="3848100" y="647700"/>
              <a:ext cx="10591800" cy="1981200"/>
              <a:chOff x="3848099" y="530338"/>
              <a:chExt cx="10591800" cy="1981200"/>
            </a:xfrm>
          </p:grpSpPr>
          <p:sp>
            <p:nvSpPr>
              <p:cNvPr id="50" name="Rectangle: Rounded Corners 49">
                <a:extLst>
                  <a:ext uri="{FF2B5EF4-FFF2-40B4-BE49-F238E27FC236}">
                    <a16:creationId xmlns:a16="http://schemas.microsoft.com/office/drawing/2014/main" id="{9E89C8D7-7B87-4BD8-8FEA-3B7538F9BE63}"/>
                  </a:ext>
                </a:extLst>
              </p:cNvPr>
              <p:cNvSpPr/>
              <p:nvPr/>
            </p:nvSpPr>
            <p:spPr>
              <a:xfrm>
                <a:off x="3848099" y="530338"/>
                <a:ext cx="10591800" cy="1981200"/>
              </a:xfrm>
              <a:prstGeom prst="round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8">
                <a:extLst>
                  <a:ext uri="{FF2B5EF4-FFF2-40B4-BE49-F238E27FC236}">
                    <a16:creationId xmlns:a16="http://schemas.microsoft.com/office/drawing/2014/main" id="{B255E17A-F858-4A9A-A343-B984C835FEB9}"/>
                  </a:ext>
                </a:extLst>
              </p:cNvPr>
              <p:cNvSpPr txBox="1"/>
              <p:nvPr/>
            </p:nvSpPr>
            <p:spPr>
              <a:xfrm>
                <a:off x="4113696" y="760925"/>
                <a:ext cx="10265141" cy="1418472"/>
              </a:xfrm>
              <a:prstGeom prst="rect">
                <a:avLst/>
              </a:prstGeom>
            </p:spPr>
            <p:txBody>
              <a:bodyPr wrap="square" lIns="0" tIns="0" rIns="0" bIns="0" rtlCol="0" anchor="t">
                <a:spAutoFit/>
              </a:bodyPr>
              <a:lstStyle/>
              <a:p>
                <a:pPr algn="ctr"/>
                <a:r>
                  <a:rPr lang="en-US" sz="11500" b="1" dirty="0">
                    <a:latin typeface="Arial" panose="020B0604020202020204" pitchFamily="34" charset="0"/>
                    <a:cs typeface="Arial" panose="020B0604020202020204" pitchFamily="34" charset="0"/>
                  </a:rPr>
                  <a:t>8l : 2 = 4l</a:t>
                </a:r>
              </a:p>
            </p:txBody>
          </p:sp>
        </p:grpSp>
        <p:sp>
          <p:nvSpPr>
            <p:cNvPr id="49" name="TextBox 4">
              <a:extLst>
                <a:ext uri="{FF2B5EF4-FFF2-40B4-BE49-F238E27FC236}">
                  <a16:creationId xmlns:a16="http://schemas.microsoft.com/office/drawing/2014/main" id="{EE3632DC-10B2-4D25-8349-2DD4E428657E}"/>
                </a:ext>
              </a:extLst>
            </p:cNvPr>
            <p:cNvSpPr txBox="1"/>
            <p:nvPr/>
          </p:nvSpPr>
          <p:spPr>
            <a:xfrm>
              <a:off x="1147277" y="1417141"/>
              <a:ext cx="2546653" cy="849079"/>
            </a:xfrm>
            <a:prstGeom prst="rect">
              <a:avLst/>
            </a:prstGeom>
          </p:spPr>
          <p:txBody>
            <a:bodyPr wrap="square" lIns="0" tIns="0" rIns="0" bIns="0" rtlCol="0" anchor="t">
              <a:spAutoFit/>
            </a:bodyPr>
            <a:lstStyle/>
            <a:p>
              <a:pPr marL="0" lvl="0" indent="0" algn="ctr">
                <a:lnSpc>
                  <a:spcPts val="6399"/>
                </a:lnSpc>
              </a:pPr>
              <a:r>
                <a:rPr lang="en-US" sz="8000" b="1" dirty="0" err="1">
                  <a:latin typeface="Arial" panose="020B0604020202020204" pitchFamily="34" charset="0"/>
                  <a:cs typeface="Arial" panose="020B0604020202020204" pitchFamily="34" charset="0"/>
                </a:rPr>
                <a:t>Mẫu</a:t>
              </a:r>
              <a:endParaRPr lang="en-US" sz="8000" b="1" dirty="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arn(inVertical)">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62</Template>
  <TotalTime>475</TotalTime>
  <Words>1103</Words>
  <Application>Microsoft Office PowerPoint</Application>
  <PresentationFormat>Custom</PresentationFormat>
  <Paragraphs>273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Arial</vt:lpstr>
      <vt:lpstr>Segoe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Hương Giang</cp:lastModifiedBy>
  <cp:revision>4</cp:revision>
  <dcterms:created xsi:type="dcterms:W3CDTF">2021-10-23T01:34:11Z</dcterms:created>
  <dcterms:modified xsi:type="dcterms:W3CDTF">2021-10-23T09:34:16Z</dcterms:modified>
  <dc:identifier>DAEtQOoRWgU</dc:identifier>
</cp:coreProperties>
</file>