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60" r:id="rId4"/>
    <p:sldId id="258" r:id="rId5"/>
    <p:sldId id="259" r:id="rId6"/>
    <p:sldId id="261" r:id="rId7"/>
    <p:sldId id="262" r:id="rId8"/>
    <p:sldId id="263" r:id="rId9"/>
    <p:sldId id="266" r:id="rId10"/>
    <p:sldId id="270" r:id="rId11"/>
    <p:sldId id="269" r:id="rId12"/>
    <p:sldId id="296" r:id="rId13"/>
    <p:sldId id="297" r:id="rId14"/>
    <p:sldId id="268" r:id="rId15"/>
    <p:sldId id="271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264" r:id="rId26"/>
    <p:sldId id="267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egoe Script" panose="030B0504020000000003" pitchFamily="66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EBE1"/>
    <a:srgbClr val="F9E3AD"/>
    <a:srgbClr val="E5A811"/>
    <a:srgbClr val="F4969C"/>
    <a:srgbClr val="2F2325"/>
    <a:srgbClr val="F3C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77" autoAdjust="0"/>
    <p:restoredTop sz="94622" autoAdjust="0"/>
  </p:normalViewPr>
  <p:slideViewPr>
    <p:cSldViewPr>
      <p:cViewPr>
        <p:scale>
          <a:sx n="40" d="100"/>
          <a:sy n="40" d="100"/>
        </p:scale>
        <p:origin x="878" y="6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2.svg"/><Relationship Id="rId7" Type="http://schemas.openxmlformats.org/officeDocument/2006/relationships/image" Target="../media/image9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18" Type="http://schemas.openxmlformats.org/officeDocument/2006/relationships/image" Target="../media/image106.png"/><Relationship Id="rId3" Type="http://schemas.openxmlformats.org/officeDocument/2006/relationships/image" Target="../media/image22.svg"/><Relationship Id="rId7" Type="http://schemas.openxmlformats.org/officeDocument/2006/relationships/image" Target="../media/image95.svg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" Type="http://schemas.openxmlformats.org/officeDocument/2006/relationships/image" Target="../media/image21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0.svg"/><Relationship Id="rId15" Type="http://schemas.openxmlformats.org/officeDocument/2006/relationships/image" Target="../media/image103.svg"/><Relationship Id="rId10" Type="http://schemas.openxmlformats.org/officeDocument/2006/relationships/image" Target="../media/image98.png"/><Relationship Id="rId19" Type="http://schemas.openxmlformats.org/officeDocument/2006/relationships/image" Target="../media/image107.svg"/><Relationship Id="rId4" Type="http://schemas.openxmlformats.org/officeDocument/2006/relationships/image" Target="../media/image89.png"/><Relationship Id="rId9" Type="http://schemas.openxmlformats.org/officeDocument/2006/relationships/image" Target="../media/image97.svg"/><Relationship Id="rId1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3" Type="http://schemas.openxmlformats.org/officeDocument/2006/relationships/image" Target="../media/image22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09.svg"/><Relationship Id="rId2" Type="http://schemas.openxmlformats.org/officeDocument/2006/relationships/image" Target="../media/image21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4" Type="http://schemas.openxmlformats.org/officeDocument/2006/relationships/image" Target="../media/image89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112.png"/><Relationship Id="rId3" Type="http://schemas.openxmlformats.org/officeDocument/2006/relationships/image" Target="../media/image22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11.svg"/><Relationship Id="rId2" Type="http://schemas.openxmlformats.org/officeDocument/2006/relationships/image" Target="../media/image21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19" Type="http://schemas.openxmlformats.org/officeDocument/2006/relationships/image" Target="../media/image113.svg"/><Relationship Id="rId4" Type="http://schemas.openxmlformats.org/officeDocument/2006/relationships/image" Target="../media/image89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116.png"/><Relationship Id="rId3" Type="http://schemas.openxmlformats.org/officeDocument/2006/relationships/image" Target="../media/image22.svg"/><Relationship Id="rId21" Type="http://schemas.openxmlformats.org/officeDocument/2006/relationships/image" Target="../media/image119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15.svg"/><Relationship Id="rId2" Type="http://schemas.openxmlformats.org/officeDocument/2006/relationships/image" Target="../media/image21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19" Type="http://schemas.openxmlformats.org/officeDocument/2006/relationships/image" Target="../media/image117.svg"/><Relationship Id="rId4" Type="http://schemas.openxmlformats.org/officeDocument/2006/relationships/image" Target="../media/image89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3" Type="http://schemas.openxmlformats.org/officeDocument/2006/relationships/image" Target="../media/image22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21.svg"/><Relationship Id="rId2" Type="http://schemas.openxmlformats.org/officeDocument/2006/relationships/image" Target="../media/image21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4" Type="http://schemas.openxmlformats.org/officeDocument/2006/relationships/image" Target="../media/image89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124.png"/><Relationship Id="rId3" Type="http://schemas.openxmlformats.org/officeDocument/2006/relationships/image" Target="../media/image22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23.svg"/><Relationship Id="rId2" Type="http://schemas.openxmlformats.org/officeDocument/2006/relationships/image" Target="../media/image21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19" Type="http://schemas.openxmlformats.org/officeDocument/2006/relationships/image" Target="../media/image125.svg"/><Relationship Id="rId4" Type="http://schemas.openxmlformats.org/officeDocument/2006/relationships/image" Target="../media/image89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3" Type="http://schemas.openxmlformats.org/officeDocument/2006/relationships/image" Target="../media/image22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27.svg"/><Relationship Id="rId2" Type="http://schemas.openxmlformats.org/officeDocument/2006/relationships/image" Target="../media/image21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4" Type="http://schemas.openxmlformats.org/officeDocument/2006/relationships/image" Target="../media/image89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130.png"/><Relationship Id="rId3" Type="http://schemas.openxmlformats.org/officeDocument/2006/relationships/image" Target="../media/image22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29.svg"/><Relationship Id="rId2" Type="http://schemas.openxmlformats.org/officeDocument/2006/relationships/image" Target="../media/image21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19" Type="http://schemas.openxmlformats.org/officeDocument/2006/relationships/image" Target="../media/image131.svg"/><Relationship Id="rId4" Type="http://schemas.openxmlformats.org/officeDocument/2006/relationships/image" Target="../media/image89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" Type="http://schemas.openxmlformats.org/officeDocument/2006/relationships/image" Target="../media/image22.svg"/><Relationship Id="rId21" Type="http://schemas.openxmlformats.org/officeDocument/2006/relationships/image" Target="../media/image137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33.svg"/><Relationship Id="rId25" Type="http://schemas.openxmlformats.org/officeDocument/2006/relationships/image" Target="../media/image141.svg"/><Relationship Id="rId2" Type="http://schemas.openxmlformats.org/officeDocument/2006/relationships/image" Target="../media/image21.png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29" Type="http://schemas.openxmlformats.org/officeDocument/2006/relationships/image" Target="../media/image1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24" Type="http://schemas.openxmlformats.org/officeDocument/2006/relationships/image" Target="../media/image140.png"/><Relationship Id="rId5" Type="http://schemas.openxmlformats.org/officeDocument/2006/relationships/image" Target="../media/image90.svg"/><Relationship Id="rId15" Type="http://schemas.openxmlformats.org/officeDocument/2006/relationships/image" Target="../media/image107.svg"/><Relationship Id="rId23" Type="http://schemas.openxmlformats.org/officeDocument/2006/relationships/image" Target="../media/image139.svg"/><Relationship Id="rId28" Type="http://schemas.openxmlformats.org/officeDocument/2006/relationships/image" Target="../media/image144.png"/><Relationship Id="rId10" Type="http://schemas.openxmlformats.org/officeDocument/2006/relationships/image" Target="../media/image102.png"/><Relationship Id="rId19" Type="http://schemas.openxmlformats.org/officeDocument/2006/relationships/image" Target="../media/image135.svg"/><Relationship Id="rId31" Type="http://schemas.openxmlformats.org/officeDocument/2006/relationships/image" Target="../media/image147.svg"/><Relationship Id="rId4" Type="http://schemas.openxmlformats.org/officeDocument/2006/relationships/image" Target="../media/image89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Relationship Id="rId22" Type="http://schemas.openxmlformats.org/officeDocument/2006/relationships/image" Target="../media/image138.png"/><Relationship Id="rId27" Type="http://schemas.openxmlformats.org/officeDocument/2006/relationships/image" Target="../media/image143.svg"/><Relationship Id="rId30" Type="http://schemas.openxmlformats.org/officeDocument/2006/relationships/image" Target="../media/image1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7" Type="http://schemas.openxmlformats.org/officeDocument/2006/relationships/image" Target="../media/image151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svg"/><Relationship Id="rId3" Type="http://schemas.openxmlformats.org/officeDocument/2006/relationships/image" Target="../media/image153.svg"/><Relationship Id="rId7" Type="http://schemas.openxmlformats.org/officeDocument/2006/relationships/image" Target="../media/image157.svg"/><Relationship Id="rId12" Type="http://schemas.openxmlformats.org/officeDocument/2006/relationships/image" Target="../media/image16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11" Type="http://schemas.openxmlformats.org/officeDocument/2006/relationships/image" Target="../media/image161.svg"/><Relationship Id="rId5" Type="http://schemas.openxmlformats.org/officeDocument/2006/relationships/image" Target="../media/image155.svg"/><Relationship Id="rId15" Type="http://schemas.openxmlformats.org/officeDocument/2006/relationships/image" Target="../media/image165.sv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svg"/><Relationship Id="rId14" Type="http://schemas.openxmlformats.org/officeDocument/2006/relationships/image" Target="../media/image1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0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0247" y="1518527"/>
            <a:ext cx="9278399" cy="10021178"/>
            <a:chOff x="0" y="0"/>
            <a:chExt cx="12371198" cy="133615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67173" y="0"/>
              <a:ext cx="4959107" cy="786391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803893"/>
              <a:ext cx="12371198" cy="755767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6302" y="1749105"/>
            <a:ext cx="626962" cy="10626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70995" y="2280429"/>
            <a:ext cx="392423" cy="6651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6831145" y="6344003"/>
            <a:ext cx="945381" cy="9075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801814">
            <a:off x="14363700" y="-401560"/>
            <a:ext cx="1096881" cy="12980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68151" y="9691852"/>
            <a:ext cx="5668080" cy="11902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297783" y="9258300"/>
            <a:ext cx="964135" cy="7222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E688232-8D36-459F-88BE-B93064F90D07}"/>
              </a:ext>
            </a:extLst>
          </p:cNvPr>
          <p:cNvGrpSpPr/>
          <p:nvPr/>
        </p:nvGrpSpPr>
        <p:grpSpPr>
          <a:xfrm>
            <a:off x="6000936" y="1203634"/>
            <a:ext cx="11327356" cy="6423837"/>
            <a:chOff x="6000936" y="1203634"/>
            <a:chExt cx="11327356" cy="642383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216285">
              <a:off x="6000936" y="1203634"/>
              <a:ext cx="11327356" cy="6423837"/>
            </a:xfrm>
            <a:prstGeom prst="rect">
              <a:avLst/>
            </a:prstGeom>
          </p:spPr>
        </p:pic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5A3746C9-F5E1-423D-A497-FA670ADB0B10}"/>
                </a:ext>
              </a:extLst>
            </p:cNvPr>
            <p:cNvSpPr txBox="1"/>
            <p:nvPr/>
          </p:nvSpPr>
          <p:spPr>
            <a:xfrm>
              <a:off x="6675173" y="1580343"/>
              <a:ext cx="9591795" cy="4382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ts val="5463"/>
                </a:spcBef>
              </a:pPr>
              <a:r>
                <a:rPr lang="en-US" sz="6600" b="1" u="none" dirty="0">
                  <a:solidFill>
                    <a:srgbClr val="3C3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 MỪNG CÁC EM ĐẾN VỚI BÀI HỌC NGÀY HÔM NAY!</a:t>
              </a:r>
            </a:p>
          </p:txBody>
        </p:sp>
      </p:grp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1721CB9-967E-40FD-9ADB-BEC283E2A5DB}"/>
              </a:ext>
            </a:extLst>
          </p:cNvPr>
          <p:cNvSpPr txBox="1"/>
          <p:nvPr/>
        </p:nvSpPr>
        <p:spPr>
          <a:xfrm>
            <a:off x="2362744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 Tính nhẩm</a:t>
            </a:r>
            <a:endParaRPr lang="vi-VN" sz="4800" b="1" i="1" dirty="0">
              <a:solidFill>
                <a:srgbClr val="3C3B3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21C9CC-9D50-4FE2-ADC6-B5DD658F8435}"/>
              </a:ext>
            </a:extLst>
          </p:cNvPr>
          <p:cNvSpPr txBox="1"/>
          <p:nvPr/>
        </p:nvSpPr>
        <p:spPr>
          <a:xfrm>
            <a:off x="1305060" y="1663029"/>
            <a:ext cx="1567787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tính kết quả của các phép tính, sau đó đổi vở với bạn cùng bàn và nói cho bạn nghe cách làm của mình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37F328-3E94-495C-BC8B-9C6FC86298AF}"/>
              </a:ext>
            </a:extLst>
          </p:cNvPr>
          <p:cNvGrpSpPr/>
          <p:nvPr/>
        </p:nvGrpSpPr>
        <p:grpSpPr>
          <a:xfrm>
            <a:off x="2362744" y="3695700"/>
            <a:ext cx="4076156" cy="5793459"/>
            <a:chOff x="2362744" y="3695700"/>
            <a:chExt cx="4076156" cy="57934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F7DDE36-5FD8-41B8-B507-12BB0FFFDB8D}"/>
                </a:ext>
              </a:extLst>
            </p:cNvPr>
            <p:cNvGrpSpPr/>
            <p:nvPr/>
          </p:nvGrpSpPr>
          <p:grpSpPr>
            <a:xfrm>
              <a:off x="2362744" y="3695700"/>
              <a:ext cx="4076156" cy="5793459"/>
              <a:chOff x="2096044" y="4150641"/>
              <a:chExt cx="4076156" cy="579345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2BD1B6-282A-4EC2-846C-01D59FF74DFC}"/>
                  </a:ext>
                </a:extLst>
              </p:cNvPr>
              <p:cNvSpPr/>
              <p:nvPr/>
            </p:nvSpPr>
            <p:spPr>
              <a:xfrm>
                <a:off x="2096044" y="4150641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3 =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BE694D2-67EB-466C-A890-73224C83824E}"/>
                  </a:ext>
                </a:extLst>
              </p:cNvPr>
              <p:cNvSpPr/>
              <p:nvPr/>
            </p:nvSpPr>
            <p:spPr>
              <a:xfrm>
                <a:off x="2096044" y="5906531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4A3674B-6303-4E15-A5A2-6EEBA6CFD966}"/>
                  </a:ext>
                </a:extLst>
              </p:cNvPr>
              <p:cNvSpPr/>
              <p:nvPr/>
            </p:nvSpPr>
            <p:spPr>
              <a:xfrm>
                <a:off x="2096044" y="7793987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3 =</a:t>
                </a:r>
              </a:p>
            </p:txBody>
          </p:sp>
        </p:grpSp>
        <p:sp>
          <p:nvSpPr>
            <p:cNvPr id="32" name="Flowchart: Process 31">
              <a:extLst>
                <a:ext uri="{FF2B5EF4-FFF2-40B4-BE49-F238E27FC236}">
                  <a16:creationId xmlns:a16="http://schemas.microsoft.com/office/drawing/2014/main" id="{3C5DB577-6853-4948-8697-6E32EF9E0C6A}"/>
                </a:ext>
              </a:extLst>
            </p:cNvPr>
            <p:cNvSpPr/>
            <p:nvPr/>
          </p:nvSpPr>
          <p:spPr>
            <a:xfrm>
              <a:off x="4953000" y="4098166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F862FF68-E96F-452B-A2D2-2E8C82D275C5}"/>
                </a:ext>
              </a:extLst>
            </p:cNvPr>
            <p:cNvSpPr/>
            <p:nvPr/>
          </p:nvSpPr>
          <p:spPr>
            <a:xfrm>
              <a:off x="4953000" y="594357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4" name="Flowchart: Process 33">
              <a:extLst>
                <a:ext uri="{FF2B5EF4-FFF2-40B4-BE49-F238E27FC236}">
                  <a16:creationId xmlns:a16="http://schemas.microsoft.com/office/drawing/2014/main" id="{6A545290-86F0-44C0-89F8-02DE6DB9ED92}"/>
                </a:ext>
              </a:extLst>
            </p:cNvPr>
            <p:cNvSpPr/>
            <p:nvPr/>
          </p:nvSpPr>
          <p:spPr>
            <a:xfrm>
              <a:off x="4953000" y="773756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075681-ED21-4B71-9001-0EAE499EE596}"/>
              </a:ext>
            </a:extLst>
          </p:cNvPr>
          <p:cNvGrpSpPr/>
          <p:nvPr/>
        </p:nvGrpSpPr>
        <p:grpSpPr>
          <a:xfrm>
            <a:off x="7188378" y="3695700"/>
            <a:ext cx="4030980" cy="5793459"/>
            <a:chOff x="2590800" y="3695700"/>
            <a:chExt cx="4030980" cy="579345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43D2E89-DA37-4145-922F-440D8699D173}"/>
                </a:ext>
              </a:extLst>
            </p:cNvPr>
            <p:cNvGrpSpPr/>
            <p:nvPr/>
          </p:nvGrpSpPr>
          <p:grpSpPr>
            <a:xfrm>
              <a:off x="2590800" y="3695700"/>
              <a:ext cx="4030980" cy="5793459"/>
              <a:chOff x="2324100" y="4150641"/>
              <a:chExt cx="4030980" cy="579345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CFFFD31-3637-43F7-BFA2-C5F5BBF16F52}"/>
                  </a:ext>
                </a:extLst>
              </p:cNvPr>
              <p:cNvSpPr/>
              <p:nvPr/>
            </p:nvSpPr>
            <p:spPr>
              <a:xfrm>
                <a:off x="2324100" y="4150641"/>
                <a:ext cx="403098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9  =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BC6FC25-D6EE-4C9D-BDC5-3E5E03F61DAA}"/>
                  </a:ext>
                </a:extLst>
              </p:cNvPr>
              <p:cNvSpPr/>
              <p:nvPr/>
            </p:nvSpPr>
            <p:spPr>
              <a:xfrm>
                <a:off x="2324100" y="5906531"/>
                <a:ext cx="403098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C264792-8C54-4BEA-B789-047B8693468B}"/>
                  </a:ext>
                </a:extLst>
              </p:cNvPr>
              <p:cNvSpPr/>
              <p:nvPr/>
            </p:nvSpPr>
            <p:spPr>
              <a:xfrm>
                <a:off x="2324100" y="7793987"/>
                <a:ext cx="403098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9 =</a:t>
                </a:r>
              </a:p>
            </p:txBody>
          </p:sp>
        </p:grpSp>
        <p:sp>
          <p:nvSpPr>
            <p:cNvPr id="40" name="Flowchart: Process 39">
              <a:extLst>
                <a:ext uri="{FF2B5EF4-FFF2-40B4-BE49-F238E27FC236}">
                  <a16:creationId xmlns:a16="http://schemas.microsoft.com/office/drawing/2014/main" id="{8A84ABB9-1A4D-4959-B22D-F14A22610AF3}"/>
                </a:ext>
              </a:extLst>
            </p:cNvPr>
            <p:cNvSpPr/>
            <p:nvPr/>
          </p:nvSpPr>
          <p:spPr>
            <a:xfrm>
              <a:off x="5232222" y="4098166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Flowchart: Process 40">
              <a:extLst>
                <a:ext uri="{FF2B5EF4-FFF2-40B4-BE49-F238E27FC236}">
                  <a16:creationId xmlns:a16="http://schemas.microsoft.com/office/drawing/2014/main" id="{B9FF6843-EF57-49BE-81A3-C87A37F50A0B}"/>
                </a:ext>
              </a:extLst>
            </p:cNvPr>
            <p:cNvSpPr/>
            <p:nvPr/>
          </p:nvSpPr>
          <p:spPr>
            <a:xfrm>
              <a:off x="5232222" y="594357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2" name="Flowchart: Process 41">
              <a:extLst>
                <a:ext uri="{FF2B5EF4-FFF2-40B4-BE49-F238E27FC236}">
                  <a16:creationId xmlns:a16="http://schemas.microsoft.com/office/drawing/2014/main" id="{CC4D7459-D032-439C-A655-25F330843637}"/>
                </a:ext>
              </a:extLst>
            </p:cNvPr>
            <p:cNvSpPr/>
            <p:nvPr/>
          </p:nvSpPr>
          <p:spPr>
            <a:xfrm>
              <a:off x="5232222" y="773756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1E6A56B-C803-4800-9023-464D3495BAE0}"/>
              </a:ext>
            </a:extLst>
          </p:cNvPr>
          <p:cNvGrpSpPr/>
          <p:nvPr/>
        </p:nvGrpSpPr>
        <p:grpSpPr>
          <a:xfrm>
            <a:off x="11968836" y="3695700"/>
            <a:ext cx="3848100" cy="5793459"/>
            <a:chOff x="2590800" y="3695700"/>
            <a:chExt cx="3848100" cy="579345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0264978-F475-42A5-A2D2-FD0A2F7695BC}"/>
                </a:ext>
              </a:extLst>
            </p:cNvPr>
            <p:cNvGrpSpPr/>
            <p:nvPr/>
          </p:nvGrpSpPr>
          <p:grpSpPr>
            <a:xfrm>
              <a:off x="2590800" y="3695700"/>
              <a:ext cx="3848100" cy="5793459"/>
              <a:chOff x="2324100" y="4150641"/>
              <a:chExt cx="3848100" cy="579345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A174A8A-9249-472E-ACC6-6108AA2D0591}"/>
                  </a:ext>
                </a:extLst>
              </p:cNvPr>
              <p:cNvSpPr/>
              <p:nvPr/>
            </p:nvSpPr>
            <p:spPr>
              <a:xfrm>
                <a:off x="2324100" y="4150641"/>
                <a:ext cx="38481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6 =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ACCD8E3-E21E-4709-8731-15B885CF40BB}"/>
                  </a:ext>
                </a:extLst>
              </p:cNvPr>
              <p:cNvSpPr/>
              <p:nvPr/>
            </p:nvSpPr>
            <p:spPr>
              <a:xfrm>
                <a:off x="2324100" y="5906531"/>
                <a:ext cx="38481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FDD4785-2F64-405C-B569-9E63794B774F}"/>
                  </a:ext>
                </a:extLst>
              </p:cNvPr>
              <p:cNvSpPr/>
              <p:nvPr/>
            </p:nvSpPr>
            <p:spPr>
              <a:xfrm>
                <a:off x="2324100" y="7793987"/>
                <a:ext cx="38481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6 =</a:t>
                </a:r>
              </a:p>
            </p:txBody>
          </p:sp>
        </p:grpSp>
        <p:sp>
          <p:nvSpPr>
            <p:cNvPr id="48" name="Flowchart: Process 47">
              <a:extLst>
                <a:ext uri="{FF2B5EF4-FFF2-40B4-BE49-F238E27FC236}">
                  <a16:creationId xmlns:a16="http://schemas.microsoft.com/office/drawing/2014/main" id="{1183D64F-B4F7-4A47-8EC0-9A16938B9FD2}"/>
                </a:ext>
              </a:extLst>
            </p:cNvPr>
            <p:cNvSpPr/>
            <p:nvPr/>
          </p:nvSpPr>
          <p:spPr>
            <a:xfrm>
              <a:off x="5145684" y="4098166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9" name="Flowchart: Process 48">
              <a:extLst>
                <a:ext uri="{FF2B5EF4-FFF2-40B4-BE49-F238E27FC236}">
                  <a16:creationId xmlns:a16="http://schemas.microsoft.com/office/drawing/2014/main" id="{B679CEFC-6174-4EDB-91E9-648D9371FCBA}"/>
                </a:ext>
              </a:extLst>
            </p:cNvPr>
            <p:cNvSpPr/>
            <p:nvPr/>
          </p:nvSpPr>
          <p:spPr>
            <a:xfrm>
              <a:off x="5145684" y="594357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0" name="Flowchart: Process 49">
              <a:extLst>
                <a:ext uri="{FF2B5EF4-FFF2-40B4-BE49-F238E27FC236}">
                  <a16:creationId xmlns:a16="http://schemas.microsoft.com/office/drawing/2014/main" id="{2D19B3C4-9F5E-4DE6-8766-0DF854F7EC4A}"/>
                </a:ext>
              </a:extLst>
            </p:cNvPr>
            <p:cNvSpPr/>
            <p:nvPr/>
          </p:nvSpPr>
          <p:spPr>
            <a:xfrm>
              <a:off x="5145684" y="7757568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3" name="Flowchart: Process 62">
            <a:extLst>
              <a:ext uri="{FF2B5EF4-FFF2-40B4-BE49-F238E27FC236}">
                <a16:creationId xmlns:a16="http://schemas.microsoft.com/office/drawing/2014/main" id="{8E8CBBC2-FE69-47FD-B17A-73BBBAF19312}"/>
              </a:ext>
            </a:extLst>
          </p:cNvPr>
          <p:cNvSpPr/>
          <p:nvPr/>
        </p:nvSpPr>
        <p:spPr>
          <a:xfrm>
            <a:off x="4953000" y="4098166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64" name="Flowchart: Process 63">
            <a:extLst>
              <a:ext uri="{FF2B5EF4-FFF2-40B4-BE49-F238E27FC236}">
                <a16:creationId xmlns:a16="http://schemas.microsoft.com/office/drawing/2014/main" id="{C6E8367E-4627-408E-91F9-DA5DE11AEAFD}"/>
              </a:ext>
            </a:extLst>
          </p:cNvPr>
          <p:cNvSpPr/>
          <p:nvPr/>
        </p:nvSpPr>
        <p:spPr>
          <a:xfrm>
            <a:off x="4953000" y="5942039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5" name="Flowchart: Process 64">
            <a:extLst>
              <a:ext uri="{FF2B5EF4-FFF2-40B4-BE49-F238E27FC236}">
                <a16:creationId xmlns:a16="http://schemas.microsoft.com/office/drawing/2014/main" id="{7F4DD81E-30DF-4631-8013-9AB9A1A00F7A}"/>
              </a:ext>
            </a:extLst>
          </p:cNvPr>
          <p:cNvSpPr/>
          <p:nvPr/>
        </p:nvSpPr>
        <p:spPr>
          <a:xfrm>
            <a:off x="4953000" y="7737567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Flowchart: Process 65">
            <a:extLst>
              <a:ext uri="{FF2B5EF4-FFF2-40B4-BE49-F238E27FC236}">
                <a16:creationId xmlns:a16="http://schemas.microsoft.com/office/drawing/2014/main" id="{BF2C3818-BDBD-4471-BB20-2F30C6DFE343}"/>
              </a:ext>
            </a:extLst>
          </p:cNvPr>
          <p:cNvSpPr/>
          <p:nvPr/>
        </p:nvSpPr>
        <p:spPr>
          <a:xfrm>
            <a:off x="9829800" y="4098166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67" name="Flowchart: Process 66">
            <a:extLst>
              <a:ext uri="{FF2B5EF4-FFF2-40B4-BE49-F238E27FC236}">
                <a16:creationId xmlns:a16="http://schemas.microsoft.com/office/drawing/2014/main" id="{72662048-E183-498C-A399-0682977D3448}"/>
              </a:ext>
            </a:extLst>
          </p:cNvPr>
          <p:cNvSpPr/>
          <p:nvPr/>
        </p:nvSpPr>
        <p:spPr>
          <a:xfrm>
            <a:off x="9829800" y="5942039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8" name="Flowchart: Process 67">
            <a:extLst>
              <a:ext uri="{FF2B5EF4-FFF2-40B4-BE49-F238E27FC236}">
                <a16:creationId xmlns:a16="http://schemas.microsoft.com/office/drawing/2014/main" id="{6CDA4020-C444-40A3-9A77-82E60165E14B}"/>
              </a:ext>
            </a:extLst>
          </p:cNvPr>
          <p:cNvSpPr/>
          <p:nvPr/>
        </p:nvSpPr>
        <p:spPr>
          <a:xfrm>
            <a:off x="9829800" y="7737567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Flowchart: Process 68">
            <a:extLst>
              <a:ext uri="{FF2B5EF4-FFF2-40B4-BE49-F238E27FC236}">
                <a16:creationId xmlns:a16="http://schemas.microsoft.com/office/drawing/2014/main" id="{194B7431-B058-402E-93B3-EE41DFBD4356}"/>
              </a:ext>
            </a:extLst>
          </p:cNvPr>
          <p:cNvSpPr/>
          <p:nvPr/>
        </p:nvSpPr>
        <p:spPr>
          <a:xfrm>
            <a:off x="14523720" y="4098166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0" name="Flowchart: Process 69">
            <a:extLst>
              <a:ext uri="{FF2B5EF4-FFF2-40B4-BE49-F238E27FC236}">
                <a16:creationId xmlns:a16="http://schemas.microsoft.com/office/drawing/2014/main" id="{0E141ABB-4D7A-4B01-B7A4-9F55417F0ECF}"/>
              </a:ext>
            </a:extLst>
          </p:cNvPr>
          <p:cNvSpPr/>
          <p:nvPr/>
        </p:nvSpPr>
        <p:spPr>
          <a:xfrm>
            <a:off x="14523720" y="5942039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Flowchart: Process 70">
            <a:extLst>
              <a:ext uri="{FF2B5EF4-FFF2-40B4-BE49-F238E27FC236}">
                <a16:creationId xmlns:a16="http://schemas.microsoft.com/office/drawing/2014/main" id="{5FAE7685-6D4F-48B7-8BFE-9E06BAD7B0FC}"/>
              </a:ext>
            </a:extLst>
          </p:cNvPr>
          <p:cNvSpPr/>
          <p:nvPr/>
        </p:nvSpPr>
        <p:spPr>
          <a:xfrm>
            <a:off x="14523720" y="7757568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6637">
            <a:off x="14208" y="-85486"/>
            <a:ext cx="1028485" cy="121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53222"/>
            <a:ext cx="528450" cy="895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6260">
            <a:off x="17055616" y="8013544"/>
            <a:ext cx="1243532" cy="21864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9FF529-67C5-4C13-9253-80032CBB04F6}"/>
              </a:ext>
            </a:extLst>
          </p:cNvPr>
          <p:cNvSpPr txBox="1"/>
          <p:nvPr/>
        </p:nvSpPr>
        <p:spPr>
          <a:xfrm>
            <a:off x="2324098" y="952500"/>
            <a:ext cx="13639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l-NL" sz="4800" b="1" i="1" dirty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 Xem tranh rồi nói phép chia thích hợp:</a:t>
            </a:r>
            <a:endParaRPr lang="vi-VN" sz="4800" b="1" i="1" dirty="0">
              <a:solidFill>
                <a:srgbClr val="3C3B3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10A30F-48C1-4A28-A67E-8440A0F06ED8}"/>
              </a:ext>
            </a:extLst>
          </p:cNvPr>
          <p:cNvSpPr txBox="1"/>
          <p:nvPr/>
        </p:nvSpPr>
        <p:spPr>
          <a:xfrm>
            <a:off x="1305058" y="1777654"/>
            <a:ext cx="1567787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tranh nêu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tranh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CDFD47-BF7A-450E-ABA4-7D7F2184B91B}"/>
              </a:ext>
            </a:extLst>
          </p:cNvPr>
          <p:cNvGrpSpPr/>
          <p:nvPr/>
        </p:nvGrpSpPr>
        <p:grpSpPr>
          <a:xfrm>
            <a:off x="863314" y="3429325"/>
            <a:ext cx="11273960" cy="3871913"/>
            <a:chOff x="863314" y="3429325"/>
            <a:chExt cx="11273960" cy="38719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1575B4C-E77B-4954-904C-4513864F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434" y="3429325"/>
              <a:ext cx="10663840" cy="3871913"/>
            </a:xfrm>
            <a:prstGeom prst="rect">
              <a:avLst/>
            </a:prstGeom>
          </p:spPr>
        </p:pic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612A2CE5-8551-447D-A429-9665EF06909C}"/>
                </a:ext>
              </a:extLst>
            </p:cNvPr>
            <p:cNvSpPr txBox="1"/>
            <p:nvPr/>
          </p:nvSpPr>
          <p:spPr>
            <a:xfrm>
              <a:off x="863314" y="4978796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B7319C-E5F0-452D-A917-5EA72143BD7C}"/>
              </a:ext>
            </a:extLst>
          </p:cNvPr>
          <p:cNvGrpSpPr/>
          <p:nvPr/>
        </p:nvGrpSpPr>
        <p:grpSpPr>
          <a:xfrm>
            <a:off x="6497427" y="7123238"/>
            <a:ext cx="10061527" cy="2398579"/>
            <a:chOff x="6497427" y="7123238"/>
            <a:chExt cx="10061527" cy="2398579"/>
          </a:xfrm>
        </p:grpSpPr>
        <p:pic>
          <p:nvPicPr>
            <p:cNvPr id="18" name="Picture 17" descr="A close-up of a calculator and several coins&#10;&#10;Description automatically generated with low confidence">
              <a:extLst>
                <a:ext uri="{FF2B5EF4-FFF2-40B4-BE49-F238E27FC236}">
                  <a16:creationId xmlns:a16="http://schemas.microsoft.com/office/drawing/2014/main" id="{F4F18B9C-B55A-436E-B145-915B89CD2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1"/>
            <a:stretch/>
          </p:blipFill>
          <p:spPr>
            <a:xfrm>
              <a:off x="7086600" y="7123238"/>
              <a:ext cx="9472354" cy="2398579"/>
            </a:xfrm>
            <a:prstGeom prst="rect">
              <a:avLst/>
            </a:prstGeom>
          </p:spPr>
        </p:pic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7DF949AB-46ED-4E5F-B2D2-CEB051ED326D}"/>
                </a:ext>
              </a:extLst>
            </p:cNvPr>
            <p:cNvSpPr txBox="1"/>
            <p:nvPr/>
          </p:nvSpPr>
          <p:spPr>
            <a:xfrm>
              <a:off x="6497427" y="7897987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6637">
            <a:off x="14208" y="-85486"/>
            <a:ext cx="1028485" cy="121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53222"/>
            <a:ext cx="528450" cy="895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6260">
            <a:off x="17055616" y="8013544"/>
            <a:ext cx="1243532" cy="2186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F13D1F-B1A7-49D1-A578-8E2F81C5DB38}"/>
              </a:ext>
            </a:extLst>
          </p:cNvPr>
          <p:cNvSpPr txBox="1"/>
          <p:nvPr/>
        </p:nvSpPr>
        <p:spPr>
          <a:xfrm>
            <a:off x="4270786" y="5049433"/>
            <a:ext cx="974642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nl-NL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 bạn, xếp đều vào 5 vòng tròn.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2D645E-D372-4BD7-8F24-D44F3943348A}"/>
              </a:ext>
            </a:extLst>
          </p:cNvPr>
          <p:cNvGrpSpPr/>
          <p:nvPr/>
        </p:nvGrpSpPr>
        <p:grpSpPr>
          <a:xfrm>
            <a:off x="2438400" y="7523995"/>
            <a:ext cx="12548354" cy="1570859"/>
            <a:chOff x="2466975" y="7006943"/>
            <a:chExt cx="12548354" cy="157085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6CFB84-FD1C-4C96-B69E-50B03FF1FB55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AB7C56E-BDA7-43F6-8A1A-352B3CABE2DD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953CCC93-51AD-45F0-B5A8-EB36BD94D9D3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3088D70-328F-47B8-9A6B-13AD3A6951F5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94E9FB-FB08-4BB0-A99E-DFA25AEB6DA4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335F080-1030-4B4A-9EE5-3C2BF9FA9679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6E1C1E-5F91-4AFF-AE4B-A6632B96F6E7}"/>
              </a:ext>
            </a:extLst>
          </p:cNvPr>
          <p:cNvSpPr/>
          <p:nvPr/>
        </p:nvSpPr>
        <p:spPr>
          <a:xfrm>
            <a:off x="6913272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B4F4E498-02E1-4F9B-8DE9-7345A0ADAB83}"/>
              </a:ext>
            </a:extLst>
          </p:cNvPr>
          <p:cNvSpPr/>
          <p:nvPr/>
        </p:nvSpPr>
        <p:spPr>
          <a:xfrm>
            <a:off x="8923767" y="7780020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F16DA0-E6C3-4C08-92D5-AC82B75A61DD}"/>
              </a:ext>
            </a:extLst>
          </p:cNvPr>
          <p:cNvSpPr/>
          <p:nvPr/>
        </p:nvSpPr>
        <p:spPr>
          <a:xfrm>
            <a:off x="10836033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2861EC8-5810-4DA3-A1A5-B84D5EA43DE4}"/>
              </a:ext>
            </a:extLst>
          </p:cNvPr>
          <p:cNvSpPr/>
          <p:nvPr/>
        </p:nvSpPr>
        <p:spPr>
          <a:xfrm>
            <a:off x="13615154" y="7734300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1C4AC-47CB-49EC-82EE-B220D40D2A04}"/>
              </a:ext>
            </a:extLst>
          </p:cNvPr>
          <p:cNvGrpSpPr/>
          <p:nvPr/>
        </p:nvGrpSpPr>
        <p:grpSpPr>
          <a:xfrm>
            <a:off x="5350649" y="5948493"/>
            <a:ext cx="6711932" cy="1188720"/>
            <a:chOff x="5403868" y="5661560"/>
            <a:chExt cx="6711932" cy="118872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57362-E876-4B42-BFA3-18392873EB06}"/>
                </a:ext>
              </a:extLst>
            </p:cNvPr>
            <p:cNvSpPr txBox="1"/>
            <p:nvPr/>
          </p:nvSpPr>
          <p:spPr>
            <a:xfrm>
              <a:off x="5403868" y="5765907"/>
              <a:ext cx="671193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 vòng tròn có             bạn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CEC85B6-F6AF-4586-9711-1178C23D590B}"/>
                </a:ext>
              </a:extLst>
            </p:cNvPr>
            <p:cNvSpPr/>
            <p:nvPr/>
          </p:nvSpPr>
          <p:spPr>
            <a:xfrm>
              <a:off x="9610277" y="5661560"/>
              <a:ext cx="1188720" cy="11887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9ABB3DE-EF45-4DF3-9381-6C712C2213D8}"/>
              </a:ext>
            </a:extLst>
          </p:cNvPr>
          <p:cNvSpPr/>
          <p:nvPr/>
        </p:nvSpPr>
        <p:spPr>
          <a:xfrm>
            <a:off x="9563847" y="5959539"/>
            <a:ext cx="1188720" cy="118872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6EF708-E421-43D8-8314-459CF6EDDBCD}"/>
              </a:ext>
            </a:extLst>
          </p:cNvPr>
          <p:cNvGrpSpPr/>
          <p:nvPr/>
        </p:nvGrpSpPr>
        <p:grpSpPr>
          <a:xfrm>
            <a:off x="2712376" y="495300"/>
            <a:ext cx="12863248" cy="4448965"/>
            <a:chOff x="863314" y="3429325"/>
            <a:chExt cx="12863248" cy="44489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3E56EF1-E3D2-40F3-B66B-33BB923BA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433" y="3429325"/>
              <a:ext cx="12253129" cy="4448965"/>
            </a:xfrm>
            <a:prstGeom prst="rect">
              <a:avLst/>
            </a:prstGeom>
          </p:spPr>
        </p:pic>
        <p:sp>
          <p:nvSpPr>
            <p:cNvPr id="39" name="TextBox 4">
              <a:extLst>
                <a:ext uri="{FF2B5EF4-FFF2-40B4-BE49-F238E27FC236}">
                  <a16:creationId xmlns:a16="http://schemas.microsoft.com/office/drawing/2014/main" id="{968640C8-D46B-4FD1-A25D-6843C1BDBAEF}"/>
                </a:ext>
              </a:extLst>
            </p:cNvPr>
            <p:cNvSpPr txBox="1"/>
            <p:nvPr/>
          </p:nvSpPr>
          <p:spPr>
            <a:xfrm>
              <a:off x="863314" y="4978796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702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 animBg="1"/>
      <p:bldP spid="30" grpId="0" animBg="1"/>
      <p:bldP spid="31" grpId="0" animBg="1"/>
      <p:bldP spid="32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6637">
            <a:off x="14208" y="-85486"/>
            <a:ext cx="1028485" cy="121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53222"/>
            <a:ext cx="528450" cy="895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6260">
            <a:off x="17055616" y="8013544"/>
            <a:ext cx="1243532" cy="2186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F13D1F-B1A7-49D1-A578-8E2F81C5DB38}"/>
              </a:ext>
            </a:extLst>
          </p:cNvPr>
          <p:cNvSpPr txBox="1"/>
          <p:nvPr/>
        </p:nvSpPr>
        <p:spPr>
          <a:xfrm>
            <a:off x="4270786" y="5049433"/>
            <a:ext cx="974642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nl-NL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cúc áo, khâu vào mỗi áo 5 cúc.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2D645E-D372-4BD7-8F24-D44F3943348A}"/>
              </a:ext>
            </a:extLst>
          </p:cNvPr>
          <p:cNvGrpSpPr/>
          <p:nvPr/>
        </p:nvGrpSpPr>
        <p:grpSpPr>
          <a:xfrm>
            <a:off x="2438400" y="7523995"/>
            <a:ext cx="12548354" cy="1570859"/>
            <a:chOff x="2466975" y="7006943"/>
            <a:chExt cx="12548354" cy="157085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6CFB84-FD1C-4C96-B69E-50B03FF1FB55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AB7C56E-BDA7-43F6-8A1A-352B3CABE2DD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953CCC93-51AD-45F0-B5A8-EB36BD94D9D3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3088D70-328F-47B8-9A6B-13AD3A6951F5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94E9FB-FB08-4BB0-A99E-DFA25AEB6DA4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335F080-1030-4B4A-9EE5-3C2BF9FA9679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6E1C1E-5F91-4AFF-AE4B-A6632B96F6E7}"/>
              </a:ext>
            </a:extLst>
          </p:cNvPr>
          <p:cNvSpPr/>
          <p:nvPr/>
        </p:nvSpPr>
        <p:spPr>
          <a:xfrm>
            <a:off x="6913272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B4F4E498-02E1-4F9B-8DE9-7345A0ADAB83}"/>
              </a:ext>
            </a:extLst>
          </p:cNvPr>
          <p:cNvSpPr/>
          <p:nvPr/>
        </p:nvSpPr>
        <p:spPr>
          <a:xfrm>
            <a:off x="8923767" y="7780020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F16DA0-E6C3-4C08-92D5-AC82B75A61DD}"/>
              </a:ext>
            </a:extLst>
          </p:cNvPr>
          <p:cNvSpPr/>
          <p:nvPr/>
        </p:nvSpPr>
        <p:spPr>
          <a:xfrm>
            <a:off x="10836033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2861EC8-5810-4DA3-A1A5-B84D5EA43DE4}"/>
              </a:ext>
            </a:extLst>
          </p:cNvPr>
          <p:cNvSpPr/>
          <p:nvPr/>
        </p:nvSpPr>
        <p:spPr>
          <a:xfrm>
            <a:off x="13615154" y="7734300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1C4AC-47CB-49EC-82EE-B220D40D2A04}"/>
              </a:ext>
            </a:extLst>
          </p:cNvPr>
          <p:cNvGrpSpPr/>
          <p:nvPr/>
        </p:nvGrpSpPr>
        <p:grpSpPr>
          <a:xfrm>
            <a:off x="5181600" y="6036213"/>
            <a:ext cx="6459103" cy="1188720"/>
            <a:chOff x="6966491" y="5661560"/>
            <a:chExt cx="6459103" cy="118872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57362-E876-4B42-BFA3-18392873EB06}"/>
                </a:ext>
              </a:extLst>
            </p:cNvPr>
            <p:cNvSpPr txBox="1"/>
            <p:nvPr/>
          </p:nvSpPr>
          <p:spPr>
            <a:xfrm>
              <a:off x="6966491" y="5768379"/>
              <a:ext cx="6459103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Khâu đủ           chiếc áo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CEC85B6-F6AF-4586-9711-1178C23D590B}"/>
                </a:ext>
              </a:extLst>
            </p:cNvPr>
            <p:cNvSpPr/>
            <p:nvPr/>
          </p:nvSpPr>
          <p:spPr>
            <a:xfrm>
              <a:off x="9610277" y="5661560"/>
              <a:ext cx="1188720" cy="11887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9ABB3DE-EF45-4DF3-9381-6C712C2213D8}"/>
              </a:ext>
            </a:extLst>
          </p:cNvPr>
          <p:cNvSpPr/>
          <p:nvPr/>
        </p:nvSpPr>
        <p:spPr>
          <a:xfrm>
            <a:off x="7832175" y="6047259"/>
            <a:ext cx="1188720" cy="118872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6C9DB8B-9E47-404D-83FB-9DE5784A6C68}"/>
              </a:ext>
            </a:extLst>
          </p:cNvPr>
          <p:cNvGrpSpPr/>
          <p:nvPr/>
        </p:nvGrpSpPr>
        <p:grpSpPr>
          <a:xfrm>
            <a:off x="2470655" y="906816"/>
            <a:ext cx="13346689" cy="3230444"/>
            <a:chOff x="6497427" y="7123238"/>
            <a:chExt cx="13346689" cy="3230444"/>
          </a:xfrm>
        </p:grpSpPr>
        <p:pic>
          <p:nvPicPr>
            <p:cNvPr id="33" name="Picture 32" descr="A close-up of a calculator and several coins&#10;&#10;Description automatically generated with low confidence">
              <a:extLst>
                <a:ext uri="{FF2B5EF4-FFF2-40B4-BE49-F238E27FC236}">
                  <a16:creationId xmlns:a16="http://schemas.microsoft.com/office/drawing/2014/main" id="{1ECD585D-4D2C-4D2C-B9F2-978DFB42B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1"/>
            <a:stretch/>
          </p:blipFill>
          <p:spPr>
            <a:xfrm>
              <a:off x="7086600" y="7123238"/>
              <a:ext cx="12757516" cy="3230444"/>
            </a:xfrm>
            <a:prstGeom prst="rect">
              <a:avLst/>
            </a:prstGeom>
          </p:spPr>
        </p:pic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F11FB30A-F55A-4D4F-9E6D-37097627EC95}"/>
                </a:ext>
              </a:extLst>
            </p:cNvPr>
            <p:cNvSpPr txBox="1"/>
            <p:nvPr/>
          </p:nvSpPr>
          <p:spPr>
            <a:xfrm>
              <a:off x="6497427" y="8206874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11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 animBg="1"/>
      <p:bldP spid="30" grpId="0" animBg="1"/>
      <p:bldP spid="31" grpId="0" animBg="1"/>
      <p:bldP spid="32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11733" y="-292673"/>
            <a:ext cx="1533239" cy="1321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9600" y="8166509"/>
            <a:ext cx="3519925" cy="3033534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B3C779AD-2D8D-427C-8C0F-AD0C55948119}"/>
              </a:ext>
            </a:extLst>
          </p:cNvPr>
          <p:cNvSpPr txBox="1"/>
          <p:nvPr/>
        </p:nvSpPr>
        <p:spPr>
          <a:xfrm>
            <a:off x="4219575" y="769076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9BB0C6-0219-4F9C-93F6-69F3F1C5A9B7}"/>
              </a:ext>
            </a:extLst>
          </p:cNvPr>
          <p:cNvSpPr txBox="1"/>
          <p:nvPr/>
        </p:nvSpPr>
        <p:spPr>
          <a:xfrm>
            <a:off x="2762317" y="1485900"/>
            <a:ext cx="1276336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tìm một vài tình huống trong thực tế có sử dụng phép chia trong </a:t>
            </a:r>
            <a:r>
              <a:rPr lang="nl-NL" sz="3600" b="1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Bảng chia 5</a:t>
            </a: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và chia sẻ với bạn.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486FAD-5713-48B6-BF3F-C04186A73A18}"/>
              </a:ext>
            </a:extLst>
          </p:cNvPr>
          <p:cNvGrpSpPr/>
          <p:nvPr/>
        </p:nvGrpSpPr>
        <p:grpSpPr>
          <a:xfrm>
            <a:off x="1371600" y="3162300"/>
            <a:ext cx="15731005" cy="3091486"/>
            <a:chOff x="1371600" y="3527922"/>
            <a:chExt cx="15731005" cy="3091486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DBA1F00-CF98-4C73-9C39-7663DB4C0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71600" y="3550614"/>
              <a:ext cx="5186458" cy="1458691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E9E80DE9-75FC-411D-BDE5-A15FCA905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936206" y="5206098"/>
              <a:ext cx="5186458" cy="1413310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1B4DAC9A-AA9A-45A6-B66A-E2129FE46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448800" y="5124450"/>
              <a:ext cx="5186458" cy="1471657"/>
            </a:xfrm>
            <a:prstGeom prst="rect">
              <a:avLst/>
            </a:prstGeom>
          </p:spPr>
        </p:pic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9558C578-4E8E-4C28-9654-139A94690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16147" y="3527922"/>
              <a:ext cx="5186458" cy="1504073"/>
            </a:xfrm>
            <a:prstGeom prst="rect">
              <a:avLst/>
            </a:prstGeom>
          </p:spPr>
        </p:pic>
        <p:pic>
          <p:nvPicPr>
            <p:cNvPr id="24" name="Picture 11">
              <a:extLst>
                <a:ext uri="{FF2B5EF4-FFF2-40B4-BE49-F238E27FC236}">
                  <a16:creationId xmlns:a16="http://schemas.microsoft.com/office/drawing/2014/main" id="{D4B2400E-CE8D-4B91-A333-17B630CA9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725211" y="3627765"/>
              <a:ext cx="5023783" cy="138154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D47636B-6792-414F-BCC5-9B156EC021BC}"/>
              </a:ext>
            </a:extLst>
          </p:cNvPr>
          <p:cNvSpPr txBox="1"/>
          <p:nvPr/>
        </p:nvSpPr>
        <p:spPr>
          <a:xfrm>
            <a:off x="2109786" y="6210300"/>
            <a:ext cx="1406842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nl-NL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2A có 25 bạn học sinh. Cô giáo chia đều thành 5 nhóm.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nl-NL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có 5 học sinh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B3DC68-BE59-4B42-B1BB-C39410AB4DB3}"/>
              </a:ext>
            </a:extLst>
          </p:cNvPr>
          <p:cNvGrpSpPr/>
          <p:nvPr/>
        </p:nvGrpSpPr>
        <p:grpSpPr>
          <a:xfrm>
            <a:off x="2434143" y="7981195"/>
            <a:ext cx="12548354" cy="1570859"/>
            <a:chOff x="2466975" y="7006943"/>
            <a:chExt cx="12548354" cy="157085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C62F7-230B-4E88-A645-2F9003689687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4761722-0560-4347-93F5-EF3849B586C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D149DBFE-7796-4CE8-B6D1-487A39267466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19C7800-7286-4F92-B1D9-59E67CAC4CE4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56A2E6-11B8-43D0-9C93-0B252E92A076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D7257B1-5567-4B6B-8CF5-9E0B97EDBEB8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6CF6E1F-9BB4-4853-AF85-E110BE0DA359}"/>
              </a:ext>
            </a:extLst>
          </p:cNvPr>
          <p:cNvSpPr/>
          <p:nvPr/>
        </p:nvSpPr>
        <p:spPr>
          <a:xfrm>
            <a:off x="6909015" y="81849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B78DC6D7-13D3-49AF-88D6-15039796A893}"/>
              </a:ext>
            </a:extLst>
          </p:cNvPr>
          <p:cNvSpPr/>
          <p:nvPr/>
        </p:nvSpPr>
        <p:spPr>
          <a:xfrm>
            <a:off x="8919510" y="8237220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4831158-02AE-403F-82B3-9419E8E1D100}"/>
              </a:ext>
            </a:extLst>
          </p:cNvPr>
          <p:cNvSpPr/>
          <p:nvPr/>
        </p:nvSpPr>
        <p:spPr>
          <a:xfrm>
            <a:off x="10831776" y="81849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3B032D-7D06-4B9F-BFCC-F6678ECF8DDA}"/>
              </a:ext>
            </a:extLst>
          </p:cNvPr>
          <p:cNvSpPr/>
          <p:nvPr/>
        </p:nvSpPr>
        <p:spPr>
          <a:xfrm>
            <a:off x="13610897" y="8191500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5" grpId="0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6571860-03FA-4697-A1F1-80BC2223B84B}"/>
              </a:ext>
            </a:extLst>
          </p:cNvPr>
          <p:cNvSpPr txBox="1"/>
          <p:nvPr/>
        </p:nvSpPr>
        <p:spPr>
          <a:xfrm>
            <a:off x="3340894" y="495300"/>
            <a:ext cx="11606213" cy="233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“CHIA QUÀ GIÁNG SINH”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165F1-8981-4B9F-80E4-51E57C0B5D6D}"/>
              </a:ext>
            </a:extLst>
          </p:cNvPr>
          <p:cNvSpPr txBox="1"/>
          <p:nvPr/>
        </p:nvSpPr>
        <p:spPr>
          <a:xfrm>
            <a:off x="1657863" y="2910215"/>
            <a:ext cx="14972273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Noel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Các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Noel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Noel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F1AF5B-4035-4FD3-97CD-E2EB498C1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229535"/>
            <a:ext cx="3114085" cy="3057465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750E591A-D44A-4659-9EF8-9974FF9182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99719" y="6871995"/>
            <a:ext cx="2350181" cy="34340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61DE51-2CA5-4C78-9C15-ACD3529FC05A}"/>
              </a:ext>
            </a:extLst>
          </p:cNvPr>
          <p:cNvGrpSpPr/>
          <p:nvPr/>
        </p:nvGrpSpPr>
        <p:grpSpPr>
          <a:xfrm>
            <a:off x="2334856" y="1638300"/>
            <a:ext cx="4434322" cy="2422574"/>
            <a:chOff x="2522363" y="1746060"/>
            <a:chExt cx="4434322" cy="2422574"/>
          </a:xfrm>
        </p:grpSpPr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7C4628C2-F2C8-491F-B821-61D66FE5A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22363" y="1746060"/>
              <a:ext cx="2215388" cy="2403524"/>
            </a:xfrm>
            <a:prstGeom prst="rect">
              <a:avLst/>
            </a:prstGeom>
          </p:spPr>
        </p:pic>
        <p:pic>
          <p:nvPicPr>
            <p:cNvPr id="13" name="Picture 20">
              <a:extLst>
                <a:ext uri="{FF2B5EF4-FFF2-40B4-BE49-F238E27FC236}">
                  <a16:creationId xmlns:a16="http://schemas.microsoft.com/office/drawing/2014/main" id="{D0FA48AB-9DBC-4F68-A69D-DF5027E75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737751" y="1765110"/>
              <a:ext cx="2218934" cy="240352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7905272" y="1857046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35 quả cầu tuyết,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7 quả cầu tuyết.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01870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7905272" y="1857046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20 đôi giày trượt tuyết,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4 đôi.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87518CCC-58F5-4F7B-AA83-F4A105A19A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19682" y="1581545"/>
            <a:ext cx="3809390" cy="2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14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7905272" y="1857046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40 đôi găng tay,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8 đôi.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FE17FE-E530-473E-A298-4BA939F1F104}"/>
              </a:ext>
            </a:extLst>
          </p:cNvPr>
          <p:cNvGrpSpPr/>
          <p:nvPr/>
        </p:nvGrpSpPr>
        <p:grpSpPr>
          <a:xfrm>
            <a:off x="1604720" y="1541135"/>
            <a:ext cx="5553691" cy="3052866"/>
            <a:chOff x="1604720" y="1541135"/>
            <a:chExt cx="5553691" cy="3052866"/>
          </a:xfrm>
        </p:grpSpPr>
        <p:pic>
          <p:nvPicPr>
            <p:cNvPr id="32" name="Picture 10">
              <a:extLst>
                <a:ext uri="{FF2B5EF4-FFF2-40B4-BE49-F238E27FC236}">
                  <a16:creationId xmlns:a16="http://schemas.microsoft.com/office/drawing/2014/main" id="{865E6384-DD58-4B90-AEB5-DBB7FB4D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604720" y="2155761"/>
              <a:ext cx="3006799" cy="2438240"/>
            </a:xfrm>
            <a:prstGeom prst="rect">
              <a:avLst/>
            </a:prstGeom>
          </p:spPr>
        </p:pic>
        <p:pic>
          <p:nvPicPr>
            <p:cNvPr id="34" name="Picture 12">
              <a:extLst>
                <a:ext uri="{FF2B5EF4-FFF2-40B4-BE49-F238E27FC236}">
                  <a16:creationId xmlns:a16="http://schemas.microsoft.com/office/drawing/2014/main" id="{B8168B0B-C1D1-458E-A126-200ED8A4D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469103" y="1541135"/>
              <a:ext cx="2689308" cy="2869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369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15 chiếc áo len,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3 đôi.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7772B2-AD68-4921-A073-7E5F42D00C8E}"/>
              </a:ext>
            </a:extLst>
          </p:cNvPr>
          <p:cNvGrpSpPr/>
          <p:nvPr/>
        </p:nvGrpSpPr>
        <p:grpSpPr>
          <a:xfrm>
            <a:off x="1538392" y="1712293"/>
            <a:ext cx="6574635" cy="2302151"/>
            <a:chOff x="1206155" y="1589008"/>
            <a:chExt cx="6574635" cy="2302151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DD7EE2CC-7B22-49D1-BAA3-722797999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06155" y="1589008"/>
              <a:ext cx="2410559" cy="2296605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0CF172AB-38EF-4935-9910-B44CBA0A2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3298772" y="1596833"/>
              <a:ext cx="2314704" cy="2288780"/>
            </a:xfrm>
            <a:prstGeom prst="rect">
              <a:avLst/>
            </a:prstGeom>
          </p:spPr>
        </p:pic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id="{5522B4CF-5CD9-4522-A88B-097C34644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4995185" y="1596833"/>
              <a:ext cx="2785605" cy="2294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5505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616" y="8433335"/>
            <a:ext cx="1286740" cy="18514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3000" y="-258111"/>
            <a:ext cx="2452500" cy="11861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38366" y="114300"/>
            <a:ext cx="1931705" cy="10334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47769" y="9489159"/>
            <a:ext cx="2260615" cy="7799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3679" y="-228976"/>
            <a:ext cx="1773331" cy="2130127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3EC80617-F069-4D4E-9D66-4C24EF27A0C9}"/>
              </a:ext>
            </a:extLst>
          </p:cNvPr>
          <p:cNvSpPr txBox="1"/>
          <p:nvPr/>
        </p:nvSpPr>
        <p:spPr>
          <a:xfrm>
            <a:off x="4337547" y="16383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“TRUYỀN ĐIỆN”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196402-F370-45D3-94BD-B01BED582B08}"/>
              </a:ext>
            </a:extLst>
          </p:cNvPr>
          <p:cNvSpPr txBox="1"/>
          <p:nvPr/>
        </p:nvSpPr>
        <p:spPr>
          <a:xfrm>
            <a:off x="2218187" y="2799855"/>
            <a:ext cx="13851623" cy="5848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25 chiếc tàu hỏa,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5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4B4D5AB4-6B57-44EC-87FC-05AD6177C3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574242" y="1466094"/>
            <a:ext cx="5303450" cy="252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87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10 chiếc khăn,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2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BF5658-47B9-4C15-849A-A5F01AEB9259}"/>
              </a:ext>
            </a:extLst>
          </p:cNvPr>
          <p:cNvGrpSpPr/>
          <p:nvPr/>
        </p:nvGrpSpPr>
        <p:grpSpPr>
          <a:xfrm>
            <a:off x="3053198" y="1172090"/>
            <a:ext cx="4728718" cy="3254786"/>
            <a:chOff x="3053198" y="1172090"/>
            <a:chExt cx="4728718" cy="3254786"/>
          </a:xfrm>
        </p:grpSpPr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D4C60A90-24E7-48A6-A9D2-A27BE0AE4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053198" y="1174857"/>
              <a:ext cx="2554313" cy="3252019"/>
            </a:xfrm>
            <a:prstGeom prst="rect">
              <a:avLst/>
            </a:prstGeom>
          </p:spPr>
        </p:pic>
        <p:pic>
          <p:nvPicPr>
            <p:cNvPr id="33" name="Picture 17">
              <a:extLst>
                <a:ext uri="{FF2B5EF4-FFF2-40B4-BE49-F238E27FC236}">
                  <a16:creationId xmlns:a16="http://schemas.microsoft.com/office/drawing/2014/main" id="{5288E699-D844-4781-9F13-18F32781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961693" y="1172090"/>
              <a:ext cx="2820223" cy="2904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7243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30 chú lính chì,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6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CC1F96-C1B4-405B-A580-253C99CE9CBF}"/>
              </a:ext>
            </a:extLst>
          </p:cNvPr>
          <p:cNvGrpSpPr/>
          <p:nvPr/>
        </p:nvGrpSpPr>
        <p:grpSpPr>
          <a:xfrm>
            <a:off x="1268292" y="1352382"/>
            <a:ext cx="7133611" cy="2959436"/>
            <a:chOff x="1268292" y="1352382"/>
            <a:chExt cx="7133611" cy="2959436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19FA9BD1-E164-4EC2-ACB1-19048AA16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704198" y="1352382"/>
              <a:ext cx="1974751" cy="2959436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9A4C5A1C-C8CE-4482-A7C8-FFB310DAE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469838" y="1352382"/>
              <a:ext cx="1974751" cy="295943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205BA85C-CF48-4BE5-993D-00B215DE4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050952" y="1352382"/>
              <a:ext cx="1974751" cy="2959436"/>
            </a:xfrm>
            <a:prstGeom prst="rect">
              <a:avLst/>
            </a:prstGeom>
          </p:spPr>
        </p:pic>
        <p:pic>
          <p:nvPicPr>
            <p:cNvPr id="36" name="Picture 8">
              <a:extLst>
                <a:ext uri="{FF2B5EF4-FFF2-40B4-BE49-F238E27FC236}">
                  <a16:creationId xmlns:a16="http://schemas.microsoft.com/office/drawing/2014/main" id="{4FD31604-2A8A-4C44-BB21-BA52432F8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68292" y="1352382"/>
              <a:ext cx="1974751" cy="2959436"/>
            </a:xfrm>
            <a:prstGeom prst="rect">
              <a:avLst/>
            </a:prstGeom>
          </p:spPr>
        </p:pic>
        <p:pic>
          <p:nvPicPr>
            <p:cNvPr id="37" name="Picture 8">
              <a:extLst>
                <a:ext uri="{FF2B5EF4-FFF2-40B4-BE49-F238E27FC236}">
                  <a16:creationId xmlns:a16="http://schemas.microsoft.com/office/drawing/2014/main" id="{2AFF433A-808F-4A75-A0A8-1A8CC69BA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427152" y="1352382"/>
              <a:ext cx="1974751" cy="295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05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5 chiếc mũ len,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1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3605C9-033C-49A2-B7B7-C15BCBED146D}"/>
              </a:ext>
            </a:extLst>
          </p:cNvPr>
          <p:cNvGrpSpPr/>
          <p:nvPr/>
        </p:nvGrpSpPr>
        <p:grpSpPr>
          <a:xfrm>
            <a:off x="2021707" y="1366561"/>
            <a:ext cx="5277561" cy="2576534"/>
            <a:chOff x="2021707" y="1366561"/>
            <a:chExt cx="5277561" cy="2576534"/>
          </a:xfrm>
        </p:grpSpPr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2B0A30CD-AD98-4C35-9F27-E9CB61AC6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021707" y="1366561"/>
              <a:ext cx="2829945" cy="2557241"/>
            </a:xfrm>
            <a:prstGeom prst="rect">
              <a:avLst/>
            </a:prstGeom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DEF009C6-45E9-4847-BF83-352FBEAAC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790904" y="1407066"/>
              <a:ext cx="2508364" cy="2536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269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50 cái bánh quy,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10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BBA16B-A31D-46C4-A972-6E1B0907D6B8}"/>
              </a:ext>
            </a:extLst>
          </p:cNvPr>
          <p:cNvGrpSpPr/>
          <p:nvPr/>
        </p:nvGrpSpPr>
        <p:grpSpPr>
          <a:xfrm>
            <a:off x="2300602" y="1552405"/>
            <a:ext cx="5055613" cy="3205567"/>
            <a:chOff x="1846915" y="3699296"/>
            <a:chExt cx="5055613" cy="3205567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4BE189AA-CE4E-4C46-93FA-924D5C0D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846915" y="3839216"/>
              <a:ext cx="1174456" cy="1603354"/>
            </a:xfrm>
            <a:prstGeom prst="rect">
              <a:avLst/>
            </a:prstGeom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76343A30-F71A-4422-9EF0-C26D84312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2907929" y="3873216"/>
              <a:ext cx="1524929" cy="1540333"/>
            </a:xfrm>
            <a:prstGeom prst="rect">
              <a:avLst/>
            </a:prstGeom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4F2820DC-3DBB-42D3-8B0B-04B9ECDBC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4330356" y="3839216"/>
              <a:ext cx="1303616" cy="1483488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7E41898F-7276-49B6-B530-C1856E2FD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5630249" y="3699296"/>
              <a:ext cx="1272279" cy="1563476"/>
            </a:xfrm>
            <a:prstGeom prst="rect">
              <a:avLst/>
            </a:prstGeom>
          </p:spPr>
        </p:pic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68401DB2-97B2-4684-AAA9-9E274EFBC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3297992" y="5290072"/>
              <a:ext cx="1382916" cy="1521778"/>
            </a:xfrm>
            <a:prstGeom prst="rect">
              <a:avLst/>
            </a:prstGeom>
          </p:spPr>
        </p:pic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3E3ABC9A-3728-4711-A8F0-0BA2A8DD7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4636912" y="5521347"/>
              <a:ext cx="1181101" cy="1308700"/>
            </a:xfrm>
            <a:prstGeom prst="rect">
              <a:avLst/>
            </a:prstGeom>
          </p:spPr>
        </p:pic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id="{FF835CD9-5EC0-460B-ADD7-A0312AC3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5870781" y="5519113"/>
              <a:ext cx="942310" cy="1385750"/>
            </a:xfrm>
            <a:prstGeom prst="rect">
              <a:avLst/>
            </a:prstGeom>
          </p:spPr>
        </p:pic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8DD6D398-7B86-4268-A0DB-9B49FD04A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1930321" y="5481845"/>
              <a:ext cx="1284983" cy="1281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030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3">
            <a:extLst>
              <a:ext uri="{FF2B5EF4-FFF2-40B4-BE49-F238E27FC236}">
                <a16:creationId xmlns:a16="http://schemas.microsoft.com/office/drawing/2014/main" id="{F3A09484-341C-417E-8410-DEFF020872B3}"/>
              </a:ext>
            </a:extLst>
          </p:cNvPr>
          <p:cNvSpPr txBox="1"/>
          <p:nvPr/>
        </p:nvSpPr>
        <p:spPr>
          <a:xfrm>
            <a:off x="4249988" y="1316415"/>
            <a:ext cx="9788024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400" b="1" dirty="0">
                <a:solidFill>
                  <a:srgbClr val="3C3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A90D5EB-B562-457F-B717-17EEF435A26C}"/>
              </a:ext>
            </a:extLst>
          </p:cNvPr>
          <p:cNvGrpSpPr/>
          <p:nvPr/>
        </p:nvGrpSpPr>
        <p:grpSpPr>
          <a:xfrm>
            <a:off x="2362199" y="3162300"/>
            <a:ext cx="6400801" cy="4953000"/>
            <a:chOff x="2362199" y="3162300"/>
            <a:chExt cx="6400801" cy="4953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2E54276-526A-41B5-8160-11FC0C537710}"/>
                </a:ext>
              </a:extLst>
            </p:cNvPr>
            <p:cNvGrpSpPr/>
            <p:nvPr/>
          </p:nvGrpSpPr>
          <p:grpSpPr>
            <a:xfrm>
              <a:off x="2362199" y="3162300"/>
              <a:ext cx="6400799" cy="4953000"/>
              <a:chOff x="560461" y="4141716"/>
              <a:chExt cx="6400799" cy="4953000"/>
            </a:xfrm>
          </p:grpSpPr>
          <p:pic>
            <p:nvPicPr>
              <p:cNvPr id="2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0461" y="4502829"/>
                <a:ext cx="6400799" cy="4591887"/>
              </a:xfrm>
              <a:prstGeom prst="rect">
                <a:avLst/>
              </a:prstGeom>
            </p:spPr>
          </p:pic>
          <p:pic>
            <p:nvPicPr>
              <p:cNvPr id="25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13923" y="4141716"/>
                <a:ext cx="964135" cy="722225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D63DD0-44BC-42E4-A96F-109BC296B3D2}"/>
                </a:ext>
              </a:extLst>
            </p:cNvPr>
            <p:cNvSpPr txBox="1"/>
            <p:nvPr/>
          </p:nvSpPr>
          <p:spPr>
            <a:xfrm>
              <a:off x="2432458" y="4717387"/>
              <a:ext cx="6330542" cy="221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Đọc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5</a:t>
              </a:r>
              <a:endParaRPr lang="vi-VN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EE4E2C-2117-4405-8005-3AAE4B256199}"/>
              </a:ext>
            </a:extLst>
          </p:cNvPr>
          <p:cNvGrpSpPr/>
          <p:nvPr/>
        </p:nvGrpSpPr>
        <p:grpSpPr>
          <a:xfrm>
            <a:off x="9525000" y="3162300"/>
            <a:ext cx="6400801" cy="4953000"/>
            <a:chOff x="9525000" y="3162300"/>
            <a:chExt cx="6400801" cy="4953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8F72DD8-306D-4588-91A3-F80D039CF858}"/>
                </a:ext>
              </a:extLst>
            </p:cNvPr>
            <p:cNvGrpSpPr/>
            <p:nvPr/>
          </p:nvGrpSpPr>
          <p:grpSpPr>
            <a:xfrm>
              <a:off x="9525002" y="3162300"/>
              <a:ext cx="6400799" cy="4953000"/>
              <a:chOff x="560461" y="4141716"/>
              <a:chExt cx="6400799" cy="4953000"/>
            </a:xfrm>
          </p:grpSpPr>
          <p:pic>
            <p:nvPicPr>
              <p:cNvPr id="40" name="Picture 2">
                <a:extLst>
                  <a:ext uri="{FF2B5EF4-FFF2-40B4-BE49-F238E27FC236}">
                    <a16:creationId xmlns:a16="http://schemas.microsoft.com/office/drawing/2014/main" id="{A8892214-6386-47E0-A5D9-EAE3AE268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0461" y="4502829"/>
                <a:ext cx="6400799" cy="4591887"/>
              </a:xfrm>
              <a:prstGeom prst="rect">
                <a:avLst/>
              </a:prstGeom>
            </p:spPr>
          </p:pic>
          <p:pic>
            <p:nvPicPr>
              <p:cNvPr id="41" name="Picture 25">
                <a:extLst>
                  <a:ext uri="{FF2B5EF4-FFF2-40B4-BE49-F238E27FC236}">
                    <a16:creationId xmlns:a16="http://schemas.microsoft.com/office/drawing/2014/main" id="{B5A4AD74-4262-487F-A914-A5856765D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13923" y="4141716"/>
                <a:ext cx="964135" cy="722225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B3CB39-3FF4-47A8-B777-BBF53AE88C8D}"/>
                </a:ext>
              </a:extLst>
            </p:cNvPr>
            <p:cNvSpPr txBox="1"/>
            <p:nvPr/>
          </p:nvSpPr>
          <p:spPr>
            <a:xfrm>
              <a:off x="9525000" y="4924058"/>
              <a:ext cx="6330542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–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-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endParaRPr lang="vi-VN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09527">
            <a:off x="17010330" y="164986"/>
            <a:ext cx="901816" cy="10672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61237" y="9258300"/>
            <a:ext cx="902866" cy="359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2324662" y="2048935"/>
            <a:ext cx="558826" cy="5364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93611" y="9263820"/>
            <a:ext cx="1912487" cy="10231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4329" y="759697"/>
            <a:ext cx="1828937" cy="15020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04">
            <a:off x="10301624" y="9263785"/>
            <a:ext cx="1625619" cy="16276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06274">
            <a:off x="17104509" y="3371789"/>
            <a:ext cx="1186763" cy="1553863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C8800EFF-035E-4A45-8F97-06B8B83DFE87}"/>
              </a:ext>
            </a:extLst>
          </p:cNvPr>
          <p:cNvSpPr txBox="1"/>
          <p:nvPr/>
        </p:nvSpPr>
        <p:spPr>
          <a:xfrm>
            <a:off x="2194586" y="3546001"/>
            <a:ext cx="13898827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5463"/>
              </a:spcBef>
            </a:pPr>
            <a:r>
              <a:rPr lang="en-US" sz="6600" b="1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 MỪNG CÁC EM ĐẾN VỚI BÀI HỌC NGÀY HÔM NAY!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9370833"/>
            <a:ext cx="5668080" cy="1190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1668">
            <a:off x="14066625" y="7485583"/>
            <a:ext cx="3108840" cy="1760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36861" y="9135683"/>
            <a:ext cx="1181119" cy="470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31681" y="1052006"/>
            <a:ext cx="834426" cy="14142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66106" y="2227883"/>
            <a:ext cx="388905" cy="6591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25460">
            <a:off x="1362841" y="1193487"/>
            <a:ext cx="1406533" cy="23105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206" y="5275066"/>
            <a:ext cx="1648272" cy="23716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60678" y="200536"/>
            <a:ext cx="2214749" cy="7640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37742">
            <a:off x="17620453" y="4626024"/>
            <a:ext cx="1096881" cy="129808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5F8699F-254A-4A9C-BAEA-6A598DE2ED94}"/>
              </a:ext>
            </a:extLst>
          </p:cNvPr>
          <p:cNvGrpSpPr/>
          <p:nvPr/>
        </p:nvGrpSpPr>
        <p:grpSpPr>
          <a:xfrm>
            <a:off x="3810948" y="1854208"/>
            <a:ext cx="10666102" cy="6578584"/>
            <a:chOff x="3810948" y="1854208"/>
            <a:chExt cx="10666102" cy="6578584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D3EF31A-C3C2-4755-B4AB-BA4CFE2C8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5854707" y="-189551"/>
              <a:ext cx="6578584" cy="1066610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8549B0-ECB0-4199-BE41-0A58A43691CF}"/>
                </a:ext>
              </a:extLst>
            </p:cNvPr>
            <p:cNvSpPr txBox="1"/>
            <p:nvPr/>
          </p:nvSpPr>
          <p:spPr>
            <a:xfrm>
              <a:off x="7086598" y="2827966"/>
              <a:ext cx="4114801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800" b="1" dirty="0">
                  <a:latin typeface="Arial" panose="020B0604020202020204" pitchFamily="34" charset="0"/>
                  <a:cs typeface="Arial" panose="020B0604020202020204" pitchFamily="34" charset="0"/>
                </a:rPr>
                <a:t>BÀI 60</a:t>
              </a:r>
            </a:p>
          </p:txBody>
        </p:sp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id="{359C9EFE-1767-4D48-8BC2-45861F229EEC}"/>
              </a:ext>
            </a:extLst>
          </p:cNvPr>
          <p:cNvSpPr txBox="1"/>
          <p:nvPr/>
        </p:nvSpPr>
        <p:spPr>
          <a:xfrm>
            <a:off x="4528554" y="4626975"/>
            <a:ext cx="9540142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E5A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930" y="9949418"/>
            <a:ext cx="6751632" cy="67516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73E795-421F-4BC0-BAFF-36B0C0B2CA9C}"/>
              </a:ext>
            </a:extLst>
          </p:cNvPr>
          <p:cNvSpPr/>
          <p:nvPr/>
        </p:nvSpPr>
        <p:spPr>
          <a:xfrm>
            <a:off x="8496300" y="2857500"/>
            <a:ext cx="6324600" cy="18288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F2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2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4544B9-D8F9-4FEF-A110-893C9A19C269}"/>
              </a:ext>
            </a:extLst>
          </p:cNvPr>
          <p:cNvSpPr txBox="1"/>
          <p:nvPr/>
        </p:nvSpPr>
        <p:spPr>
          <a:xfrm>
            <a:off x="6629400" y="5143500"/>
            <a:ext cx="100584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thảo luận nhóm và nêu cách tìm kết quả của phép tính trên.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F89CAA4B-63E4-4519-AADE-8B800E4C4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330" y="1611065"/>
            <a:ext cx="6158070" cy="86886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712" y="7704655"/>
            <a:ext cx="2177088" cy="2553769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171760E-F659-41F6-9F89-F93297FCBFD3}"/>
              </a:ext>
            </a:extLst>
          </p:cNvPr>
          <p:cNvSpPr/>
          <p:nvPr/>
        </p:nvSpPr>
        <p:spPr>
          <a:xfrm>
            <a:off x="17526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E38DDE1-1DE3-423D-88C5-45ADDDD4B92F}"/>
              </a:ext>
            </a:extLst>
          </p:cNvPr>
          <p:cNvSpPr/>
          <p:nvPr/>
        </p:nvSpPr>
        <p:spPr>
          <a:xfrm>
            <a:off x="32004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4DCBFB0A-6013-4B59-8DCE-9E336968C7CB}"/>
              </a:ext>
            </a:extLst>
          </p:cNvPr>
          <p:cNvSpPr/>
          <p:nvPr/>
        </p:nvSpPr>
        <p:spPr>
          <a:xfrm>
            <a:off x="464386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04B6FF1-FE74-43F4-B4B6-9AB5E5226822}"/>
              </a:ext>
            </a:extLst>
          </p:cNvPr>
          <p:cNvSpPr/>
          <p:nvPr/>
        </p:nvSpPr>
        <p:spPr>
          <a:xfrm>
            <a:off x="60960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F8D8E35E-B28C-4DDC-8A0E-3BF8518F7751}"/>
              </a:ext>
            </a:extLst>
          </p:cNvPr>
          <p:cNvSpPr/>
          <p:nvPr/>
        </p:nvSpPr>
        <p:spPr>
          <a:xfrm>
            <a:off x="75438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E995D7DD-0F33-4781-947B-3B0FAFE7B422}"/>
              </a:ext>
            </a:extLst>
          </p:cNvPr>
          <p:cNvSpPr/>
          <p:nvPr/>
        </p:nvSpPr>
        <p:spPr>
          <a:xfrm>
            <a:off x="8991600" y="2018780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BB5859-1A83-4E58-B5E8-A68EDDACFF2C}"/>
              </a:ext>
            </a:extLst>
          </p:cNvPr>
          <p:cNvSpPr txBox="1"/>
          <p:nvPr/>
        </p:nvSpPr>
        <p:spPr>
          <a:xfrm>
            <a:off x="3777553" y="670040"/>
            <a:ext cx="1073288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10 hình tròn, chia đều thành 5 phần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07946-3125-49F1-B29A-DD4CA47BF8D8}"/>
              </a:ext>
            </a:extLst>
          </p:cNvPr>
          <p:cNvSpPr txBox="1"/>
          <p:nvPr/>
        </p:nvSpPr>
        <p:spPr>
          <a:xfrm>
            <a:off x="1716123" y="601831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A97C32-0DCA-45BD-92E8-743B617197DD}"/>
              </a:ext>
            </a:extLst>
          </p:cNvPr>
          <p:cNvSpPr txBox="1"/>
          <p:nvPr/>
        </p:nvSpPr>
        <p:spPr>
          <a:xfrm>
            <a:off x="3235262" y="6042312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67CDF650-19C1-4189-8626-561A748E348C}"/>
              </a:ext>
            </a:extLst>
          </p:cNvPr>
          <p:cNvSpPr/>
          <p:nvPr/>
        </p:nvSpPr>
        <p:spPr>
          <a:xfrm>
            <a:off x="7031055" y="438150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4D4BBFD7-7289-4E17-8C6D-DC2DD719A96B}"/>
              </a:ext>
            </a:extLst>
          </p:cNvPr>
          <p:cNvSpPr/>
          <p:nvPr/>
        </p:nvSpPr>
        <p:spPr>
          <a:xfrm>
            <a:off x="10439400" y="201680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5ED7980A-C7F5-4DF3-A9CD-9BC97D1DBAEB}"/>
              </a:ext>
            </a:extLst>
          </p:cNvPr>
          <p:cNvSpPr/>
          <p:nvPr/>
        </p:nvSpPr>
        <p:spPr>
          <a:xfrm>
            <a:off x="11887200" y="201680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BE051564-32AE-4791-817B-6C493E67B11E}"/>
              </a:ext>
            </a:extLst>
          </p:cNvPr>
          <p:cNvSpPr/>
          <p:nvPr/>
        </p:nvSpPr>
        <p:spPr>
          <a:xfrm>
            <a:off x="13335000" y="201680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D886BEF2-670E-473E-B866-AF6E93322292}"/>
              </a:ext>
            </a:extLst>
          </p:cNvPr>
          <p:cNvSpPr/>
          <p:nvPr/>
        </p:nvSpPr>
        <p:spPr>
          <a:xfrm>
            <a:off x="14782800" y="2019300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id="{CCEBE730-3466-4108-9C2E-559B6706720C}"/>
              </a:ext>
            </a:extLst>
          </p:cNvPr>
          <p:cNvSpPr/>
          <p:nvPr/>
        </p:nvSpPr>
        <p:spPr>
          <a:xfrm>
            <a:off x="1805370" y="438150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238A5EBD-8797-446A-B358-07651385F25B}"/>
              </a:ext>
            </a:extLst>
          </p:cNvPr>
          <p:cNvSpPr/>
          <p:nvPr/>
        </p:nvSpPr>
        <p:spPr>
          <a:xfrm>
            <a:off x="12256747" y="438150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B1A27989-2054-4813-9F7F-4F17E7671070}"/>
              </a:ext>
            </a:extLst>
          </p:cNvPr>
          <p:cNvSpPr/>
          <p:nvPr/>
        </p:nvSpPr>
        <p:spPr>
          <a:xfrm>
            <a:off x="10143805" y="728602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C7A3230F-C323-4E48-8070-4F114D5A7263}"/>
              </a:ext>
            </a:extLst>
          </p:cNvPr>
          <p:cNvSpPr/>
          <p:nvPr/>
        </p:nvSpPr>
        <p:spPr>
          <a:xfrm>
            <a:off x="3505200" y="728602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A6DC85E5-4406-4FB3-BA3E-8AE338D9CDB0}"/>
              </a:ext>
            </a:extLst>
          </p:cNvPr>
          <p:cNvSpPr/>
          <p:nvPr/>
        </p:nvSpPr>
        <p:spPr>
          <a:xfrm>
            <a:off x="2405953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FE475618-DB53-483C-935F-CFFF266F2331}"/>
              </a:ext>
            </a:extLst>
          </p:cNvPr>
          <p:cNvSpPr/>
          <p:nvPr/>
        </p:nvSpPr>
        <p:spPr>
          <a:xfrm>
            <a:off x="3958060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2BC3ABC9-E51D-4C62-BF42-58415FBE1EF3}"/>
              </a:ext>
            </a:extLst>
          </p:cNvPr>
          <p:cNvSpPr/>
          <p:nvPr/>
        </p:nvSpPr>
        <p:spPr>
          <a:xfrm>
            <a:off x="7712033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19FB5CB6-4E9E-434B-918F-668AB4BE5C78}"/>
              </a:ext>
            </a:extLst>
          </p:cNvPr>
          <p:cNvSpPr/>
          <p:nvPr/>
        </p:nvSpPr>
        <p:spPr>
          <a:xfrm>
            <a:off x="9264140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04DE249B-46A0-40A6-83A5-F48E40ACB0BB}"/>
              </a:ext>
            </a:extLst>
          </p:cNvPr>
          <p:cNvSpPr/>
          <p:nvPr/>
        </p:nvSpPr>
        <p:spPr>
          <a:xfrm>
            <a:off x="12958340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E6AF3CE0-10DF-4BF2-91E6-62990F674415}"/>
              </a:ext>
            </a:extLst>
          </p:cNvPr>
          <p:cNvSpPr/>
          <p:nvPr/>
        </p:nvSpPr>
        <p:spPr>
          <a:xfrm>
            <a:off x="14510447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A4048BD4-BE8A-47B8-8039-A5F9B56FA963}"/>
              </a:ext>
            </a:extLst>
          </p:cNvPr>
          <p:cNvSpPr/>
          <p:nvPr/>
        </p:nvSpPr>
        <p:spPr>
          <a:xfrm>
            <a:off x="4191880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6FBEB22D-3E15-43CF-B35F-98DF495EA51F}"/>
              </a:ext>
            </a:extLst>
          </p:cNvPr>
          <p:cNvSpPr/>
          <p:nvPr/>
        </p:nvSpPr>
        <p:spPr>
          <a:xfrm>
            <a:off x="5743987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E0B59B16-7F3D-41B8-8C38-8F0CA28FA983}"/>
              </a:ext>
            </a:extLst>
          </p:cNvPr>
          <p:cNvSpPr/>
          <p:nvPr/>
        </p:nvSpPr>
        <p:spPr>
          <a:xfrm>
            <a:off x="10720433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27488DBF-AC85-44E7-B6C5-AC5ADD0D48E8}"/>
              </a:ext>
            </a:extLst>
          </p:cNvPr>
          <p:cNvSpPr/>
          <p:nvPr/>
        </p:nvSpPr>
        <p:spPr>
          <a:xfrm>
            <a:off x="12272540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F9573B-199D-4831-82D7-D14682D90868}"/>
              </a:ext>
            </a:extLst>
          </p:cNvPr>
          <p:cNvSpPr txBox="1"/>
          <p:nvPr/>
        </p:nvSpPr>
        <p:spPr>
          <a:xfrm>
            <a:off x="6965112" y="601831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18003-47D8-429E-8137-69FD9BA66E3E}"/>
              </a:ext>
            </a:extLst>
          </p:cNvPr>
          <p:cNvSpPr txBox="1"/>
          <p:nvPr/>
        </p:nvSpPr>
        <p:spPr>
          <a:xfrm>
            <a:off x="12214101" y="601831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CF64129-9840-42EE-B3B1-5051FF0D5163}"/>
              </a:ext>
            </a:extLst>
          </p:cNvPr>
          <p:cNvSpPr txBox="1"/>
          <p:nvPr/>
        </p:nvSpPr>
        <p:spPr>
          <a:xfrm>
            <a:off x="3394696" y="9051721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5FC7D1-F490-42AA-923F-D66F6429A529}"/>
              </a:ext>
            </a:extLst>
          </p:cNvPr>
          <p:cNvSpPr txBox="1"/>
          <p:nvPr/>
        </p:nvSpPr>
        <p:spPr>
          <a:xfrm>
            <a:off x="10055581" y="9047186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4C12B8-3447-4462-9ACE-408260A3486D}"/>
              </a:ext>
            </a:extLst>
          </p:cNvPr>
          <p:cNvSpPr txBox="1"/>
          <p:nvPr/>
        </p:nvSpPr>
        <p:spPr>
          <a:xfrm>
            <a:off x="8484251" y="6042312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5B6E6E-5388-4BC4-9A66-CC9C2FD213F9}"/>
              </a:ext>
            </a:extLst>
          </p:cNvPr>
          <p:cNvSpPr txBox="1"/>
          <p:nvPr/>
        </p:nvSpPr>
        <p:spPr>
          <a:xfrm>
            <a:off x="13882002" y="602727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210A4AD-9807-42CF-BE14-E95E4DA201A8}"/>
              </a:ext>
            </a:extLst>
          </p:cNvPr>
          <p:cNvSpPr txBox="1"/>
          <p:nvPr/>
        </p:nvSpPr>
        <p:spPr>
          <a:xfrm>
            <a:off x="5118003" y="9056146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24FFCC-4E66-4BA5-B5D3-EF7C4D5C9CC8}"/>
              </a:ext>
            </a:extLst>
          </p:cNvPr>
          <p:cNvSpPr txBox="1"/>
          <p:nvPr/>
        </p:nvSpPr>
        <p:spPr>
          <a:xfrm>
            <a:off x="11607688" y="9056146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D518C29-50EB-4736-9D48-57205731C90B}"/>
              </a:ext>
            </a:extLst>
          </p:cNvPr>
          <p:cNvSpPr/>
          <p:nvPr/>
        </p:nvSpPr>
        <p:spPr>
          <a:xfrm>
            <a:off x="4505606" y="1732058"/>
            <a:ext cx="9273578" cy="2145436"/>
          </a:xfrm>
          <a:prstGeom prst="roundRect">
            <a:avLst/>
          </a:prstGeom>
          <a:solidFill>
            <a:srgbClr val="FAD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 </a:t>
            </a:r>
            <a:r>
              <a:rPr kumimoji="0" lang="nl-NL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 có 2 hình tròn.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phép chia 10 : 5 =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  <p:bldP spid="19" grpId="0"/>
      <p:bldP spid="20" grpId="0"/>
      <p:bldP spid="24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90509" y="7616058"/>
            <a:ext cx="2597491" cy="26709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7434639" y="0"/>
            <a:ext cx="847209" cy="813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AD67B7-2556-4D3A-AB94-A151A83859A4}"/>
              </a:ext>
            </a:extLst>
          </p:cNvPr>
          <p:cNvSpPr txBox="1"/>
          <p:nvPr/>
        </p:nvSpPr>
        <p:spPr>
          <a:xfrm>
            <a:off x="1583977" y="800100"/>
            <a:ext cx="1512004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thảo luận theo cặp và tìm kết quả các phép tính trong </a:t>
            </a:r>
            <a:r>
              <a:rPr lang="nl-NL" sz="4400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Bảng chia 5</a:t>
            </a: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sau đó điền kết quả vào bảng sau: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74BEB12-A414-4563-B37D-57AE89774C68}"/>
              </a:ext>
            </a:extLst>
          </p:cNvPr>
          <p:cNvGrpSpPr/>
          <p:nvPr/>
        </p:nvGrpSpPr>
        <p:grpSpPr>
          <a:xfrm>
            <a:off x="2644720" y="3009900"/>
            <a:ext cx="5588140" cy="6765208"/>
            <a:chOff x="2644720" y="3192366"/>
            <a:chExt cx="5588140" cy="6765208"/>
          </a:xfrm>
        </p:grpSpPr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66EE3116-5039-442C-9C92-A20A9583F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644720" y="3192366"/>
              <a:ext cx="5588140" cy="6765208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7D8EC7-8115-4684-AEC5-AE19B38898C9}"/>
                </a:ext>
              </a:extLst>
            </p:cNvPr>
            <p:cNvGrpSpPr/>
            <p:nvPr/>
          </p:nvGrpSpPr>
          <p:grpSpPr>
            <a:xfrm>
              <a:off x="3124200" y="3901618"/>
              <a:ext cx="4358640" cy="5045164"/>
              <a:chOff x="1898132" y="4031698"/>
              <a:chExt cx="4358640" cy="504516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884C97-AD26-4B34-9786-ADBA95CBED18}"/>
                  </a:ext>
                </a:extLst>
              </p:cNvPr>
              <p:cNvSpPr txBox="1"/>
              <p:nvPr/>
            </p:nvSpPr>
            <p:spPr>
              <a:xfrm>
                <a:off x="1898132" y="4031698"/>
                <a:ext cx="3201051" cy="5045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4400" spc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en-US" sz="4400" spc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3D5DF5-0975-4142-9F40-4BF0F8C1B9EC}"/>
                  </a:ext>
                </a:extLst>
              </p:cNvPr>
              <p:cNvSpPr/>
              <p:nvPr/>
            </p:nvSpPr>
            <p:spPr>
              <a:xfrm>
                <a:off x="5068052" y="4305300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E45A638-E828-4B7D-A6E5-F4562EC01CA2}"/>
                  </a:ext>
                </a:extLst>
              </p:cNvPr>
              <p:cNvSpPr/>
              <p:nvPr/>
            </p:nvSpPr>
            <p:spPr>
              <a:xfrm>
                <a:off x="5068052" y="5294213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9D7CB46-353C-4E7F-BD02-20F9038FE511}"/>
                  </a:ext>
                </a:extLst>
              </p:cNvPr>
              <p:cNvSpPr/>
              <p:nvPr/>
            </p:nvSpPr>
            <p:spPr>
              <a:xfrm>
                <a:off x="5068052" y="6239822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072AF63-7FCA-4039-8151-3231AA005F81}"/>
                  </a:ext>
                </a:extLst>
              </p:cNvPr>
              <p:cNvSpPr/>
              <p:nvPr/>
            </p:nvSpPr>
            <p:spPr>
              <a:xfrm>
                <a:off x="5068052" y="7228735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A6057B-5E42-4C8B-A3F4-CEB07FBB3347}"/>
                  </a:ext>
                </a:extLst>
              </p:cNvPr>
              <p:cNvSpPr/>
              <p:nvPr/>
            </p:nvSpPr>
            <p:spPr>
              <a:xfrm>
                <a:off x="5068052" y="8217648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D9F58D7-B36D-4F3D-8F2F-2298AE388850}"/>
              </a:ext>
            </a:extLst>
          </p:cNvPr>
          <p:cNvGrpSpPr/>
          <p:nvPr/>
        </p:nvGrpSpPr>
        <p:grpSpPr>
          <a:xfrm>
            <a:off x="10287000" y="3009900"/>
            <a:ext cx="5588140" cy="6765208"/>
            <a:chOff x="10287000" y="3192366"/>
            <a:chExt cx="5588140" cy="6765208"/>
          </a:xfrm>
        </p:grpSpPr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8475D012-E249-484E-9ABB-7108C8D8E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287000" y="3192366"/>
              <a:ext cx="5588140" cy="676520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48F80E8-EF3F-43BD-A2D9-8CB3BB994109}"/>
                </a:ext>
              </a:extLst>
            </p:cNvPr>
            <p:cNvGrpSpPr/>
            <p:nvPr/>
          </p:nvGrpSpPr>
          <p:grpSpPr>
            <a:xfrm>
              <a:off x="10645975" y="3901618"/>
              <a:ext cx="4594025" cy="5045164"/>
              <a:chOff x="1737440" y="4031698"/>
              <a:chExt cx="4594025" cy="5045164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8F2368-06E5-4C62-B55D-A04439D08D31}"/>
                  </a:ext>
                </a:extLst>
              </p:cNvPr>
              <p:cNvSpPr txBox="1"/>
              <p:nvPr/>
            </p:nvSpPr>
            <p:spPr>
              <a:xfrm>
                <a:off x="1737440" y="4031698"/>
                <a:ext cx="3410410" cy="5045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  <a:r>
                  <a:rPr lang="en-US" sz="4400" spc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en-US" sz="4400" spc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9E51861-B0AB-443A-BD39-8C180E964CDD}"/>
                  </a:ext>
                </a:extLst>
              </p:cNvPr>
              <p:cNvSpPr/>
              <p:nvPr/>
            </p:nvSpPr>
            <p:spPr>
              <a:xfrm>
                <a:off x="5142745" y="4305300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31FB04B-B1EF-46B8-AFB6-5FE9560F56B0}"/>
                  </a:ext>
                </a:extLst>
              </p:cNvPr>
              <p:cNvSpPr/>
              <p:nvPr/>
            </p:nvSpPr>
            <p:spPr>
              <a:xfrm>
                <a:off x="5142745" y="5294213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39BD92-5B46-49C9-9AE0-28B334A10FE4}"/>
                  </a:ext>
                </a:extLst>
              </p:cNvPr>
              <p:cNvSpPr/>
              <p:nvPr/>
            </p:nvSpPr>
            <p:spPr>
              <a:xfrm>
                <a:off x="5142745" y="6239822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09AA32B-EEFB-48C1-8FD9-991FD3ADB8E0}"/>
                  </a:ext>
                </a:extLst>
              </p:cNvPr>
              <p:cNvSpPr/>
              <p:nvPr/>
            </p:nvSpPr>
            <p:spPr>
              <a:xfrm>
                <a:off x="5142745" y="7228735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EC807C-B3E5-4A0C-9816-170E4FD8E1D1}"/>
                  </a:ext>
                </a:extLst>
              </p:cNvPr>
              <p:cNvSpPr/>
              <p:nvPr/>
            </p:nvSpPr>
            <p:spPr>
              <a:xfrm>
                <a:off x="5142745" y="8217648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5E2980B-9E1F-4E24-A416-1046DA9B8661}"/>
              </a:ext>
            </a:extLst>
          </p:cNvPr>
          <p:cNvSpPr/>
          <p:nvPr/>
        </p:nvSpPr>
        <p:spPr>
          <a:xfrm>
            <a:off x="6294120" y="3992754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424BEB-8B40-40EE-9ACA-79AD571E5E3C}"/>
              </a:ext>
            </a:extLst>
          </p:cNvPr>
          <p:cNvSpPr/>
          <p:nvPr/>
        </p:nvSpPr>
        <p:spPr>
          <a:xfrm>
            <a:off x="6294120" y="4981667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6BB24A-755F-4EAE-990F-374712A3A68D}"/>
              </a:ext>
            </a:extLst>
          </p:cNvPr>
          <p:cNvSpPr/>
          <p:nvPr/>
        </p:nvSpPr>
        <p:spPr>
          <a:xfrm>
            <a:off x="6290727" y="5927276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CD4EDD-50AD-4D49-843C-ECFB1CA86CB8}"/>
              </a:ext>
            </a:extLst>
          </p:cNvPr>
          <p:cNvSpPr/>
          <p:nvPr/>
        </p:nvSpPr>
        <p:spPr>
          <a:xfrm>
            <a:off x="6290727" y="6917428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CD401A9-76E3-41C4-931A-FA419D37F10E}"/>
              </a:ext>
            </a:extLst>
          </p:cNvPr>
          <p:cNvSpPr/>
          <p:nvPr/>
        </p:nvSpPr>
        <p:spPr>
          <a:xfrm>
            <a:off x="6290727" y="7903863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941E7F-37EE-411D-81AB-5A01EE67C2F8}"/>
              </a:ext>
            </a:extLst>
          </p:cNvPr>
          <p:cNvSpPr/>
          <p:nvPr/>
        </p:nvSpPr>
        <p:spPr>
          <a:xfrm>
            <a:off x="14054673" y="3996294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A0857D9-558C-427C-8818-BFC5A050CF6F}"/>
              </a:ext>
            </a:extLst>
          </p:cNvPr>
          <p:cNvSpPr/>
          <p:nvPr/>
        </p:nvSpPr>
        <p:spPr>
          <a:xfrm>
            <a:off x="14054673" y="4985207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1BF67E-D125-4774-AACB-F0B1D67156AA}"/>
              </a:ext>
            </a:extLst>
          </p:cNvPr>
          <p:cNvSpPr/>
          <p:nvPr/>
        </p:nvSpPr>
        <p:spPr>
          <a:xfrm>
            <a:off x="14051280" y="5930816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8BBD98-2598-4C0A-946F-FC34BC2BBE8B}"/>
              </a:ext>
            </a:extLst>
          </p:cNvPr>
          <p:cNvSpPr/>
          <p:nvPr/>
        </p:nvSpPr>
        <p:spPr>
          <a:xfrm>
            <a:off x="14051280" y="6920968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98EF2D-EF36-4192-BAC8-867A712908AC}"/>
              </a:ext>
            </a:extLst>
          </p:cNvPr>
          <p:cNvSpPr/>
          <p:nvPr/>
        </p:nvSpPr>
        <p:spPr>
          <a:xfrm>
            <a:off x="14051280" y="7907403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258636-9B08-4BF5-AF1B-AEC3C31AAD8C}"/>
              </a:ext>
            </a:extLst>
          </p:cNvPr>
          <p:cNvGrpSpPr/>
          <p:nvPr/>
        </p:nvGrpSpPr>
        <p:grpSpPr>
          <a:xfrm>
            <a:off x="7010467" y="1040227"/>
            <a:ext cx="4267063" cy="1588428"/>
            <a:chOff x="7112117" y="3527595"/>
            <a:chExt cx="4267063" cy="1588428"/>
          </a:xfrm>
        </p:grpSpPr>
        <p:grpSp>
          <p:nvGrpSpPr>
            <p:cNvPr id="44" name="Group 24">
              <a:extLst>
                <a:ext uri="{FF2B5EF4-FFF2-40B4-BE49-F238E27FC236}">
                  <a16:creationId xmlns:a16="http://schemas.microsoft.com/office/drawing/2014/main" id="{B6A5860E-11CE-48AA-99A7-AEB346D6C255}"/>
                </a:ext>
              </a:extLst>
            </p:cNvPr>
            <p:cNvGrpSpPr/>
            <p:nvPr/>
          </p:nvGrpSpPr>
          <p:grpSpPr>
            <a:xfrm>
              <a:off x="7112117" y="3527595"/>
              <a:ext cx="4267063" cy="1588428"/>
              <a:chOff x="0" y="0"/>
              <a:chExt cx="5918790" cy="1286368"/>
            </a:xfrm>
          </p:grpSpPr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9DBB36AC-150B-4704-8380-C9DD495B5CFA}"/>
                  </a:ext>
                </a:extLst>
              </p:cNvPr>
              <p:cNvSpPr/>
              <p:nvPr/>
            </p:nvSpPr>
            <p:spPr>
              <a:xfrm>
                <a:off x="0" y="-4262"/>
                <a:ext cx="5926536" cy="1292854"/>
              </a:xfrm>
              <a:custGeom>
                <a:avLst/>
                <a:gdLst/>
                <a:ahLst/>
                <a:cxnLst/>
                <a:rect l="l" t="t" r="r" b="b"/>
                <a:pathLst>
                  <a:path w="5926536" h="1292854">
                    <a:moveTo>
                      <a:pt x="4987637" y="1281666"/>
                    </a:moveTo>
                    <a:cubicBezTo>
                      <a:pt x="4987637" y="1281666"/>
                      <a:pt x="4567884" y="1292854"/>
                      <a:pt x="4105299" y="1290233"/>
                    </a:cubicBezTo>
                    <a:cubicBezTo>
                      <a:pt x="2253700" y="1288070"/>
                      <a:pt x="1057073" y="1280245"/>
                      <a:pt x="1057073" y="1280245"/>
                    </a:cubicBezTo>
                    <a:cubicBezTo>
                      <a:pt x="812931" y="1271411"/>
                      <a:pt x="565145" y="1254430"/>
                      <a:pt x="398404" y="1196253"/>
                    </a:cubicBezTo>
                    <a:cubicBezTo>
                      <a:pt x="120505" y="1099291"/>
                      <a:pt x="0" y="921762"/>
                      <a:pt x="0" y="619463"/>
                    </a:cubicBezTo>
                    <a:lnTo>
                      <a:pt x="0" y="61946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522277" y="7673"/>
                    </a:cubicBezTo>
                    <a:cubicBezTo>
                      <a:pt x="4348957" y="0"/>
                      <a:pt x="4812885" y="7673"/>
                      <a:pt x="4812885" y="7673"/>
                    </a:cubicBezTo>
                    <a:cubicBezTo>
                      <a:pt x="5181192" y="15152"/>
                      <a:pt x="5544505" y="84484"/>
                      <a:pt x="5742245" y="207066"/>
                    </a:cubicBezTo>
                    <a:cubicBezTo>
                      <a:pt x="5893262" y="300683"/>
                      <a:pt x="5926536" y="425358"/>
                      <a:pt x="5917396" y="619463"/>
                    </a:cubicBezTo>
                    <a:lnTo>
                      <a:pt x="5917396" y="619466"/>
                    </a:lnTo>
                    <a:cubicBezTo>
                      <a:pt x="5917396" y="1039728"/>
                      <a:pt x="5634399" y="1253825"/>
                      <a:pt x="4987637" y="1281666"/>
                    </a:cubicBezTo>
                    <a:close/>
                  </a:path>
                </a:pathLst>
              </a:custGeom>
              <a:solidFill>
                <a:srgbClr val="A4EBE1"/>
              </a:solidFill>
            </p:spPr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296402-1D02-4C8F-9BEE-47A9FEDF76DC}"/>
                </a:ext>
              </a:extLst>
            </p:cNvPr>
            <p:cNvSpPr txBox="1"/>
            <p:nvPr/>
          </p:nvSpPr>
          <p:spPr>
            <a:xfrm>
              <a:off x="7219973" y="3708937"/>
              <a:ext cx="399484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400" b="1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BẢNG CHIA 5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6637">
            <a:off x="-68243" y="5595095"/>
            <a:ext cx="1243081" cy="14711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32416" y="8347942"/>
            <a:ext cx="1585170" cy="22808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90E5609-FD52-45EA-9B92-51BA1833875A}"/>
              </a:ext>
            </a:extLst>
          </p:cNvPr>
          <p:cNvGrpSpPr/>
          <p:nvPr/>
        </p:nvGrpSpPr>
        <p:grpSpPr>
          <a:xfrm>
            <a:off x="3468433" y="1984366"/>
            <a:ext cx="11351134" cy="2438401"/>
            <a:chOff x="3468433" y="4457700"/>
            <a:chExt cx="11351134" cy="2438401"/>
          </a:xfrm>
        </p:grpSpPr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49F4396D-2C7F-4EE6-9CF9-5B8445ACFBDD}"/>
                </a:ext>
              </a:extLst>
            </p:cNvPr>
            <p:cNvGrpSpPr/>
            <p:nvPr/>
          </p:nvGrpSpPr>
          <p:grpSpPr>
            <a:xfrm>
              <a:off x="3468433" y="4457700"/>
              <a:ext cx="11351134" cy="2438401"/>
              <a:chOff x="0" y="344975"/>
              <a:chExt cx="3839766" cy="824842"/>
            </a:xfrm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AE826CAB-FE7A-4EEA-94D7-8A8DE90FC6DD}"/>
                  </a:ext>
                </a:extLst>
              </p:cNvPr>
              <p:cNvSpPr/>
              <p:nvPr/>
            </p:nvSpPr>
            <p:spPr>
              <a:xfrm>
                <a:off x="0" y="344975"/>
                <a:ext cx="3839766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3839766" h="1453815">
                    <a:moveTo>
                      <a:pt x="0" y="0"/>
                    </a:moveTo>
                    <a:lnTo>
                      <a:pt x="3839766" y="0"/>
                    </a:lnTo>
                    <a:lnTo>
                      <a:pt x="3839766" y="1453815"/>
                    </a:lnTo>
                    <a:lnTo>
                      <a:pt x="0" y="1453815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7EB254-DA8D-43F4-AA35-E70E15400188}"/>
                </a:ext>
              </a:extLst>
            </p:cNvPr>
            <p:cNvSpPr txBox="1"/>
            <p:nvPr/>
          </p:nvSpPr>
          <p:spPr>
            <a:xfrm>
              <a:off x="3786904" y="4760934"/>
              <a:ext cx="10732889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3600" b="1" i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Luật chơi: </a:t>
              </a:r>
              <a:r>
                <a:rPr lang="nl-NL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 em dựa vào </a:t>
              </a:r>
              <a:r>
                <a:rPr lang="nl-NL" sz="3600" b="1" i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Bảng chia 5 </a:t>
              </a:r>
              <a:r>
                <a:rPr lang="nl-NL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vừa học và đố bạn cùng bàn các phép tính để ghi nhớ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007D0455-2129-4CCB-8F93-5339AC99592E}"/>
              </a:ext>
            </a:extLst>
          </p:cNvPr>
          <p:cNvSpPr txBox="1"/>
          <p:nvPr/>
        </p:nvSpPr>
        <p:spPr>
          <a:xfrm>
            <a:off x="4219573" y="9525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“ĐỐ BẠN”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6CE337-AD75-4BEE-9BCB-4CFE3B6FA773}"/>
              </a:ext>
            </a:extLst>
          </p:cNvPr>
          <p:cNvGrpSpPr/>
          <p:nvPr/>
        </p:nvGrpSpPr>
        <p:grpSpPr>
          <a:xfrm>
            <a:off x="5534958" y="4486092"/>
            <a:ext cx="7218084" cy="5819580"/>
            <a:chOff x="5534958" y="4486092"/>
            <a:chExt cx="7218084" cy="5819580"/>
          </a:xfrm>
        </p:grpSpPr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7D158367-B28C-4100-8D1D-5E864F6D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34958" y="4486092"/>
              <a:ext cx="7218084" cy="581958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DF2AB09-83EC-4A61-87EC-D7E276B77052}"/>
                </a:ext>
              </a:extLst>
            </p:cNvPr>
            <p:cNvSpPr/>
            <p:nvPr/>
          </p:nvSpPr>
          <p:spPr>
            <a:xfrm rot="21187005">
              <a:off x="7947954" y="5187763"/>
              <a:ext cx="2211792" cy="1143000"/>
            </a:xfrm>
            <a:prstGeom prst="roundRect">
              <a:avLst/>
            </a:prstGeom>
            <a:solidFill>
              <a:srgbClr val="D3E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Segoe Script" panose="030B0504020000000003" pitchFamily="66" charset="0"/>
                  <a:cs typeface="Arial" panose="020B0604020202020204" pitchFamily="34" charset="0"/>
                </a:rPr>
                <a:t>20 : 5 = ?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Segoe Script" panose="030B0504020000000003" pitchFamily="66" charset="0"/>
                  <a:cs typeface="Arial" panose="020B0604020202020204" pitchFamily="34" charset="0"/>
                </a:rPr>
                <a:t>15 : 5 = ?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>
            <a:extLst>
              <a:ext uri="{FF2B5EF4-FFF2-40B4-BE49-F238E27FC236}">
                <a16:creationId xmlns:a16="http://schemas.microsoft.com/office/drawing/2014/main" id="{A2E28D36-D2A9-4A38-916A-CD0289948090}"/>
              </a:ext>
            </a:extLst>
          </p:cNvPr>
          <p:cNvSpPr txBox="1"/>
          <p:nvPr/>
        </p:nvSpPr>
        <p:spPr>
          <a:xfrm>
            <a:off x="4219575" y="883503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8C50E-6A9B-40B5-AD91-5A85E9962EA7}"/>
              </a:ext>
            </a:extLst>
          </p:cNvPr>
          <p:cNvSpPr txBox="1"/>
          <p:nvPr/>
        </p:nvSpPr>
        <p:spPr>
          <a:xfrm>
            <a:off x="2362744" y="1571746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3C3B3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670EA5-A1D6-4221-846B-0903610E5B0C}"/>
              </a:ext>
            </a:extLst>
          </p:cNvPr>
          <p:cNvSpPr txBox="1"/>
          <p:nvPr/>
        </p:nvSpPr>
        <p:spPr>
          <a:xfrm>
            <a:off x="2000521" y="2562346"/>
            <a:ext cx="1428695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tính kết quả các phép nhân sau và đổi vở với bạn cùng bàn để chữa bài (có thể sử dụng Bảng chia 2)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66FC53-824E-476B-9454-673332B61C76}"/>
              </a:ext>
            </a:extLst>
          </p:cNvPr>
          <p:cNvGrpSpPr/>
          <p:nvPr/>
        </p:nvGrpSpPr>
        <p:grpSpPr>
          <a:xfrm>
            <a:off x="1157969" y="4826357"/>
            <a:ext cx="4252231" cy="1130643"/>
            <a:chOff x="2210345" y="4760763"/>
            <a:chExt cx="4252231" cy="1130643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CF894980-25F0-4C04-A604-A4B8880A6A2F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10 : 5 =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1E065C-4C2A-420C-9909-9930D1591459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EF3F0B-689E-461B-834D-F4A1A8AE4B23}"/>
              </a:ext>
            </a:extLst>
          </p:cNvPr>
          <p:cNvGrpSpPr/>
          <p:nvPr/>
        </p:nvGrpSpPr>
        <p:grpSpPr>
          <a:xfrm>
            <a:off x="1157969" y="6111324"/>
            <a:ext cx="4252231" cy="1130643"/>
            <a:chOff x="2210345" y="4760763"/>
            <a:chExt cx="4252231" cy="1130643"/>
          </a:xfrm>
        </p:grpSpPr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87B8E8CD-84E2-4C20-8395-D16F784EDA8D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30 : 5 =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CBD124-3780-4C33-8403-F442659D4C27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B0F007-DBDC-4E07-A2A7-E7F0EA2B4A06}"/>
              </a:ext>
            </a:extLst>
          </p:cNvPr>
          <p:cNvGrpSpPr/>
          <p:nvPr/>
        </p:nvGrpSpPr>
        <p:grpSpPr>
          <a:xfrm>
            <a:off x="1157969" y="7404793"/>
            <a:ext cx="4252231" cy="1130643"/>
            <a:chOff x="2210345" y="4760763"/>
            <a:chExt cx="4252231" cy="1130643"/>
          </a:xfrm>
        </p:grpSpPr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7BB29E29-D611-4490-A763-09D70404DA2F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40 : 5 =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C5F4A6-D48A-4A4B-8CD9-27C2D7B86B73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6F5433-49B7-4229-977B-6E7C5BEB68AF}"/>
              </a:ext>
            </a:extLst>
          </p:cNvPr>
          <p:cNvGrpSpPr/>
          <p:nvPr/>
        </p:nvGrpSpPr>
        <p:grpSpPr>
          <a:xfrm>
            <a:off x="6720569" y="4788257"/>
            <a:ext cx="4252231" cy="1130643"/>
            <a:chOff x="2210345" y="4760763"/>
            <a:chExt cx="4252231" cy="1130643"/>
          </a:xfrm>
        </p:grpSpPr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AF73D0ED-9660-4BBF-9589-F36F0CABBB00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5 : 5 =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77286F-8056-4575-AC48-573CF14FB878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595EEC-18D0-4247-A642-5D7DA1520ECE}"/>
              </a:ext>
            </a:extLst>
          </p:cNvPr>
          <p:cNvGrpSpPr/>
          <p:nvPr/>
        </p:nvGrpSpPr>
        <p:grpSpPr>
          <a:xfrm>
            <a:off x="6720569" y="6073224"/>
            <a:ext cx="4252231" cy="1130643"/>
            <a:chOff x="2210345" y="4760763"/>
            <a:chExt cx="4252231" cy="1130643"/>
          </a:xfrm>
        </p:grpSpPr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7C3D5F67-DF75-452D-991D-0CAFD7E913BE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25 : 5 =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B97E4B8-6F11-499C-A41D-EAD1498D0AE3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973BD6-E635-4AC3-A9CD-12929FE63D79}"/>
              </a:ext>
            </a:extLst>
          </p:cNvPr>
          <p:cNvGrpSpPr/>
          <p:nvPr/>
        </p:nvGrpSpPr>
        <p:grpSpPr>
          <a:xfrm>
            <a:off x="6715945" y="7429399"/>
            <a:ext cx="4252231" cy="1130643"/>
            <a:chOff x="2210345" y="4760763"/>
            <a:chExt cx="4252231" cy="1130643"/>
          </a:xfrm>
        </p:grpSpPr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0C8BE09B-7520-4734-81F6-C2B7D017BCB3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45 : 5 =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871B002-4FA4-4DF0-935F-CFB20F4BF93B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071103-5052-4B1D-B9A0-7F164CE20987}"/>
              </a:ext>
            </a:extLst>
          </p:cNvPr>
          <p:cNvGrpSpPr/>
          <p:nvPr/>
        </p:nvGrpSpPr>
        <p:grpSpPr>
          <a:xfrm>
            <a:off x="12344400" y="4792603"/>
            <a:ext cx="4252231" cy="1130643"/>
            <a:chOff x="2210345" y="4760763"/>
            <a:chExt cx="4252231" cy="1130643"/>
          </a:xfrm>
        </p:grpSpPr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463DC479-79EC-4315-A9D1-169FBE8E05FD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15 : 5 =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D2A2F35-8DA4-43E4-9B33-BD61CDC867AE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E1DA0A-B5D3-4A52-B7FF-FB0EF605770A}"/>
              </a:ext>
            </a:extLst>
          </p:cNvPr>
          <p:cNvGrpSpPr/>
          <p:nvPr/>
        </p:nvGrpSpPr>
        <p:grpSpPr>
          <a:xfrm>
            <a:off x="12344401" y="6121093"/>
            <a:ext cx="4252231" cy="1130643"/>
            <a:chOff x="2210345" y="4760763"/>
            <a:chExt cx="4252231" cy="1130643"/>
          </a:xfrm>
        </p:grpSpPr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DAF05444-FAB8-45A4-B907-008EB16B52C8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50 : 5 =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348C830-A860-4420-B252-E57A1542BFA6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CEDB3D-9A2B-4026-A1B1-A6C00240B5B8}"/>
              </a:ext>
            </a:extLst>
          </p:cNvPr>
          <p:cNvGrpSpPr/>
          <p:nvPr/>
        </p:nvGrpSpPr>
        <p:grpSpPr>
          <a:xfrm>
            <a:off x="12344401" y="7406060"/>
            <a:ext cx="4252231" cy="1130643"/>
            <a:chOff x="2210345" y="4760763"/>
            <a:chExt cx="4252231" cy="1130643"/>
          </a:xfrm>
        </p:grpSpPr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13CEE3B0-B1C0-4212-A2D0-5E426ADA56E9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35 : 5 =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C445360-78B1-4E7C-A4CD-B6B733E7220D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4" name="Picture 4">
            <a:extLst>
              <a:ext uri="{FF2B5EF4-FFF2-40B4-BE49-F238E27FC236}">
                <a16:creationId xmlns:a16="http://schemas.microsoft.com/office/drawing/2014/main" id="{3E99A898-7A34-4958-868F-24F9A823C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672"/>
            <a:ext cx="2552700" cy="1968770"/>
          </a:xfrm>
          <a:prstGeom prst="rect">
            <a:avLst/>
          </a:prstGeom>
        </p:spPr>
      </p:pic>
      <p:pic>
        <p:nvPicPr>
          <p:cNvPr id="55" name="Picture 17">
            <a:extLst>
              <a:ext uri="{FF2B5EF4-FFF2-40B4-BE49-F238E27FC236}">
                <a16:creationId xmlns:a16="http://schemas.microsoft.com/office/drawing/2014/main" id="{18B49C02-3A75-4DE6-AC12-3E7BEA9409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0550" y="8497307"/>
            <a:ext cx="1896363" cy="178969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B98D2FAA-88C7-4AC4-8073-5559F62DF625}"/>
              </a:ext>
            </a:extLst>
          </p:cNvPr>
          <p:cNvSpPr/>
          <p:nvPr/>
        </p:nvSpPr>
        <p:spPr>
          <a:xfrm>
            <a:off x="4129224" y="4970927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C4BD357-C09D-4385-A00A-614B1EEE0B62}"/>
              </a:ext>
            </a:extLst>
          </p:cNvPr>
          <p:cNvSpPr/>
          <p:nvPr/>
        </p:nvSpPr>
        <p:spPr>
          <a:xfrm>
            <a:off x="4129224" y="6261107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B07F3EB-F645-40E9-9B09-CE11F3D0AADF}"/>
              </a:ext>
            </a:extLst>
          </p:cNvPr>
          <p:cNvSpPr/>
          <p:nvPr/>
        </p:nvSpPr>
        <p:spPr>
          <a:xfrm>
            <a:off x="4124601" y="7549589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1A4510A-E907-4607-A3BA-1A0228CFC0E9}"/>
              </a:ext>
            </a:extLst>
          </p:cNvPr>
          <p:cNvSpPr/>
          <p:nvPr/>
        </p:nvSpPr>
        <p:spPr>
          <a:xfrm>
            <a:off x="9691824" y="4927737"/>
            <a:ext cx="1280975" cy="1010214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12FF8D-3A84-4A2D-82B9-9C97B85508CD}"/>
              </a:ext>
            </a:extLst>
          </p:cNvPr>
          <p:cNvSpPr/>
          <p:nvPr/>
        </p:nvSpPr>
        <p:spPr>
          <a:xfrm>
            <a:off x="9691823" y="6201583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270345-530D-4FD7-A755-E3912DC9250F}"/>
              </a:ext>
            </a:extLst>
          </p:cNvPr>
          <p:cNvSpPr/>
          <p:nvPr/>
        </p:nvSpPr>
        <p:spPr>
          <a:xfrm>
            <a:off x="15315656" y="6255573"/>
            <a:ext cx="1280975" cy="1010214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71EEEAB-ECD0-4B36-9CDE-180D0643BC40}"/>
              </a:ext>
            </a:extLst>
          </p:cNvPr>
          <p:cNvSpPr/>
          <p:nvPr/>
        </p:nvSpPr>
        <p:spPr>
          <a:xfrm>
            <a:off x="15315656" y="7550721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16E3267-AD48-4874-83E1-DB89BF3D93F3}"/>
              </a:ext>
            </a:extLst>
          </p:cNvPr>
          <p:cNvSpPr/>
          <p:nvPr/>
        </p:nvSpPr>
        <p:spPr>
          <a:xfrm>
            <a:off x="9687201" y="7562286"/>
            <a:ext cx="1280975" cy="1010214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3BC4F33-3B3B-449C-B0F1-E8A54986064C}"/>
              </a:ext>
            </a:extLst>
          </p:cNvPr>
          <p:cNvSpPr/>
          <p:nvPr/>
        </p:nvSpPr>
        <p:spPr>
          <a:xfrm>
            <a:off x="15315656" y="4942046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FB2B0C84-1486-414C-9E85-ED7BF2C0F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8833" y="1560296"/>
            <a:ext cx="289867" cy="28189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22C9817-1152-4FCA-BEDC-970A3A0A9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7665685"/>
            <a:ext cx="289867" cy="281896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B20B2B2-4142-4179-848F-B4A6E77D5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3767" y="8919131"/>
            <a:ext cx="289867" cy="281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BDC47E-3E1C-4E14-8E53-06BC36A188F5}"/>
              </a:ext>
            </a:extLst>
          </p:cNvPr>
          <p:cNvSpPr txBox="1"/>
          <p:nvPr/>
        </p:nvSpPr>
        <p:spPr>
          <a:xfrm>
            <a:off x="2418535" y="669272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</a:t>
            </a:r>
            <a:endParaRPr lang="vi-VN" sz="48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CABA5-69EE-4973-B3A6-7CC41CE657F7}"/>
              </a:ext>
            </a:extLst>
          </p:cNvPr>
          <p:cNvSpPr txBox="1"/>
          <p:nvPr/>
        </p:nvSpPr>
        <p:spPr>
          <a:xfrm>
            <a:off x="2133600" y="1842192"/>
            <a:ext cx="1428695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thực hiện phép nhân với các số có kèm đơn vị đo đã học. Sau đó, đổi vở và chữa bài với bạn cùng bàn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3DF108-A801-4F5C-AFCB-400AFEB602CB}"/>
              </a:ext>
            </a:extLst>
          </p:cNvPr>
          <p:cNvGrpSpPr/>
          <p:nvPr/>
        </p:nvGrpSpPr>
        <p:grpSpPr>
          <a:xfrm>
            <a:off x="1143000" y="4144340"/>
            <a:ext cx="6263200" cy="1038424"/>
            <a:chOff x="4748914" y="1040606"/>
            <a:chExt cx="6263200" cy="1038424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155B36B8-C384-4628-BCE6-88A406B01800}"/>
                </a:ext>
              </a:extLst>
            </p:cNvPr>
            <p:cNvSpPr txBox="1"/>
            <p:nvPr/>
          </p:nvSpPr>
          <p:spPr>
            <a:xfrm>
              <a:off x="4748914" y="1125366"/>
              <a:ext cx="62632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15 kg : 5 =       kg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2F7E18-0C5A-483A-A6BD-99F78029BC70}"/>
                </a:ext>
              </a:extLst>
            </p:cNvPr>
            <p:cNvSpPr/>
            <p:nvPr/>
          </p:nvSpPr>
          <p:spPr>
            <a:xfrm>
              <a:off x="8635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0DBB12-6C31-44F7-8089-3ABC7BAD1494}"/>
              </a:ext>
            </a:extLst>
          </p:cNvPr>
          <p:cNvGrpSpPr/>
          <p:nvPr/>
        </p:nvGrpSpPr>
        <p:grpSpPr>
          <a:xfrm>
            <a:off x="1143000" y="5462477"/>
            <a:ext cx="6324600" cy="1038424"/>
            <a:chOff x="4748914" y="1040606"/>
            <a:chExt cx="6324600" cy="1038424"/>
          </a:xfrm>
        </p:grpSpPr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DA983275-A2F5-4456-96B5-AE61004269A9}"/>
                </a:ext>
              </a:extLst>
            </p:cNvPr>
            <p:cNvSpPr txBox="1"/>
            <p:nvPr/>
          </p:nvSpPr>
          <p:spPr>
            <a:xfrm>
              <a:off x="4748914" y="1155700"/>
              <a:ext cx="63246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20 kg : 5 =       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13EBB8-E65E-4DE3-ADB0-58513B42E0B3}"/>
                </a:ext>
              </a:extLst>
            </p:cNvPr>
            <p:cNvSpPr/>
            <p:nvPr/>
          </p:nvSpPr>
          <p:spPr>
            <a:xfrm>
              <a:off x="8635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D885D6-37F2-4A45-A01C-3A3D8800BB13}"/>
              </a:ext>
            </a:extLst>
          </p:cNvPr>
          <p:cNvGrpSpPr/>
          <p:nvPr/>
        </p:nvGrpSpPr>
        <p:grpSpPr>
          <a:xfrm>
            <a:off x="6781800" y="6872412"/>
            <a:ext cx="5600700" cy="1038424"/>
            <a:chOff x="5396614" y="1040606"/>
            <a:chExt cx="5600700" cy="1038424"/>
          </a:xfrm>
        </p:grpSpPr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D16F1601-52E7-4021-9EEF-42A6FD2A0280}"/>
                </a:ext>
              </a:extLst>
            </p:cNvPr>
            <p:cNvSpPr txBox="1"/>
            <p:nvPr/>
          </p:nvSpPr>
          <p:spPr>
            <a:xfrm>
              <a:off x="5396614" y="1155700"/>
              <a:ext cx="56007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45l : 5 =        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9F13AA-818C-4F94-83FA-E164D34BDB55}"/>
                </a:ext>
              </a:extLst>
            </p:cNvPr>
            <p:cNvSpPr/>
            <p:nvPr/>
          </p:nvSpPr>
          <p:spPr>
            <a:xfrm>
              <a:off x="8490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246DC7-ADD8-4835-8E0F-758122696680}"/>
              </a:ext>
            </a:extLst>
          </p:cNvPr>
          <p:cNvGrpSpPr/>
          <p:nvPr/>
        </p:nvGrpSpPr>
        <p:grpSpPr>
          <a:xfrm>
            <a:off x="6781800" y="8281157"/>
            <a:ext cx="4800600" cy="1038424"/>
            <a:chOff x="5396614" y="1142824"/>
            <a:chExt cx="4800600" cy="1038424"/>
          </a:xfrm>
        </p:grpSpPr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5783ADC6-6515-4B2D-AFFA-8F85121FC255}"/>
                </a:ext>
              </a:extLst>
            </p:cNvPr>
            <p:cNvSpPr txBox="1"/>
            <p:nvPr/>
          </p:nvSpPr>
          <p:spPr>
            <a:xfrm>
              <a:off x="5396614" y="1155700"/>
              <a:ext cx="48006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30l : 5 =        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B71751-5A08-43DB-A100-61199B6538F2}"/>
                </a:ext>
              </a:extLst>
            </p:cNvPr>
            <p:cNvSpPr/>
            <p:nvPr/>
          </p:nvSpPr>
          <p:spPr>
            <a:xfrm>
              <a:off x="8490114" y="1142824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4A45F8-0740-4CA2-A58B-59C4840596EF}"/>
              </a:ext>
            </a:extLst>
          </p:cNvPr>
          <p:cNvGrpSpPr/>
          <p:nvPr/>
        </p:nvGrpSpPr>
        <p:grpSpPr>
          <a:xfrm>
            <a:off x="10134600" y="4144340"/>
            <a:ext cx="6553200" cy="1038424"/>
            <a:chOff x="4367914" y="1040606"/>
            <a:chExt cx="6553200" cy="1038424"/>
          </a:xfrm>
        </p:grpSpPr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CA663290-562E-43AA-81F7-B6D86AC58625}"/>
                </a:ext>
              </a:extLst>
            </p:cNvPr>
            <p:cNvSpPr txBox="1"/>
            <p:nvPr/>
          </p:nvSpPr>
          <p:spPr>
            <a:xfrm>
              <a:off x="4367914" y="1155700"/>
              <a:ext cx="65532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35 cm : 5 =       cm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5D91972-4B32-4E6A-80D4-67CD6E4A396C}"/>
                </a:ext>
              </a:extLst>
            </p:cNvPr>
            <p:cNvSpPr/>
            <p:nvPr/>
          </p:nvSpPr>
          <p:spPr>
            <a:xfrm>
              <a:off x="8399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B0855C-AEA0-416D-8E05-F9BA030827FB}"/>
              </a:ext>
            </a:extLst>
          </p:cNvPr>
          <p:cNvGrpSpPr/>
          <p:nvPr/>
        </p:nvGrpSpPr>
        <p:grpSpPr>
          <a:xfrm>
            <a:off x="10134600" y="5462477"/>
            <a:ext cx="6858000" cy="1038424"/>
            <a:chOff x="4367914" y="1040606"/>
            <a:chExt cx="6858000" cy="1038424"/>
          </a:xfrm>
        </p:grpSpPr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6B7EF515-BF84-43BD-9FDF-9DE66BB58833}"/>
                </a:ext>
              </a:extLst>
            </p:cNvPr>
            <p:cNvSpPr txBox="1"/>
            <p:nvPr/>
          </p:nvSpPr>
          <p:spPr>
            <a:xfrm>
              <a:off x="4367914" y="1155700"/>
              <a:ext cx="68580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50 dm : 5 =       dm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328D15-0502-46D4-88BA-BB5642E4016B}"/>
                </a:ext>
              </a:extLst>
            </p:cNvPr>
            <p:cNvSpPr/>
            <p:nvPr/>
          </p:nvSpPr>
          <p:spPr>
            <a:xfrm>
              <a:off x="8399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F435D03-88F0-48C7-B22F-2CA9ECC2F715}"/>
              </a:ext>
            </a:extLst>
          </p:cNvPr>
          <p:cNvSpPr/>
          <p:nvPr/>
        </p:nvSpPr>
        <p:spPr>
          <a:xfrm>
            <a:off x="5029200" y="4144340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7AF782-732B-42C2-ADF6-5F6357767A84}"/>
              </a:ext>
            </a:extLst>
          </p:cNvPr>
          <p:cNvSpPr/>
          <p:nvPr/>
        </p:nvSpPr>
        <p:spPr>
          <a:xfrm>
            <a:off x="5029200" y="5462477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EE74C29-CA64-4434-A823-4D8859488BEC}"/>
              </a:ext>
            </a:extLst>
          </p:cNvPr>
          <p:cNvSpPr/>
          <p:nvPr/>
        </p:nvSpPr>
        <p:spPr>
          <a:xfrm>
            <a:off x="14165800" y="4144340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1FD58D-55F1-4BCA-B593-39BA9A0C870F}"/>
              </a:ext>
            </a:extLst>
          </p:cNvPr>
          <p:cNvSpPr/>
          <p:nvPr/>
        </p:nvSpPr>
        <p:spPr>
          <a:xfrm>
            <a:off x="14165800" y="5462477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C10B88D-D27B-47DB-B27D-5CA9CF5B44E9}"/>
              </a:ext>
            </a:extLst>
          </p:cNvPr>
          <p:cNvSpPr/>
          <p:nvPr/>
        </p:nvSpPr>
        <p:spPr>
          <a:xfrm>
            <a:off x="9875300" y="6846188"/>
            <a:ext cx="1150400" cy="1064648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B9A0D39-261E-40A0-A6AE-14E535297D39}"/>
              </a:ext>
            </a:extLst>
          </p:cNvPr>
          <p:cNvSpPr/>
          <p:nvPr/>
        </p:nvSpPr>
        <p:spPr>
          <a:xfrm>
            <a:off x="9875300" y="8265086"/>
            <a:ext cx="1150400" cy="106941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(11)</Template>
  <TotalTime>214</TotalTime>
  <Words>1174</Words>
  <Application>Microsoft Office PowerPoint</Application>
  <PresentationFormat>Custom</PresentationFormat>
  <Paragraphs>303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Arial</vt:lpstr>
      <vt:lpstr>Segoe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2</cp:revision>
  <dcterms:created xsi:type="dcterms:W3CDTF">2021-10-23T04:42:34Z</dcterms:created>
  <dcterms:modified xsi:type="dcterms:W3CDTF">2021-10-23T08:19:00Z</dcterms:modified>
  <dc:identifier>DAEs4A_wd9k</dc:identifier>
</cp:coreProperties>
</file>