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95" r:id="rId3"/>
  </p:sldMasterIdLst>
  <p:notesMasterIdLst>
    <p:notesMasterId r:id="rId20"/>
  </p:notesMasterIdLst>
  <p:sldIdLst>
    <p:sldId id="465" r:id="rId4"/>
    <p:sldId id="422" r:id="rId5"/>
    <p:sldId id="466" r:id="rId6"/>
    <p:sldId id="425" r:id="rId7"/>
    <p:sldId id="270" r:id="rId8"/>
    <p:sldId id="269" r:id="rId9"/>
    <p:sldId id="467" r:id="rId10"/>
    <p:sldId id="462" r:id="rId11"/>
    <p:sldId id="463" r:id="rId12"/>
    <p:sldId id="464" r:id="rId13"/>
    <p:sldId id="432" r:id="rId14"/>
    <p:sldId id="468" r:id="rId15"/>
    <p:sldId id="461" r:id="rId16"/>
    <p:sldId id="469" r:id="rId17"/>
    <p:sldId id="436" r:id="rId18"/>
    <p:sldId id="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400" autoAdjust="0"/>
  </p:normalViewPr>
  <p:slideViewPr>
    <p:cSldViewPr snapToGrid="0">
      <p:cViewPr varScale="1">
        <p:scale>
          <a:sx n="81" d="100"/>
          <a:sy n="81" d="100"/>
        </p:scale>
        <p:origin x="67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2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5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98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9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2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0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624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86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" name="applause.wav"/>
          </p:stSnd>
        </p:sndAc>
      </p:transition>
    </mc:Choice>
    <mc:Fallback xmlns="">
      <p:transition>
        <p:cut/>
        <p:sndAc>
          <p:stSnd>
            <p:snd r:embed="rId4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2021/6/25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4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6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711" r:id="rId6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8" name="applause.wav"/>
          </p:stSnd>
        </p:sndAc>
      </p:transition>
    </mc:Choice>
    <mc:Fallback xmlns="">
      <p:transition>
        <p:cut/>
        <p:sndAc>
          <p:stSnd>
            <p:snd r:embed="rId9" name="applause.wav"/>
          </p:stSnd>
        </p:sndAc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8CB5C-E911-4A57-8B81-AC88EC02216F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6EE61-2632-4C7E-A965-B9389A6434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6985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9" r:id="rId13"/>
    <p:sldLayoutId id="2147483710" r:id="rId14"/>
    <p:sldLayoutId id="2147483712" r:id="rId15"/>
  </p:sldLayoutIdLst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17" name="applause.wav"/>
          </p:stSnd>
        </p:sndAc>
      </p:transition>
    </mc:Choice>
    <mc:Fallback xmlns="">
      <p:transition>
        <p:cut/>
        <p:sndAc>
          <p:stSnd>
            <p:snd r:embed="rId19" name="applaus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audio" Target="../media/audio1.wav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audio" Target="../media/audio1.wav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.wav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20251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 chào tất cả các con!</a:t>
            </a:r>
            <a:endParaRPr lang="zh-CN" altLang="en-US" sz="7200" b="1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2" descr="Kết nối tri thức với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512"/>
            <a:ext cx="1412204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13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119312"/>
            <a:ext cx="5353050" cy="37576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B605F74-C04D-44BD-A886-70E5A466EF17}"/>
              </a:ext>
            </a:extLst>
          </p:cNvPr>
          <p:cNvSpPr/>
          <p:nvPr/>
        </p:nvSpPr>
        <p:spPr>
          <a:xfrm>
            <a:off x="3352800" y="190500"/>
            <a:ext cx="6800850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="" xmlns:a16="http://schemas.microsoft.com/office/drawing/2014/main" id="{06820A84-5C1E-4622-A819-2DA5C3A975BD}"/>
              </a:ext>
            </a:extLst>
          </p:cNvPr>
          <p:cNvSpPr/>
          <p:nvPr/>
        </p:nvSpPr>
        <p:spPr>
          <a:xfrm>
            <a:off x="-95250" y="190501"/>
            <a:ext cx="3581400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ngủ nữa!”.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5100" y="3998118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BACF68BC-283E-4176-B4B7-47AA2878A817}"/>
              </a:ext>
            </a:extLst>
          </p:cNvPr>
          <p:cNvSpPr/>
          <p:nvPr/>
        </p:nvSpPr>
        <p:spPr>
          <a:xfrm>
            <a:off x="8562974" y="1485900"/>
            <a:ext cx="3219451" cy="2356735"/>
          </a:xfrm>
          <a:prstGeom prst="cloudCallout">
            <a:avLst>
              <a:gd name="adj1" fmla="val 25454"/>
              <a:gd name="adj2" fmla="val 5304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gàng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36737" y="1650113"/>
            <a:ext cx="76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Mở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rộng</a:t>
            </a:r>
            <a:endParaRPr lang="en-US" sz="7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3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401217" y="170080"/>
            <a:ext cx="988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="" xmlns:a16="http://schemas.microsoft.com/office/drawing/2014/main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450" y="1201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5" name="applause.wav"/>
          </p:stSnd>
        </p:sndAc>
      </p:transition>
    </mc:Choice>
    <mc:Fallback xmlns="">
      <p:transition>
        <p:cut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41983" y="2279375"/>
            <a:ext cx="795204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HĐ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582737" y="2519211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4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=""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1792" y="2829010"/>
            <a:ext cx="749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52198" y="316990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04766" y="2765362"/>
              <a:ext cx="481581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Rèn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nếp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sống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613576" y="2022982"/>
            <a:ext cx="10964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nắp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4" name="applause.wav"/>
          </p:stSnd>
        </p:sndAc>
      </p:transition>
    </mc:Choice>
    <mc:Fallback xmlns="">
      <p:transition>
        <p:cut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động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1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=""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="" xmlns:a16="http://schemas.microsoft.com/office/drawing/2014/main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phục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="" xmlns:a16="http://schemas.microsoft.com/office/drawing/2014/main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="" xmlns:a16="http://schemas.microsoft.com/office/drawing/2014/main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chơi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11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3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Khám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phá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7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1209675" y="152399"/>
            <a:ext cx="93059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49" y="1681162"/>
            <a:ext cx="52863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485775" y="152399"/>
            <a:ext cx="100298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1" y="1452301"/>
            <a:ext cx="6182117" cy="4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  <p:sndAc>
          <p:stSnd>
            <p:snd r:embed="rId2" name="applause.wav"/>
          </p:stSnd>
        </p:sndAc>
      </p:transition>
    </mc:Choice>
    <mc:Fallback xmlns="">
      <p:transition>
        <p:cut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246</Words>
  <Application>Microsoft Office PowerPoint</Application>
  <PresentationFormat>Widescreen</PresentationFormat>
  <Paragraphs>33</Paragraphs>
  <Slides>16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Arial-SGK-TV</vt:lpstr>
      <vt:lpstr>Averta Std CY Bold</vt:lpstr>
      <vt:lpstr>iCiel Cucho</vt:lpstr>
      <vt:lpstr>MinionPro-Regular</vt:lpstr>
      <vt:lpstr>Quicksand Medium</vt:lpstr>
      <vt:lpstr>宋体</vt:lpstr>
      <vt:lpstr>宋体</vt:lpstr>
      <vt:lpstr>UTM Avo</vt:lpstr>
      <vt:lpstr>华康海报体W12(P)</vt:lpstr>
      <vt:lpstr>字魂17号-萌趣果冻体</vt:lpstr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9_www.33ppt.com</vt:lpstr>
      <vt:lpstr>Hoạt động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15</cp:revision>
  <dcterms:created xsi:type="dcterms:W3CDTF">2021-06-11T04:16:36Z</dcterms:created>
  <dcterms:modified xsi:type="dcterms:W3CDTF">2021-06-25T10:09:49Z</dcterms:modified>
</cp:coreProperties>
</file>