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89" r:id="rId6"/>
    <p:sldId id="263" r:id="rId7"/>
    <p:sldId id="274" r:id="rId8"/>
    <p:sldId id="290" r:id="rId9"/>
    <p:sldId id="258" r:id="rId10"/>
    <p:sldId id="291" r:id="rId11"/>
    <p:sldId id="292" r:id="rId12"/>
    <p:sldId id="296" r:id="rId13"/>
    <p:sldId id="293" r:id="rId14"/>
    <p:sldId id="294" r:id="rId15"/>
    <p:sldId id="295" r:id="rId16"/>
    <p:sldId id="297" r:id="rId17"/>
    <p:sldId id="298" r:id="rId18"/>
    <p:sldId id="266" r:id="rId19"/>
    <p:sldId id="299" r:id="rId20"/>
    <p:sldId id="268" r:id="rId21"/>
    <p:sldId id="300" r:id="rId22"/>
    <p:sldId id="301" r:id="rId23"/>
    <p:sldId id="302" r:id="rId24"/>
    <p:sldId id="303" r:id="rId25"/>
    <p:sldId id="27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604"/>
    <a:srgbClr val="F1734C"/>
    <a:srgbClr val="5B89C1"/>
    <a:srgbClr val="663300"/>
    <a:srgbClr val="CE3D10"/>
    <a:srgbClr val="2D8186"/>
    <a:srgbClr val="61A8D6"/>
    <a:srgbClr val="FFF9EC"/>
    <a:srgbClr val="FBB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40" d="100"/>
          <a:sy n="40" d="100"/>
        </p:scale>
        <p:origin x="1550" y="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9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6.svg"/><Relationship Id="rId7" Type="http://schemas.openxmlformats.org/officeDocument/2006/relationships/image" Target="../media/image9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8.svg"/><Relationship Id="rId10" Type="http://schemas.openxmlformats.org/officeDocument/2006/relationships/image" Target="../media/image102.png"/><Relationship Id="rId4" Type="http://schemas.openxmlformats.org/officeDocument/2006/relationships/image" Target="../media/image17.png"/><Relationship Id="rId9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8.svg"/><Relationship Id="rId7" Type="http://schemas.openxmlformats.org/officeDocument/2006/relationships/image" Target="../media/image10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8.svg"/><Relationship Id="rId7" Type="http://schemas.openxmlformats.org/officeDocument/2006/relationships/image" Target="../media/image10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8.svg"/><Relationship Id="rId7" Type="http://schemas.openxmlformats.org/officeDocument/2006/relationships/image" Target="../media/image10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6.svg"/><Relationship Id="rId7" Type="http://schemas.openxmlformats.org/officeDocument/2006/relationships/image" Target="../media/image9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9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.svg"/><Relationship Id="rId5" Type="http://schemas.openxmlformats.org/officeDocument/2006/relationships/image" Target="../media/image116.svg"/><Relationship Id="rId10" Type="http://schemas.openxmlformats.org/officeDocument/2006/relationships/image" Target="../media/image11.png"/><Relationship Id="rId4" Type="http://schemas.openxmlformats.org/officeDocument/2006/relationships/image" Target="../media/image115.png"/><Relationship Id="rId9" Type="http://schemas.openxmlformats.org/officeDocument/2006/relationships/image" Target="../media/image9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1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4.svg"/><Relationship Id="rId21" Type="http://schemas.openxmlformats.org/officeDocument/2006/relationships/image" Target="../media/image68.sv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17" Type="http://schemas.openxmlformats.org/officeDocument/2006/relationships/image" Target="../media/image64.svg"/><Relationship Id="rId25" Type="http://schemas.openxmlformats.org/officeDocument/2006/relationships/image" Target="../media/image72.svg"/><Relationship Id="rId2" Type="http://schemas.openxmlformats.org/officeDocument/2006/relationships/image" Target="../media/image53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8.svg"/><Relationship Id="rId24" Type="http://schemas.openxmlformats.org/officeDocument/2006/relationships/image" Target="../media/image71.png"/><Relationship Id="rId5" Type="http://schemas.openxmlformats.org/officeDocument/2006/relationships/image" Target="../media/image56.svg"/><Relationship Id="rId15" Type="http://schemas.openxmlformats.org/officeDocument/2006/relationships/image" Target="../media/image16.svg"/><Relationship Id="rId23" Type="http://schemas.openxmlformats.org/officeDocument/2006/relationships/image" Target="../media/image70.svg"/><Relationship Id="rId28" Type="http://schemas.openxmlformats.org/officeDocument/2006/relationships/image" Target="../media/image75.png"/><Relationship Id="rId10" Type="http://schemas.openxmlformats.org/officeDocument/2006/relationships/image" Target="../media/image17.png"/><Relationship Id="rId19" Type="http://schemas.openxmlformats.org/officeDocument/2006/relationships/image" Target="../media/image66.svg"/><Relationship Id="rId31" Type="http://schemas.openxmlformats.org/officeDocument/2006/relationships/image" Target="../media/image78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15.png"/><Relationship Id="rId22" Type="http://schemas.openxmlformats.org/officeDocument/2006/relationships/image" Target="../media/image69.png"/><Relationship Id="rId27" Type="http://schemas.openxmlformats.org/officeDocument/2006/relationships/image" Target="../media/image74.svg"/><Relationship Id="rId30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0.sv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60.svg"/><Relationship Id="rId21" Type="http://schemas.openxmlformats.org/officeDocument/2006/relationships/image" Target="../media/image80.svg"/><Relationship Id="rId7" Type="http://schemas.openxmlformats.org/officeDocument/2006/relationships/image" Target="../media/image62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4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9.png"/><Relationship Id="rId29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8.svg"/><Relationship Id="rId24" Type="http://schemas.openxmlformats.org/officeDocument/2006/relationships/image" Target="../media/image83.png"/><Relationship Id="rId5" Type="http://schemas.openxmlformats.org/officeDocument/2006/relationships/image" Target="../media/image18.svg"/><Relationship Id="rId15" Type="http://schemas.openxmlformats.org/officeDocument/2006/relationships/image" Target="../media/image72.svg"/><Relationship Id="rId23" Type="http://schemas.openxmlformats.org/officeDocument/2006/relationships/image" Target="../media/image82.svg"/><Relationship Id="rId28" Type="http://schemas.openxmlformats.org/officeDocument/2006/relationships/image" Target="../media/image87.png"/><Relationship Id="rId10" Type="http://schemas.openxmlformats.org/officeDocument/2006/relationships/image" Target="../media/image67.png"/><Relationship Id="rId19" Type="http://schemas.openxmlformats.org/officeDocument/2006/relationships/image" Target="../media/image78.svg"/><Relationship Id="rId31" Type="http://schemas.openxmlformats.org/officeDocument/2006/relationships/image" Target="../media/image90.svg"/><Relationship Id="rId4" Type="http://schemas.openxmlformats.org/officeDocument/2006/relationships/image" Target="../media/image17.png"/><Relationship Id="rId9" Type="http://schemas.openxmlformats.org/officeDocument/2006/relationships/image" Target="../media/image16.svg"/><Relationship Id="rId14" Type="http://schemas.openxmlformats.org/officeDocument/2006/relationships/image" Target="../media/image71.png"/><Relationship Id="rId22" Type="http://schemas.openxmlformats.org/officeDocument/2006/relationships/image" Target="../media/image81.png"/><Relationship Id="rId27" Type="http://schemas.openxmlformats.org/officeDocument/2006/relationships/image" Target="../media/image86.svg"/><Relationship Id="rId30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svg"/><Relationship Id="rId7" Type="http://schemas.openxmlformats.org/officeDocument/2006/relationships/image" Target="../media/image1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4.sv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3D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99032">
            <a:off x="-498303" y="-757736"/>
            <a:ext cx="3146604" cy="3140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8281">
            <a:off x="15535147" y="7628042"/>
            <a:ext cx="2967591" cy="31570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76684">
            <a:off x="-705713" y="7634201"/>
            <a:ext cx="3064647" cy="3144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90430">
            <a:off x="15944396" y="29759"/>
            <a:ext cx="3408851" cy="31299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42972">
            <a:off x="3709949" y="9047605"/>
            <a:ext cx="813842" cy="813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1404">
            <a:off x="16852379" y="7040960"/>
            <a:ext cx="813842" cy="8138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7863">
            <a:off x="14531127" y="583479"/>
            <a:ext cx="890442" cy="8904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2488">
            <a:off x="11248181" y="8494347"/>
            <a:ext cx="740932" cy="7409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1711">
            <a:off x="660499" y="3193975"/>
            <a:ext cx="829003" cy="829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8120">
            <a:off x="5998653" y="-268832"/>
            <a:ext cx="1032018" cy="103201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232CA2B7-1EAE-4BDD-A865-C7A56CD4F027}"/>
              </a:ext>
            </a:extLst>
          </p:cNvPr>
          <p:cNvSpPr txBox="1"/>
          <p:nvPr/>
        </p:nvSpPr>
        <p:spPr>
          <a:xfrm>
            <a:off x="2043144" y="3606785"/>
            <a:ext cx="14201711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6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1068050" y="2628900"/>
            <a:ext cx="6878244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2031978">
            <a:off x="6892507" y="4071955"/>
            <a:ext cx="2316282" cy="13760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2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măng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măng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8 = 40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2031978">
            <a:off x="4829090" y="4287002"/>
            <a:ext cx="3953659" cy="25002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2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: 2 = 4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228975">
            <a:off x="8779914" y="4296617"/>
            <a:ext cx="1407797" cy="15259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39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20 chai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chai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20 : 2 = 10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4225000">
            <a:off x="7540726" y="5176851"/>
            <a:ext cx="2055362" cy="4231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62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Mỗi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5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vậy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3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tất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cả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15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3 = 15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228975">
            <a:off x="6047122" y="-546024"/>
            <a:ext cx="3151001" cy="64864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43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4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: 2 = 2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228975">
            <a:off x="137193" y="3711553"/>
            <a:ext cx="4181901" cy="40411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88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10906020" y="2628900"/>
            <a:ext cx="7153379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2 = 10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793034">
            <a:off x="4038756" y="5994209"/>
            <a:ext cx="1519917" cy="381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66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32040" y="917028"/>
            <a:ext cx="16223919" cy="8452942"/>
            <a:chOff x="0" y="0"/>
            <a:chExt cx="3772864" cy="10764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8238">
            <a:off x="-147772" y="976263"/>
            <a:ext cx="829003" cy="82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1159">
            <a:off x="17735850" y="4728998"/>
            <a:ext cx="829003" cy="8290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6775">
            <a:off x="7164427" y="-141423"/>
            <a:ext cx="646057" cy="646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1159">
            <a:off x="5363339" y="9817306"/>
            <a:ext cx="655030" cy="6550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2641">
            <a:off x="650792" y="7826413"/>
            <a:ext cx="755817" cy="755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2763">
            <a:off x="16946186" y="869686"/>
            <a:ext cx="531751" cy="5317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38460">
            <a:off x="15001763" y="9051878"/>
            <a:ext cx="412845" cy="412845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E0F18A25-BE4C-43EC-A2A9-41D2A56F6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0822" y="7889413"/>
            <a:ext cx="2122493" cy="2426967"/>
          </a:xfrm>
          <a:prstGeom prst="rect">
            <a:avLst/>
          </a:prstGeom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id="{205CC02E-CBD6-4188-8C57-BDBE86A89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8769" y="-95766"/>
            <a:ext cx="2678890" cy="33184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C6B8993-9DA4-4258-BC3C-7B74085100B1}"/>
              </a:ext>
            </a:extLst>
          </p:cNvPr>
          <p:cNvSpPr txBox="1"/>
          <p:nvPr/>
        </p:nvSpPr>
        <p:spPr>
          <a:xfrm>
            <a:off x="2362744" y="901029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1734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1734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68146E-EAA8-4133-AAD8-E11491364FC9}"/>
              </a:ext>
            </a:extLst>
          </p:cNvPr>
          <p:cNvSpPr txBox="1"/>
          <p:nvPr/>
        </p:nvSpPr>
        <p:spPr>
          <a:xfrm>
            <a:off x="1833900" y="1817385"/>
            <a:ext cx="1462019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hình dưới đây và nói cho bạn nghe hình được ghép từ những khối hình nào? Có bao nhiêu khối hình mỗi loại?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BD95C-253E-4683-919F-8EC357953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" y="2970868"/>
            <a:ext cx="9068536" cy="67232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FAC78C-3024-488A-A488-863F93115044}"/>
              </a:ext>
            </a:extLst>
          </p:cNvPr>
          <p:cNvSpPr txBox="1"/>
          <p:nvPr/>
        </p:nvSpPr>
        <p:spPr>
          <a:xfrm>
            <a:off x="2332264" y="351454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D88346-A0CB-41BD-BFA7-7137ADC8014B}"/>
              </a:ext>
            </a:extLst>
          </p:cNvPr>
          <p:cNvSpPr txBox="1"/>
          <p:nvPr/>
        </p:nvSpPr>
        <p:spPr>
          <a:xfrm>
            <a:off x="4423852" y="3658996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5D8268-1243-40E1-9495-99486B52DEDF}"/>
              </a:ext>
            </a:extLst>
          </p:cNvPr>
          <p:cNvSpPr txBox="1"/>
          <p:nvPr/>
        </p:nvSpPr>
        <p:spPr>
          <a:xfrm>
            <a:off x="6483265" y="456397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581F28-58E7-4623-AB33-F88DD2718D9B}"/>
              </a:ext>
            </a:extLst>
          </p:cNvPr>
          <p:cNvSpPr txBox="1"/>
          <p:nvPr/>
        </p:nvSpPr>
        <p:spPr>
          <a:xfrm>
            <a:off x="8193787" y="4757519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0E7D8-F41C-4D4C-8B74-D731FCE76C57}"/>
              </a:ext>
            </a:extLst>
          </p:cNvPr>
          <p:cNvSpPr txBox="1"/>
          <p:nvPr/>
        </p:nvSpPr>
        <p:spPr>
          <a:xfrm>
            <a:off x="11366151" y="4453582"/>
            <a:ext cx="3429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89B927-F5A7-4D1F-B180-3E5B18DB5133}"/>
              </a:ext>
            </a:extLst>
          </p:cNvPr>
          <p:cNvSpPr txBox="1"/>
          <p:nvPr/>
        </p:nvSpPr>
        <p:spPr>
          <a:xfrm>
            <a:off x="10875625" y="5503160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51372F-AF56-412A-BEE4-5076261D1D6D}"/>
              </a:ext>
            </a:extLst>
          </p:cNvPr>
          <p:cNvSpPr txBox="1"/>
          <p:nvPr/>
        </p:nvSpPr>
        <p:spPr>
          <a:xfrm>
            <a:off x="10845145" y="6325320"/>
            <a:ext cx="560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DFCB8C-DB4D-45DD-B30A-9EB088147A06}"/>
              </a:ext>
            </a:extLst>
          </p:cNvPr>
          <p:cNvSpPr txBox="1"/>
          <p:nvPr/>
        </p:nvSpPr>
        <p:spPr>
          <a:xfrm>
            <a:off x="10875625" y="7233261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FF6233-F28B-4F40-9BA9-2866503FCC89}"/>
              </a:ext>
            </a:extLst>
          </p:cNvPr>
          <p:cNvSpPr txBox="1"/>
          <p:nvPr/>
        </p:nvSpPr>
        <p:spPr>
          <a:xfrm>
            <a:off x="2550499" y="556838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C6527B-066C-44E0-82AB-30EA60DC5040}"/>
              </a:ext>
            </a:extLst>
          </p:cNvPr>
          <p:cNvSpPr txBox="1"/>
          <p:nvPr/>
        </p:nvSpPr>
        <p:spPr>
          <a:xfrm>
            <a:off x="4877714" y="645439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BC677F-4CFC-4A40-888B-2363AB863066}"/>
              </a:ext>
            </a:extLst>
          </p:cNvPr>
          <p:cNvSpPr txBox="1"/>
          <p:nvPr/>
        </p:nvSpPr>
        <p:spPr>
          <a:xfrm>
            <a:off x="6356787" y="668476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27162F-7F9C-4E37-8129-9674955A0265}"/>
              </a:ext>
            </a:extLst>
          </p:cNvPr>
          <p:cNvSpPr txBox="1"/>
          <p:nvPr/>
        </p:nvSpPr>
        <p:spPr>
          <a:xfrm>
            <a:off x="1098298" y="717594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D85601-73AC-4DE0-81F4-25B35D42DF7F}"/>
              </a:ext>
            </a:extLst>
          </p:cNvPr>
          <p:cNvSpPr txBox="1"/>
          <p:nvPr/>
        </p:nvSpPr>
        <p:spPr>
          <a:xfrm>
            <a:off x="2332263" y="76677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363CB8-BAAB-4F79-9147-AB40EDD73F51}"/>
              </a:ext>
            </a:extLst>
          </p:cNvPr>
          <p:cNvSpPr txBox="1"/>
          <p:nvPr/>
        </p:nvSpPr>
        <p:spPr>
          <a:xfrm>
            <a:off x="4833404" y="83438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FF1A8C-C845-4C1F-A6F2-DDCEBB808156}"/>
              </a:ext>
            </a:extLst>
          </p:cNvPr>
          <p:cNvSpPr txBox="1"/>
          <p:nvPr/>
        </p:nvSpPr>
        <p:spPr>
          <a:xfrm>
            <a:off x="6848887" y="836579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5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3">
            <a:extLst>
              <a:ext uri="{FF2B5EF4-FFF2-40B4-BE49-F238E27FC236}">
                <a16:creationId xmlns:a16="http://schemas.microsoft.com/office/drawing/2014/main" id="{83285C67-9C36-4B8B-8182-B933ED7968DB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9FEF08B0-2510-4A10-B7C7-663CFC6BB199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0746">
            <a:off x="17302744" y="7073875"/>
            <a:ext cx="506721" cy="506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53495">
            <a:off x="17823927" y="9773980"/>
            <a:ext cx="405152" cy="4051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34835">
            <a:off x="17652114" y="164376"/>
            <a:ext cx="562970" cy="5629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7428">
            <a:off x="56135" y="9927027"/>
            <a:ext cx="462658" cy="462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DEB6BE-B39C-43DB-93F5-51DDD6135AFD}"/>
              </a:ext>
            </a:extLst>
          </p:cNvPr>
          <p:cNvSpPr txBox="1"/>
          <p:nvPr/>
        </p:nvSpPr>
        <p:spPr>
          <a:xfrm>
            <a:off x="2362744" y="599596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1734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5:</a:t>
            </a:r>
            <a:endParaRPr lang="vi-VN" sz="4800" b="1" i="1" dirty="0">
              <a:solidFill>
                <a:srgbClr val="F1734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6F104-37C4-4D49-9241-75F5D0A794EA}"/>
              </a:ext>
            </a:extLst>
          </p:cNvPr>
          <p:cNvSpPr txBox="1"/>
          <p:nvPr/>
        </p:nvSpPr>
        <p:spPr>
          <a:xfrm>
            <a:off x="1919444" y="1663029"/>
            <a:ext cx="1444911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các bức tranh, nói cho bạn nghe mỗi đồng hồ chỉ mấy giờ và hoạt động của bạn An ở từng khung giờ. 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77DCB1-F88E-49CF-8090-5BBC0EC226ED}"/>
              </a:ext>
            </a:extLst>
          </p:cNvPr>
          <p:cNvGrpSpPr/>
          <p:nvPr/>
        </p:nvGrpSpPr>
        <p:grpSpPr>
          <a:xfrm>
            <a:off x="1206283" y="3338789"/>
            <a:ext cx="5504804" cy="6078723"/>
            <a:chOff x="624315" y="2740509"/>
            <a:chExt cx="5504804" cy="6078723"/>
          </a:xfrm>
        </p:grpSpPr>
        <p:pic>
          <p:nvPicPr>
            <p:cNvPr id="22" name="Picture 21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D82BCF36-0CAE-474C-AB82-86B7C6A1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15" y="3635096"/>
              <a:ext cx="5504804" cy="5184136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C70EDC5-296B-4883-9A0F-AB508902A257}"/>
                </a:ext>
              </a:extLst>
            </p:cNvPr>
            <p:cNvGrpSpPr/>
            <p:nvPr/>
          </p:nvGrpSpPr>
          <p:grpSpPr>
            <a:xfrm>
              <a:off x="732571" y="2740509"/>
              <a:ext cx="1828800" cy="1828800"/>
              <a:chOff x="3962400" y="2705100"/>
              <a:chExt cx="1828800" cy="18288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E846764-FBC6-4AF2-91EE-6B1D6F49014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28" name="Picture 27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D0B36E8C-4D44-4C6F-802F-9541B59F45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2D8186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D2568C08-F53B-4709-BE65-5C81FBF932C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E754217-5110-42B7-B9DF-DFD406B243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53159A3-A603-4544-AC09-ED319490E0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9600" y="3586252"/>
                <a:ext cx="476779" cy="221299"/>
              </a:xfrm>
              <a:prstGeom prst="straightConnector1">
                <a:avLst/>
              </a:prstGeom>
              <a:ln w="57150">
                <a:solidFill>
                  <a:srgbClr val="2D818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6CFC3A98-0F5C-400B-95A4-1FA8069BB865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4776A2-BEFE-4FBA-9C62-596AF365C460}"/>
              </a:ext>
            </a:extLst>
          </p:cNvPr>
          <p:cNvGrpSpPr/>
          <p:nvPr/>
        </p:nvGrpSpPr>
        <p:grpSpPr>
          <a:xfrm>
            <a:off x="6391597" y="4392470"/>
            <a:ext cx="5504804" cy="4803364"/>
            <a:chOff x="6391598" y="3932098"/>
            <a:chExt cx="5504804" cy="4803364"/>
          </a:xfrm>
        </p:grpSpPr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F127DA4-2A9C-4365-A1DF-A33CCAF1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598" y="4457700"/>
              <a:ext cx="5504804" cy="427776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32800B-626A-41E1-9E99-F0D7234A00C6}"/>
                </a:ext>
              </a:extLst>
            </p:cNvPr>
            <p:cNvGrpSpPr/>
            <p:nvPr/>
          </p:nvGrpSpPr>
          <p:grpSpPr>
            <a:xfrm>
              <a:off x="9950133" y="3932098"/>
              <a:ext cx="1828800" cy="1828800"/>
              <a:chOff x="3962400" y="2705100"/>
              <a:chExt cx="1828800" cy="18288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963C391-9F59-4108-9AF5-8D3808EF735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52" name="Picture 51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3DC3AD51-288F-4978-8FD1-B3C2448A61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CE3D1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D06A8AF-D13F-4865-9659-61A6CE707C1D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2C42261-96C7-4914-BA58-C21C98265F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6C2D40D-26A8-4F6C-9750-ADC20C1CD1CD}"/>
                  </a:ext>
                </a:extLst>
              </p:cNvPr>
              <p:cNvCxnSpPr>
                <a:cxnSpLocks/>
                <a:endCxn id="51" idx="5"/>
              </p:cNvCxnSpPr>
              <p:nvPr/>
            </p:nvCxnSpPr>
            <p:spPr>
              <a:xfrm>
                <a:off x="4469071" y="3261646"/>
                <a:ext cx="440058" cy="360059"/>
              </a:xfrm>
              <a:prstGeom prst="straightConnector1">
                <a:avLst/>
              </a:prstGeom>
              <a:ln w="57150">
                <a:solidFill>
                  <a:srgbClr val="CE3D1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id="{5C7B9445-92DA-41BD-A993-37F1D4715D60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527BE3F-914A-4D14-8024-8B3BE9E5A0AC}"/>
              </a:ext>
            </a:extLst>
          </p:cNvPr>
          <p:cNvGrpSpPr/>
          <p:nvPr/>
        </p:nvGrpSpPr>
        <p:grpSpPr>
          <a:xfrm>
            <a:off x="11472483" y="3298825"/>
            <a:ext cx="5715000" cy="5917552"/>
            <a:chOff x="11887200" y="2817910"/>
            <a:chExt cx="5715000" cy="5917552"/>
          </a:xfrm>
        </p:grpSpPr>
        <p:pic>
          <p:nvPicPr>
            <p:cNvPr id="20" name="Picture 19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9F98F902-4327-45EE-B28A-CBC605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200" y="3763293"/>
              <a:ext cx="5146836" cy="4972169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F996128-A41C-4931-9B5E-CC900AABA482}"/>
                </a:ext>
              </a:extLst>
            </p:cNvPr>
            <p:cNvGrpSpPr/>
            <p:nvPr/>
          </p:nvGrpSpPr>
          <p:grpSpPr>
            <a:xfrm>
              <a:off x="15773400" y="2817910"/>
              <a:ext cx="1828800" cy="1828800"/>
              <a:chOff x="3962400" y="2705100"/>
              <a:chExt cx="1828800" cy="182880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E6EE7A3-B226-419C-816D-7005CD457017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63" name="Picture 62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A17ED072-808E-48D9-8811-53A6B3047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66330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048B760-C0B6-466E-9605-B816E0963486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CC6070F-7EE1-4955-9539-6A2AF7523E86}"/>
                  </a:ext>
                </a:extLst>
              </p:cNvPr>
              <p:cNvCxnSpPr>
                <a:cxnSpLocks/>
                <a:endCxn id="62" idx="2"/>
              </p:cNvCxnSpPr>
              <p:nvPr/>
            </p:nvCxnSpPr>
            <p:spPr>
              <a:xfrm flipH="1" flipV="1">
                <a:off x="4831080" y="3589376"/>
                <a:ext cx="731520" cy="260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56A03F6-6CEF-46DB-A278-79FEDA2DD630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 flipH="1" flipV="1">
                <a:off x="4844471" y="3557047"/>
                <a:ext cx="489532" cy="297652"/>
              </a:xfrm>
              <a:prstGeom prst="straightConnector1">
                <a:avLst/>
              </a:prstGeom>
              <a:ln w="57150">
                <a:solidFill>
                  <a:srgbClr val="6633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id="{217F40E2-EBDF-4F8D-80F7-F28011B7516F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>
            <a:extLst>
              <a:ext uri="{FF2B5EF4-FFF2-40B4-BE49-F238E27FC236}">
                <a16:creationId xmlns:a16="http://schemas.microsoft.com/office/drawing/2014/main" id="{61FCB29C-9828-4B79-AF87-77A994B0CD3E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4A6DAB5C-9E2B-4426-8EF6-0726D95B0DB7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0746">
            <a:off x="17302744" y="7073875"/>
            <a:ext cx="506721" cy="506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53495">
            <a:off x="17823927" y="9773980"/>
            <a:ext cx="405152" cy="4051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34835">
            <a:off x="17652114" y="164376"/>
            <a:ext cx="562970" cy="5629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7428">
            <a:off x="56135" y="9927027"/>
            <a:ext cx="462658" cy="46265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1377DCB1-F88E-49CF-8090-5BBC0EC226ED}"/>
              </a:ext>
            </a:extLst>
          </p:cNvPr>
          <p:cNvGrpSpPr/>
          <p:nvPr/>
        </p:nvGrpSpPr>
        <p:grpSpPr>
          <a:xfrm>
            <a:off x="1143796" y="396590"/>
            <a:ext cx="5737387" cy="3760981"/>
            <a:chOff x="732571" y="2223642"/>
            <a:chExt cx="5737387" cy="3760981"/>
          </a:xfrm>
        </p:grpSpPr>
        <p:pic>
          <p:nvPicPr>
            <p:cNvPr id="22" name="Picture 21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D82BCF36-0CAE-474C-AB82-86B7C6A1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339" y="2223642"/>
              <a:ext cx="3993619" cy="3760981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C70EDC5-296B-4883-9A0F-AB508902A257}"/>
                </a:ext>
              </a:extLst>
            </p:cNvPr>
            <p:cNvGrpSpPr/>
            <p:nvPr/>
          </p:nvGrpSpPr>
          <p:grpSpPr>
            <a:xfrm>
              <a:off x="732571" y="2740509"/>
              <a:ext cx="1828800" cy="1828800"/>
              <a:chOff x="3962400" y="2705100"/>
              <a:chExt cx="1828800" cy="18288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E846764-FBC6-4AF2-91EE-6B1D6F49014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28" name="Picture 27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D0B36E8C-4D44-4C6F-802F-9541B59F45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2D8186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D2568C08-F53B-4709-BE65-5C81FBF932C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E754217-5110-42B7-B9DF-DFD406B243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53159A3-A603-4544-AC09-ED319490E0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9600" y="3586252"/>
                <a:ext cx="476779" cy="221299"/>
              </a:xfrm>
              <a:prstGeom prst="straightConnector1">
                <a:avLst/>
              </a:prstGeom>
              <a:ln w="57150">
                <a:solidFill>
                  <a:srgbClr val="2D818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6CFC3A98-0F5C-400B-95A4-1FA8069BB865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4776A2-BEFE-4FBA-9C62-596AF365C460}"/>
              </a:ext>
            </a:extLst>
          </p:cNvPr>
          <p:cNvGrpSpPr/>
          <p:nvPr/>
        </p:nvGrpSpPr>
        <p:grpSpPr>
          <a:xfrm>
            <a:off x="11246141" y="3744584"/>
            <a:ext cx="6044336" cy="3709232"/>
            <a:chOff x="9950133" y="3932098"/>
            <a:chExt cx="6044336" cy="3709232"/>
          </a:xfrm>
        </p:grpSpPr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F127DA4-2A9C-4365-A1DF-A33CCAF1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2100" y="4290205"/>
              <a:ext cx="4312369" cy="335112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32800B-626A-41E1-9E99-F0D7234A00C6}"/>
                </a:ext>
              </a:extLst>
            </p:cNvPr>
            <p:cNvGrpSpPr/>
            <p:nvPr/>
          </p:nvGrpSpPr>
          <p:grpSpPr>
            <a:xfrm>
              <a:off x="9950133" y="3932098"/>
              <a:ext cx="1828800" cy="1828800"/>
              <a:chOff x="3962400" y="2705100"/>
              <a:chExt cx="1828800" cy="18288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963C391-9F59-4108-9AF5-8D3808EF735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52" name="Picture 51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3DC3AD51-288F-4978-8FD1-B3C2448A61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CE3D1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D06A8AF-D13F-4865-9659-61A6CE707C1D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2C42261-96C7-4914-BA58-C21C98265F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6C2D40D-26A8-4F6C-9750-ADC20C1CD1CD}"/>
                  </a:ext>
                </a:extLst>
              </p:cNvPr>
              <p:cNvCxnSpPr>
                <a:cxnSpLocks/>
                <a:endCxn id="51" idx="5"/>
              </p:cNvCxnSpPr>
              <p:nvPr/>
            </p:nvCxnSpPr>
            <p:spPr>
              <a:xfrm>
                <a:off x="4469071" y="3261646"/>
                <a:ext cx="440058" cy="360059"/>
              </a:xfrm>
              <a:prstGeom prst="straightConnector1">
                <a:avLst/>
              </a:prstGeom>
              <a:ln w="57150">
                <a:solidFill>
                  <a:srgbClr val="CE3D1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id="{5C7B9445-92DA-41BD-A993-37F1D4715D60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527BE3F-914A-4D14-8024-8B3BE9E5A0AC}"/>
              </a:ext>
            </a:extLst>
          </p:cNvPr>
          <p:cNvGrpSpPr/>
          <p:nvPr/>
        </p:nvGrpSpPr>
        <p:grpSpPr>
          <a:xfrm>
            <a:off x="1391210" y="5990392"/>
            <a:ext cx="5934386" cy="3986164"/>
            <a:chOff x="15773400" y="1851877"/>
            <a:chExt cx="5934386" cy="3986164"/>
          </a:xfrm>
        </p:grpSpPr>
        <p:pic>
          <p:nvPicPr>
            <p:cNvPr id="20" name="Picture 19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9F98F902-4327-45EE-B28A-CBC605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1592" y="1851877"/>
              <a:ext cx="4126194" cy="3986164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F996128-A41C-4931-9B5E-CC900AABA482}"/>
                </a:ext>
              </a:extLst>
            </p:cNvPr>
            <p:cNvGrpSpPr/>
            <p:nvPr/>
          </p:nvGrpSpPr>
          <p:grpSpPr>
            <a:xfrm>
              <a:off x="15773400" y="2817910"/>
              <a:ext cx="1828800" cy="1828800"/>
              <a:chOff x="3962400" y="2705100"/>
              <a:chExt cx="1828800" cy="182880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E6EE7A3-B226-419C-816D-7005CD457017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63" name="Picture 62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A17ED072-808E-48D9-8811-53A6B3047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66330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048B760-C0B6-466E-9605-B816E0963486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CC6070F-7EE1-4955-9539-6A2AF7523E86}"/>
                  </a:ext>
                </a:extLst>
              </p:cNvPr>
              <p:cNvCxnSpPr>
                <a:cxnSpLocks/>
                <a:endCxn id="62" idx="2"/>
              </p:cNvCxnSpPr>
              <p:nvPr/>
            </p:nvCxnSpPr>
            <p:spPr>
              <a:xfrm flipH="1" flipV="1">
                <a:off x="4831080" y="3589376"/>
                <a:ext cx="731520" cy="260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56A03F6-6CEF-46DB-A278-79FEDA2DD630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 flipH="1" flipV="1">
                <a:off x="4844471" y="3557047"/>
                <a:ext cx="489532" cy="297652"/>
              </a:xfrm>
              <a:prstGeom prst="straightConnector1">
                <a:avLst/>
              </a:prstGeom>
              <a:ln w="57150">
                <a:solidFill>
                  <a:srgbClr val="6633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id="{217F40E2-EBDF-4F8D-80F7-F28011B7516F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8E3377F-5DCB-4A7F-A92D-FB5A27955B85}"/>
              </a:ext>
            </a:extLst>
          </p:cNvPr>
          <p:cNvSpPr txBox="1"/>
          <p:nvPr/>
        </p:nvSpPr>
        <p:spPr>
          <a:xfrm>
            <a:off x="7310014" y="1509596"/>
            <a:ext cx="854539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An đánh đàn lúc 8 giờ 30 phút tối hay 20 giờ 30 phút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8D5FDC-DEB5-46C2-9FCD-E21A3EAEDF25}"/>
              </a:ext>
            </a:extLst>
          </p:cNvPr>
          <p:cNvSpPr txBox="1"/>
          <p:nvPr/>
        </p:nvSpPr>
        <p:spPr>
          <a:xfrm>
            <a:off x="2333771" y="4561245"/>
            <a:ext cx="890302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An dọn nhà lúc 10 giờ 30 phút sáng.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239AB30-236F-4B41-9FEA-0FB7C4BCB18F}"/>
              </a:ext>
            </a:extLst>
          </p:cNvPr>
          <p:cNvSpPr txBox="1"/>
          <p:nvPr/>
        </p:nvSpPr>
        <p:spPr>
          <a:xfrm>
            <a:off x="6973443" y="7808372"/>
            <a:ext cx="854539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An chạy bộ lúc 4 giờ 15 phút chiều hay 16 giờ 15 phút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32040" y="917028"/>
            <a:ext cx="16223919" cy="8452942"/>
            <a:chOff x="0" y="0"/>
            <a:chExt cx="3772864" cy="10764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8238">
            <a:off x="-147772" y="976263"/>
            <a:ext cx="829003" cy="82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1159">
            <a:off x="17735850" y="4728998"/>
            <a:ext cx="829003" cy="8290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6775">
            <a:off x="7164427" y="-141423"/>
            <a:ext cx="646057" cy="646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1159">
            <a:off x="5363339" y="9817306"/>
            <a:ext cx="655030" cy="6550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2641">
            <a:off x="650792" y="7826413"/>
            <a:ext cx="755817" cy="755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2763">
            <a:off x="16946186" y="869686"/>
            <a:ext cx="531751" cy="5317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38460">
            <a:off x="15001763" y="9051878"/>
            <a:ext cx="412845" cy="4128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8074458"/>
            <a:ext cx="1918877" cy="22125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03341">
            <a:off x="16617845" y="-111580"/>
            <a:ext cx="1600182" cy="2328307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2EFEF6E7-AFF5-4152-AB32-B9B58557A26E}"/>
              </a:ext>
            </a:extLst>
          </p:cNvPr>
          <p:cNvSpPr txBox="1"/>
          <p:nvPr/>
        </p:nvSpPr>
        <p:spPr>
          <a:xfrm>
            <a:off x="4337547" y="16383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“TRUYỀN ĐIỆN”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404A24-40FC-4300-9D9D-AD8762E3E058}"/>
              </a:ext>
            </a:extLst>
          </p:cNvPr>
          <p:cNvSpPr txBox="1"/>
          <p:nvPr/>
        </p:nvSpPr>
        <p:spPr>
          <a:xfrm>
            <a:off x="2218187" y="2799855"/>
            <a:ext cx="13851623" cy="584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4097040" y="260137"/>
            <a:ext cx="378654" cy="378654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sp>
        <p:nvSpPr>
          <p:cNvPr id="51" name="TextBox 9">
            <a:extLst>
              <a:ext uri="{FF2B5EF4-FFF2-40B4-BE49-F238E27FC236}">
                <a16:creationId xmlns:a16="http://schemas.microsoft.com/office/drawing/2014/main" id="{94EB5FF1-5FE6-42E8-80E1-0A09E69BF0A6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DF9107-EED9-4B3D-8763-9F74F96C53C0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6: Hoạt động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DFF6DF-E067-429B-9FEE-158E5FF58466}"/>
              </a:ext>
            </a:extLst>
          </p:cNvPr>
          <p:cNvSpPr txBox="1"/>
          <p:nvPr/>
        </p:nvSpPr>
        <p:spPr>
          <a:xfrm>
            <a:off x="2240792" y="2246976"/>
            <a:ext cx="1380641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" name="Table 18">
            <a:extLst>
              <a:ext uri="{FF2B5EF4-FFF2-40B4-BE49-F238E27FC236}">
                <a16:creationId xmlns:a16="http://schemas.microsoft.com/office/drawing/2014/main" id="{38ABD5CA-8610-4C3D-BFB7-65A0A2F08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74087"/>
              </p:ext>
            </p:extLst>
          </p:nvPr>
        </p:nvGraphicFramePr>
        <p:xfrm>
          <a:off x="457200" y="3315633"/>
          <a:ext cx="9144275" cy="6513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06325">
                  <a:extLst>
                    <a:ext uri="{9D8B030D-6E8A-4147-A177-3AD203B41FA5}">
                      <a16:colId xmlns:a16="http://schemas.microsoft.com/office/drawing/2014/main" val="1283616053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val="3599138247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val="2584773943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val="4010610035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val="1800179176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val="2351215166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val="2092046483"/>
                    </a:ext>
                  </a:extLst>
                </a:gridCol>
              </a:tblGrid>
              <a:tr h="89235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5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990651"/>
                  </a:ext>
                </a:extLst>
              </a:tr>
              <a:tr h="108127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913289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665180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91296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389252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5691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608077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31751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0EBD07C4-15D9-4742-A46C-9018D4DFE3BB}"/>
              </a:ext>
            </a:extLst>
          </p:cNvPr>
          <p:cNvSpPr txBox="1"/>
          <p:nvPr/>
        </p:nvSpPr>
        <p:spPr>
          <a:xfrm>
            <a:off x="9753600" y="3125709"/>
            <a:ext cx="8077474" cy="6833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4097040" y="260137"/>
            <a:ext cx="378654" cy="378654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graphicFrame>
        <p:nvGraphicFramePr>
          <p:cNvPr id="54" name="Table 18">
            <a:extLst>
              <a:ext uri="{FF2B5EF4-FFF2-40B4-BE49-F238E27FC236}">
                <a16:creationId xmlns:a16="http://schemas.microsoft.com/office/drawing/2014/main" id="{38ABD5CA-8610-4C3D-BFB7-65A0A2F08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86475"/>
              </p:ext>
            </p:extLst>
          </p:nvPr>
        </p:nvGraphicFramePr>
        <p:xfrm>
          <a:off x="2971799" y="443235"/>
          <a:ext cx="12344402" cy="571406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63486">
                  <a:extLst>
                    <a:ext uri="{9D8B030D-6E8A-4147-A177-3AD203B41FA5}">
                      <a16:colId xmlns:a16="http://schemas.microsoft.com/office/drawing/2014/main" val="1283616053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3599138247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584773943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4010610035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180017917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35121516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092046483"/>
                    </a:ext>
                  </a:extLst>
                </a:gridCol>
              </a:tblGrid>
              <a:tr h="782785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5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990651"/>
                  </a:ext>
                </a:extLst>
              </a:tr>
              <a:tr h="9485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913289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665180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91296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389252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5691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608077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31751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0EBD07C4-15D9-4742-A46C-9018D4DFE3BB}"/>
              </a:ext>
            </a:extLst>
          </p:cNvPr>
          <p:cNvSpPr txBox="1"/>
          <p:nvPr/>
        </p:nvSpPr>
        <p:spPr>
          <a:xfrm>
            <a:off x="1852260" y="6057900"/>
            <a:ext cx="15621274" cy="387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1, 8, 15, 22, 29.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115004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6">
            <a:extLst>
              <a:ext uri="{FF2B5EF4-FFF2-40B4-BE49-F238E27FC236}">
                <a16:creationId xmlns:a16="http://schemas.microsoft.com/office/drawing/2014/main" id="{DF5E55C7-0CE2-4C93-8FA1-FE615769C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id="{0B0C8D33-919F-45EE-9EEC-DCA5B4543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22" name="Picture 38">
            <a:extLst>
              <a:ext uri="{FF2B5EF4-FFF2-40B4-BE49-F238E27FC236}">
                <a16:creationId xmlns:a16="http://schemas.microsoft.com/office/drawing/2014/main" id="{FFAB40C0-C86A-419A-9001-E520DF434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4078670" y="354243"/>
            <a:ext cx="378654" cy="378654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id="{C9DE5367-5D97-4A69-B5F2-E77978373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24" name="Picture 40">
            <a:extLst>
              <a:ext uri="{FF2B5EF4-FFF2-40B4-BE49-F238E27FC236}">
                <a16:creationId xmlns:a16="http://schemas.microsoft.com/office/drawing/2014/main" id="{B3D33F63-2F83-4032-BDBE-C23807B8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id="{141B3584-32F6-4575-A41D-E6EC1C036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A22A9373-F9F9-4568-8777-1CE0C7C0585E}"/>
              </a:ext>
            </a:extLst>
          </p:cNvPr>
          <p:cNvSpPr txBox="1"/>
          <p:nvPr/>
        </p:nvSpPr>
        <p:spPr>
          <a:xfrm>
            <a:off x="4219573" y="10287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LEO DỐC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FD67E4-FABC-4856-987A-98F5CA70F384}"/>
              </a:ext>
            </a:extLst>
          </p:cNvPr>
          <p:cNvSpPr txBox="1"/>
          <p:nvPr/>
        </p:nvSpPr>
        <p:spPr>
          <a:xfrm>
            <a:off x="2218186" y="2054951"/>
            <a:ext cx="13851623" cy="656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endParaRPr lang="en-US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9C6106BF-D300-4974-846D-BD420CC9C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771786"/>
            <a:ext cx="2715481" cy="2515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588C0E-C519-4557-84C6-6D58C8A61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72514" y="7768391"/>
            <a:ext cx="2715481" cy="25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6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6">
            <a:extLst>
              <a:ext uri="{FF2B5EF4-FFF2-40B4-BE49-F238E27FC236}">
                <a16:creationId xmlns:a16="http://schemas.microsoft.com/office/drawing/2014/main" id="{DF5E55C7-0CE2-4C93-8FA1-FE615769C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id="{0B0C8D33-919F-45EE-9EEC-DCA5B4543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22" name="Picture 38">
            <a:extLst>
              <a:ext uri="{FF2B5EF4-FFF2-40B4-BE49-F238E27FC236}">
                <a16:creationId xmlns:a16="http://schemas.microsoft.com/office/drawing/2014/main" id="{FFAB40C0-C86A-419A-9001-E520DF434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4078670" y="354243"/>
            <a:ext cx="378654" cy="378654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id="{C9DE5367-5D97-4A69-B5F2-E77978373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24" name="Picture 40">
            <a:extLst>
              <a:ext uri="{FF2B5EF4-FFF2-40B4-BE49-F238E27FC236}">
                <a16:creationId xmlns:a16="http://schemas.microsoft.com/office/drawing/2014/main" id="{B3D33F63-2F83-4032-BDBE-C23807B8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id="{141B3584-32F6-4575-A41D-E6EC1C036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A22A9373-F9F9-4568-8777-1CE0C7C0585E}"/>
              </a:ext>
            </a:extLst>
          </p:cNvPr>
          <p:cNvSpPr txBox="1"/>
          <p:nvPr/>
        </p:nvSpPr>
        <p:spPr>
          <a:xfrm>
            <a:off x="4219573" y="10287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LEO DỐC</a:t>
            </a:r>
          </a:p>
        </p:txBody>
      </p:sp>
      <p:pic>
        <p:nvPicPr>
          <p:cNvPr id="37" name="Picture 26">
            <a:extLst>
              <a:ext uri="{FF2B5EF4-FFF2-40B4-BE49-F238E27FC236}">
                <a16:creationId xmlns:a16="http://schemas.microsoft.com/office/drawing/2014/main" id="{B8A9ACC7-101F-4AE0-9C3D-CF74F141EC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05547" y="7192495"/>
            <a:ext cx="5676900" cy="3079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A03A88-F932-4130-A40B-3486210A6AAF}"/>
              </a:ext>
            </a:extLst>
          </p:cNvPr>
          <p:cNvGrpSpPr/>
          <p:nvPr/>
        </p:nvGrpSpPr>
        <p:grpSpPr>
          <a:xfrm>
            <a:off x="1381128" y="2019300"/>
            <a:ext cx="15525738" cy="7450933"/>
            <a:chOff x="1381128" y="2134228"/>
            <a:chExt cx="15525738" cy="74509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6E3718-B690-4A8F-A22C-2BAEB3395BD3}"/>
                </a:ext>
              </a:extLst>
            </p:cNvPr>
            <p:cNvSpPr/>
            <p:nvPr/>
          </p:nvSpPr>
          <p:spPr>
            <a:xfrm>
              <a:off x="7658098" y="213422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5 =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598732-C03E-4126-9B40-737D07A59498}"/>
                </a:ext>
              </a:extLst>
            </p:cNvPr>
            <p:cNvSpPr/>
            <p:nvPr/>
          </p:nvSpPr>
          <p:spPr>
            <a:xfrm>
              <a:off x="5791200" y="3086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3 =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0991FB-1D67-4EC5-9966-AEA8FC42C020}"/>
                </a:ext>
              </a:extLst>
            </p:cNvPr>
            <p:cNvSpPr/>
            <p:nvPr/>
          </p:nvSpPr>
          <p:spPr>
            <a:xfrm>
              <a:off x="9524996" y="3086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E5D537-D61E-4C0D-94AA-6839AE252B36}"/>
                </a:ext>
              </a:extLst>
            </p:cNvPr>
            <p:cNvSpPr/>
            <p:nvPr/>
          </p:nvSpPr>
          <p:spPr>
            <a:xfrm>
              <a:off x="5181600" y="405192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: 2 =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676510-0278-48EE-ABAE-3652B0392CF8}"/>
                </a:ext>
              </a:extLst>
            </p:cNvPr>
            <p:cNvSpPr/>
            <p:nvPr/>
          </p:nvSpPr>
          <p:spPr>
            <a:xfrm>
              <a:off x="10134600" y="405192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1819-DB7B-4962-AC27-DB298308FE0C}"/>
                </a:ext>
              </a:extLst>
            </p:cNvPr>
            <p:cNvSpPr/>
            <p:nvPr/>
          </p:nvSpPr>
          <p:spPr>
            <a:xfrm>
              <a:off x="4343400" y="4991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 =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F7B54C-67FD-4FD4-AB9B-DB538DF3D9FD}"/>
                </a:ext>
              </a:extLst>
            </p:cNvPr>
            <p:cNvSpPr/>
            <p:nvPr/>
          </p:nvSpPr>
          <p:spPr>
            <a:xfrm>
              <a:off x="10972800" y="4991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: 2 =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AA1D2B-3A9B-49B7-93FE-D4E29E1DC2C9}"/>
                </a:ext>
              </a:extLst>
            </p:cNvPr>
            <p:cNvSpPr/>
            <p:nvPr/>
          </p:nvSpPr>
          <p:spPr>
            <a:xfrm>
              <a:off x="3505200" y="59055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F7C869-BF2C-4DE7-9CC5-F7E54BF23A69}"/>
                </a:ext>
              </a:extLst>
            </p:cNvPr>
            <p:cNvSpPr/>
            <p:nvPr/>
          </p:nvSpPr>
          <p:spPr>
            <a:xfrm>
              <a:off x="11811000" y="59055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 =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F5C317-61D9-4029-BD5E-6F89804EEE24}"/>
                </a:ext>
              </a:extLst>
            </p:cNvPr>
            <p:cNvSpPr/>
            <p:nvPr/>
          </p:nvSpPr>
          <p:spPr>
            <a:xfrm>
              <a:off x="2667000" y="6824352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2 =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4DDD42-8CE3-44A8-BF5D-CEF51703B886}"/>
                </a:ext>
              </a:extLst>
            </p:cNvPr>
            <p:cNvSpPr/>
            <p:nvPr/>
          </p:nvSpPr>
          <p:spPr>
            <a:xfrm>
              <a:off x="12649200" y="68199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1 =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7CA6F4-989B-4EC5-82DF-8F6AE143B649}"/>
                </a:ext>
              </a:extLst>
            </p:cNvPr>
            <p:cNvSpPr/>
            <p:nvPr/>
          </p:nvSpPr>
          <p:spPr>
            <a:xfrm>
              <a:off x="2057400" y="777369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: 5 =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6C5C54-C49D-4E6C-A13B-E66E24B668A3}"/>
                </a:ext>
              </a:extLst>
            </p:cNvPr>
            <p:cNvSpPr/>
            <p:nvPr/>
          </p:nvSpPr>
          <p:spPr>
            <a:xfrm>
              <a:off x="13258795" y="7768391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 =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DE4721-B407-4223-BC62-39DEE530CF95}"/>
                </a:ext>
              </a:extLst>
            </p:cNvPr>
            <p:cNvSpPr/>
            <p:nvPr/>
          </p:nvSpPr>
          <p:spPr>
            <a:xfrm>
              <a:off x="1381128" y="8722189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9 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DE105A-9148-43FD-9A59-DC701D473E8E}"/>
                </a:ext>
              </a:extLst>
            </p:cNvPr>
            <p:cNvSpPr/>
            <p:nvPr/>
          </p:nvSpPr>
          <p:spPr>
            <a:xfrm>
              <a:off x="13935066" y="8716882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10 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378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8238">
            <a:off x="-147772" y="976263"/>
            <a:ext cx="829003" cy="82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1159">
            <a:off x="17735850" y="4728998"/>
            <a:ext cx="829003" cy="8290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6775">
            <a:off x="7164427" y="-141423"/>
            <a:ext cx="646057" cy="646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1159">
            <a:off x="5363339" y="9817306"/>
            <a:ext cx="655030" cy="6550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2641">
            <a:off x="650792" y="7826413"/>
            <a:ext cx="755817" cy="755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2763">
            <a:off x="16946186" y="869686"/>
            <a:ext cx="531751" cy="531751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E0F18A25-BE4C-43EC-A2A9-41D2A56F6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0822" y="7889413"/>
            <a:ext cx="2122493" cy="2426967"/>
          </a:xfrm>
          <a:prstGeom prst="rect">
            <a:avLst/>
          </a:prstGeom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id="{205CC02E-CBD6-4188-8C57-BDBE86A89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8769" y="-95766"/>
            <a:ext cx="2678890" cy="33184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C6B8993-9DA4-4258-BC3C-7B74085100B1}"/>
              </a:ext>
            </a:extLst>
          </p:cNvPr>
          <p:cNvSpPr txBox="1"/>
          <p:nvPr/>
        </p:nvSpPr>
        <p:spPr>
          <a:xfrm>
            <a:off x="2362744" y="901029"/>
            <a:ext cx="1363980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5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HƯỚNG DẪN VỀ NHÀ</a:t>
            </a:r>
            <a:endParaRPr lang="vi-VN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8AC55A-E18D-498D-883E-7029891F93C8}"/>
              </a:ext>
            </a:extLst>
          </p:cNvPr>
          <p:cNvGrpSpPr/>
          <p:nvPr/>
        </p:nvGrpSpPr>
        <p:grpSpPr>
          <a:xfrm>
            <a:off x="1946776" y="3079472"/>
            <a:ext cx="6586699" cy="5265055"/>
            <a:chOff x="1946776" y="3079472"/>
            <a:chExt cx="6586699" cy="5265055"/>
          </a:xfrm>
        </p:grpSpPr>
        <p:grpSp>
          <p:nvGrpSpPr>
            <p:cNvPr id="3" name="Group 3"/>
            <p:cNvGrpSpPr/>
            <p:nvPr/>
          </p:nvGrpSpPr>
          <p:grpSpPr>
            <a:xfrm>
              <a:off x="1946776" y="3079472"/>
              <a:ext cx="6586699" cy="5265055"/>
              <a:chOff x="0" y="0"/>
              <a:chExt cx="3772864" cy="10764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772864" cy="1076481"/>
              </a:xfrm>
              <a:custGeom>
                <a:avLst/>
                <a:gdLst/>
                <a:ahLst/>
                <a:cxnLst/>
                <a:rect l="l" t="t" r="r" b="b"/>
                <a:pathLst>
                  <a:path w="3772864" h="1076481">
                    <a:moveTo>
                      <a:pt x="3648404" y="1076481"/>
                    </a:moveTo>
                    <a:lnTo>
                      <a:pt x="124460" y="1076481"/>
                    </a:lnTo>
                    <a:cubicBezTo>
                      <a:pt x="55880" y="1076481"/>
                      <a:pt x="0" y="1020600"/>
                      <a:pt x="0" y="95202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48404" y="0"/>
                    </a:lnTo>
                    <a:cubicBezTo>
                      <a:pt x="3716984" y="0"/>
                      <a:pt x="3772864" y="55880"/>
                      <a:pt x="3772864" y="124460"/>
                    </a:cubicBezTo>
                    <a:lnTo>
                      <a:pt x="3772864" y="952021"/>
                    </a:lnTo>
                    <a:cubicBezTo>
                      <a:pt x="3772864" y="1020601"/>
                      <a:pt x="3716984" y="1076481"/>
                      <a:pt x="3648404" y="1076481"/>
                    </a:cubicBezTo>
                    <a:close/>
                  </a:path>
                </a:pathLst>
              </a:custGeom>
              <a:solidFill>
                <a:srgbClr val="FFF9EC"/>
              </a:solidFill>
            </p:spPr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AD9138-06EC-4826-8D3E-23172D673588}"/>
                </a:ext>
              </a:extLst>
            </p:cNvPr>
            <p:cNvSpPr txBox="1"/>
            <p:nvPr/>
          </p:nvSpPr>
          <p:spPr>
            <a:xfrm>
              <a:off x="2190676" y="4756224"/>
              <a:ext cx="60988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59514C-7396-485E-9FB8-6D5DC22235C9}"/>
              </a:ext>
            </a:extLst>
          </p:cNvPr>
          <p:cNvGrpSpPr/>
          <p:nvPr/>
        </p:nvGrpSpPr>
        <p:grpSpPr>
          <a:xfrm>
            <a:off x="9763344" y="3079472"/>
            <a:ext cx="6586699" cy="5265055"/>
            <a:chOff x="1946776" y="3079472"/>
            <a:chExt cx="6586699" cy="5265055"/>
          </a:xfrm>
        </p:grpSpPr>
        <p:grpSp>
          <p:nvGrpSpPr>
            <p:cNvPr id="42" name="Group 3">
              <a:extLst>
                <a:ext uri="{FF2B5EF4-FFF2-40B4-BE49-F238E27FC236}">
                  <a16:creationId xmlns:a16="http://schemas.microsoft.com/office/drawing/2014/main" id="{B815F1EE-2715-478F-B128-1AA1BDA471A5}"/>
                </a:ext>
              </a:extLst>
            </p:cNvPr>
            <p:cNvGrpSpPr/>
            <p:nvPr/>
          </p:nvGrpSpPr>
          <p:grpSpPr>
            <a:xfrm>
              <a:off x="1946776" y="3079472"/>
              <a:ext cx="6586699" cy="5265055"/>
              <a:chOff x="0" y="0"/>
              <a:chExt cx="3772864" cy="1076481"/>
            </a:xfrm>
          </p:grpSpPr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95F138DD-0C57-4019-89DC-C36F7E567C18}"/>
                  </a:ext>
                </a:extLst>
              </p:cNvPr>
              <p:cNvSpPr/>
              <p:nvPr/>
            </p:nvSpPr>
            <p:spPr>
              <a:xfrm>
                <a:off x="0" y="0"/>
                <a:ext cx="3772864" cy="1076481"/>
              </a:xfrm>
              <a:custGeom>
                <a:avLst/>
                <a:gdLst/>
                <a:ahLst/>
                <a:cxnLst/>
                <a:rect l="l" t="t" r="r" b="b"/>
                <a:pathLst>
                  <a:path w="3772864" h="1076481">
                    <a:moveTo>
                      <a:pt x="3648404" y="1076481"/>
                    </a:moveTo>
                    <a:lnTo>
                      <a:pt x="124460" y="1076481"/>
                    </a:lnTo>
                    <a:cubicBezTo>
                      <a:pt x="55880" y="1076481"/>
                      <a:pt x="0" y="1020600"/>
                      <a:pt x="0" y="95202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48404" y="0"/>
                    </a:lnTo>
                    <a:cubicBezTo>
                      <a:pt x="3716984" y="0"/>
                      <a:pt x="3772864" y="55880"/>
                      <a:pt x="3772864" y="124460"/>
                    </a:cubicBezTo>
                    <a:lnTo>
                      <a:pt x="3772864" y="952021"/>
                    </a:lnTo>
                    <a:cubicBezTo>
                      <a:pt x="3772864" y="1020601"/>
                      <a:pt x="3716984" y="1076481"/>
                      <a:pt x="3648404" y="1076481"/>
                    </a:cubicBezTo>
                    <a:close/>
                  </a:path>
                </a:pathLst>
              </a:custGeom>
              <a:solidFill>
                <a:srgbClr val="FFF9EC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74E744-9E48-4EAD-A2CA-A572C438702C}"/>
                </a:ext>
              </a:extLst>
            </p:cNvPr>
            <p:cNvSpPr txBox="1"/>
            <p:nvPr/>
          </p:nvSpPr>
          <p:spPr>
            <a:xfrm>
              <a:off x="1946777" y="4756224"/>
              <a:ext cx="65866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endParaRPr lang="vi-VN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020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A6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5356">
            <a:off x="205739" y="1564486"/>
            <a:ext cx="1870978" cy="28664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91180">
            <a:off x="13761337" y="-164782"/>
            <a:ext cx="2395293" cy="28827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199098">
            <a:off x="2241929" y="-285367"/>
            <a:ext cx="2216535" cy="2627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45254">
            <a:off x="16405114" y="1829789"/>
            <a:ext cx="2167587" cy="2580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2488">
            <a:off x="2979730" y="3011686"/>
            <a:ext cx="740932" cy="7409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87391">
            <a:off x="-149916" y="6423461"/>
            <a:ext cx="740932" cy="7409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87391">
            <a:off x="17184238" y="7642277"/>
            <a:ext cx="535681" cy="5356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62700">
            <a:off x="5667011" y="-216675"/>
            <a:ext cx="812316" cy="812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45752">
            <a:off x="16609582" y="899909"/>
            <a:ext cx="412133" cy="4121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77844">
            <a:off x="15259794" y="9553306"/>
            <a:ext cx="1010986" cy="10109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86297">
            <a:off x="16569297" y="5379016"/>
            <a:ext cx="785774" cy="785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255425">
            <a:off x="1746950" y="9458719"/>
            <a:ext cx="481441" cy="4814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35244">
            <a:off x="691020" y="696008"/>
            <a:ext cx="565403" cy="5654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934792">
            <a:off x="12361154" y="498994"/>
            <a:ext cx="653625" cy="6536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052366">
            <a:off x="3145949" y="7717549"/>
            <a:ext cx="926110" cy="92611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08F65889-A18E-4ECE-810D-F5EDB419377A}"/>
              </a:ext>
            </a:extLst>
          </p:cNvPr>
          <p:cNvSpPr txBox="1"/>
          <p:nvPr/>
        </p:nvSpPr>
        <p:spPr>
          <a:xfrm>
            <a:off x="2718147" y="3539136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4095">
            <a:off x="8407451" y="1279134"/>
            <a:ext cx="1872299" cy="32690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47294">
            <a:off x="12144981" y="-456060"/>
            <a:ext cx="2324028" cy="32690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93532">
            <a:off x="16474718" y="1341870"/>
            <a:ext cx="1569165" cy="32690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4695">
            <a:off x="68210" y="1450892"/>
            <a:ext cx="2293703" cy="33640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6780">
            <a:off x="3585510" y="245845"/>
            <a:ext cx="2532061" cy="32690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42972">
            <a:off x="2981752" y="4706618"/>
            <a:ext cx="813842" cy="813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9149">
            <a:off x="7657650" y="592172"/>
            <a:ext cx="552321" cy="552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6288">
            <a:off x="15336071" y="3774247"/>
            <a:ext cx="850731" cy="850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61917">
            <a:off x="15699746" y="-251912"/>
            <a:ext cx="829003" cy="8290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44656">
            <a:off x="11744090" y="3552281"/>
            <a:ext cx="659642" cy="6596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44656">
            <a:off x="5994192" y="3793586"/>
            <a:ext cx="484156" cy="4841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44656">
            <a:off x="-242078" y="4105175"/>
            <a:ext cx="484156" cy="4841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44656">
            <a:off x="1805576" y="135330"/>
            <a:ext cx="659642" cy="6596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CC7A88-0404-41D7-BC6B-E94A69446385}"/>
              </a:ext>
            </a:extLst>
          </p:cNvPr>
          <p:cNvSpPr txBox="1"/>
          <p:nvPr/>
        </p:nvSpPr>
        <p:spPr>
          <a:xfrm>
            <a:off x="7086598" y="5074710"/>
            <a:ext cx="41148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71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A663C3AD-B40A-450B-B74A-E4F3C3DB3883}"/>
              </a:ext>
            </a:extLst>
          </p:cNvPr>
          <p:cNvSpPr txBox="1"/>
          <p:nvPr/>
        </p:nvSpPr>
        <p:spPr>
          <a:xfrm>
            <a:off x="1311776" y="6854763"/>
            <a:ext cx="1566444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17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ÔN LẠI NHỮNG GÌ ĐÃ HỌC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3">
            <a:extLst>
              <a:ext uri="{FF2B5EF4-FFF2-40B4-BE49-F238E27FC236}">
                <a16:creationId xmlns:a16="http://schemas.microsoft.com/office/drawing/2014/main" id="{489A3E91-8A1E-4E98-A5EC-3EB3F525B810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056001DB-A881-4762-8EED-6E9B60F92763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0045">
            <a:off x="16207652" y="7172739"/>
            <a:ext cx="1940820" cy="29734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6546">
            <a:off x="-83386" y="-29771"/>
            <a:ext cx="1851362" cy="211694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2972">
            <a:off x="235977" y="8835628"/>
            <a:ext cx="476986" cy="47698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2972">
            <a:off x="17416769" y="941630"/>
            <a:ext cx="476986" cy="47698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2972">
            <a:off x="680207" y="9423985"/>
            <a:ext cx="476986" cy="47698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2488">
            <a:off x="11370" y="9673848"/>
            <a:ext cx="601782" cy="60178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618">
            <a:off x="17591868" y="29465"/>
            <a:ext cx="715144" cy="7151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DC162A-6B10-4738-BF39-C9D8B47B454A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Tính nhẩm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4701A9-0914-4A55-B9DA-C41ED9060C0A}"/>
              </a:ext>
            </a:extLst>
          </p:cNvPr>
          <p:cNvSpPr txBox="1"/>
          <p:nvPr/>
        </p:nvSpPr>
        <p:spPr>
          <a:xfrm>
            <a:off x="1305059" y="1562100"/>
            <a:ext cx="15677879" cy="177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 nhân, chia nêu trong bài,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149B7-EAD1-4E82-B18B-D630F4AE735A}"/>
              </a:ext>
            </a:extLst>
          </p:cNvPr>
          <p:cNvGrpSpPr/>
          <p:nvPr/>
        </p:nvGrpSpPr>
        <p:grpSpPr>
          <a:xfrm>
            <a:off x="3928738" y="3605933"/>
            <a:ext cx="4076156" cy="5793459"/>
            <a:chOff x="2362744" y="3695700"/>
            <a:chExt cx="4076156" cy="579345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24711A-9647-4506-88F9-D28E46875B53}"/>
                </a:ext>
              </a:extLst>
            </p:cNvPr>
            <p:cNvGrpSpPr/>
            <p:nvPr/>
          </p:nvGrpSpPr>
          <p:grpSpPr>
            <a:xfrm>
              <a:off x="2362744" y="3695700"/>
              <a:ext cx="4076156" cy="5793459"/>
              <a:chOff x="2096044" y="4150641"/>
              <a:chExt cx="4076156" cy="579345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4864AAC-5642-4D1B-B7E9-A7F985D9CBBB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6 =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F9C26DC-FA7C-44AF-879B-F42ACE8EDC3A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3 = 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C60E2F2-8184-46A2-825F-5C45EAD65297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9 =</a:t>
                </a:r>
              </a:p>
            </p:txBody>
          </p:sp>
        </p:grp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C880FDB1-8A90-47EB-B92B-62544DA39D43}"/>
                </a:ext>
              </a:extLst>
            </p:cNvPr>
            <p:cNvSpPr/>
            <p:nvPr/>
          </p:nvSpPr>
          <p:spPr>
            <a:xfrm>
              <a:off x="4953000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Flowchart: Process 50">
              <a:extLst>
                <a:ext uri="{FF2B5EF4-FFF2-40B4-BE49-F238E27FC236}">
                  <a16:creationId xmlns:a16="http://schemas.microsoft.com/office/drawing/2014/main" id="{1251618F-8832-45D7-8047-682ACFC87907}"/>
                </a:ext>
              </a:extLst>
            </p:cNvPr>
            <p:cNvSpPr/>
            <p:nvPr/>
          </p:nvSpPr>
          <p:spPr>
            <a:xfrm>
              <a:off x="4953000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2" name="Flowchart: Process 51">
              <a:extLst>
                <a:ext uri="{FF2B5EF4-FFF2-40B4-BE49-F238E27FC236}">
                  <a16:creationId xmlns:a16="http://schemas.microsoft.com/office/drawing/2014/main" id="{9B44005D-E37D-48EF-BB5C-FDFCFE787C89}"/>
                </a:ext>
              </a:extLst>
            </p:cNvPr>
            <p:cNvSpPr/>
            <p:nvPr/>
          </p:nvSpPr>
          <p:spPr>
            <a:xfrm>
              <a:off x="4953000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2AB127-BA08-4A1D-9031-DEB399E2DE36}"/>
              </a:ext>
            </a:extLst>
          </p:cNvPr>
          <p:cNvGrpSpPr/>
          <p:nvPr/>
        </p:nvGrpSpPr>
        <p:grpSpPr>
          <a:xfrm>
            <a:off x="10515600" y="3605933"/>
            <a:ext cx="4343400" cy="5793459"/>
            <a:chOff x="2590800" y="3695700"/>
            <a:chExt cx="4343400" cy="579345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9389E89-4F41-40E4-B66F-C6A011C4E6A0}"/>
                </a:ext>
              </a:extLst>
            </p:cNvPr>
            <p:cNvGrpSpPr/>
            <p:nvPr/>
          </p:nvGrpSpPr>
          <p:grpSpPr>
            <a:xfrm>
              <a:off x="2590800" y="3695700"/>
              <a:ext cx="4343400" cy="5793459"/>
              <a:chOff x="2324100" y="4150641"/>
              <a:chExt cx="4343400" cy="579345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81948A8-B2CE-482C-9DEC-A30E1817E07A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5 =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089639F-96AA-4534-A80E-37B89D334EEF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8 = 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2BF744C-C031-4F68-A0D0-6AA18F16E203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</a:t>
                </a:r>
              </a:p>
            </p:txBody>
          </p:sp>
        </p:grpSp>
        <p:sp>
          <p:nvSpPr>
            <p:cNvPr id="58" name="Flowchart: Process 57">
              <a:extLst>
                <a:ext uri="{FF2B5EF4-FFF2-40B4-BE49-F238E27FC236}">
                  <a16:creationId xmlns:a16="http://schemas.microsoft.com/office/drawing/2014/main" id="{02D5E634-8EF1-42A5-B9A4-DD16E632B492}"/>
                </a:ext>
              </a:extLst>
            </p:cNvPr>
            <p:cNvSpPr/>
            <p:nvPr/>
          </p:nvSpPr>
          <p:spPr>
            <a:xfrm>
              <a:off x="5455920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id="{275A7899-058D-46E5-AB5A-E8AD3F22F347}"/>
                </a:ext>
              </a:extLst>
            </p:cNvPr>
            <p:cNvSpPr/>
            <p:nvPr/>
          </p:nvSpPr>
          <p:spPr>
            <a:xfrm>
              <a:off x="5455920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Flowchart: Process 59">
              <a:extLst>
                <a:ext uri="{FF2B5EF4-FFF2-40B4-BE49-F238E27FC236}">
                  <a16:creationId xmlns:a16="http://schemas.microsoft.com/office/drawing/2014/main" id="{1530DF38-6A0C-4D94-904D-EC2505D6F016}"/>
                </a:ext>
              </a:extLst>
            </p:cNvPr>
            <p:cNvSpPr/>
            <p:nvPr/>
          </p:nvSpPr>
          <p:spPr>
            <a:xfrm>
              <a:off x="5455920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id="{0C08AF52-6D4A-4B15-95FD-5725363AD8DC}"/>
              </a:ext>
            </a:extLst>
          </p:cNvPr>
          <p:cNvSpPr/>
          <p:nvPr/>
        </p:nvSpPr>
        <p:spPr>
          <a:xfrm>
            <a:off x="6518994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id="{BFA76891-F363-453A-8489-528C833337F7}"/>
              </a:ext>
            </a:extLst>
          </p:cNvPr>
          <p:cNvSpPr/>
          <p:nvPr/>
        </p:nvSpPr>
        <p:spPr>
          <a:xfrm>
            <a:off x="6518994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Flowchart: Process 71">
            <a:extLst>
              <a:ext uri="{FF2B5EF4-FFF2-40B4-BE49-F238E27FC236}">
                <a16:creationId xmlns:a16="http://schemas.microsoft.com/office/drawing/2014/main" id="{E3060C5B-9E77-4A71-AA70-AD827968AC21}"/>
              </a:ext>
            </a:extLst>
          </p:cNvPr>
          <p:cNvSpPr/>
          <p:nvPr/>
        </p:nvSpPr>
        <p:spPr>
          <a:xfrm>
            <a:off x="6518994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id="{343D95C9-9720-41F0-A529-598F2327A5C5}"/>
              </a:ext>
            </a:extLst>
          </p:cNvPr>
          <p:cNvSpPr/>
          <p:nvPr/>
        </p:nvSpPr>
        <p:spPr>
          <a:xfrm>
            <a:off x="13380720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74" name="Flowchart: Process 73">
            <a:extLst>
              <a:ext uri="{FF2B5EF4-FFF2-40B4-BE49-F238E27FC236}">
                <a16:creationId xmlns:a16="http://schemas.microsoft.com/office/drawing/2014/main" id="{C0C7C4A6-51C0-4FE6-A5AD-F0C2F572CDB5}"/>
              </a:ext>
            </a:extLst>
          </p:cNvPr>
          <p:cNvSpPr/>
          <p:nvPr/>
        </p:nvSpPr>
        <p:spPr>
          <a:xfrm>
            <a:off x="13380720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5" name="Flowchart: Process 74">
            <a:extLst>
              <a:ext uri="{FF2B5EF4-FFF2-40B4-BE49-F238E27FC236}">
                <a16:creationId xmlns:a16="http://schemas.microsoft.com/office/drawing/2014/main" id="{D4F8BD25-7A3A-4177-B111-E270E3A3CB98}"/>
              </a:ext>
            </a:extLst>
          </p:cNvPr>
          <p:cNvSpPr/>
          <p:nvPr/>
        </p:nvSpPr>
        <p:spPr>
          <a:xfrm>
            <a:off x="13380720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3">
            <a:extLst>
              <a:ext uri="{FF2B5EF4-FFF2-40B4-BE49-F238E27FC236}">
                <a16:creationId xmlns:a16="http://schemas.microsoft.com/office/drawing/2014/main" id="{489A3E91-8A1E-4E98-A5EC-3EB3F525B810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056001DB-A881-4762-8EED-6E9B60F92763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0045">
            <a:off x="16207652" y="7172739"/>
            <a:ext cx="1940820" cy="29734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6546">
            <a:off x="-83386" y="-29771"/>
            <a:ext cx="1851362" cy="211694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2972">
            <a:off x="235977" y="8835628"/>
            <a:ext cx="476986" cy="47698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2972">
            <a:off x="17416769" y="941630"/>
            <a:ext cx="476986" cy="47698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2972">
            <a:off x="680207" y="9423985"/>
            <a:ext cx="476986" cy="47698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2488">
            <a:off x="11370" y="9673848"/>
            <a:ext cx="601782" cy="60178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618">
            <a:off x="17591868" y="29465"/>
            <a:ext cx="715144" cy="7151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DC162A-6B10-4738-BF39-C9D8B47B454A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Tính nhẩm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4701A9-0914-4A55-B9DA-C41ED9060C0A}"/>
              </a:ext>
            </a:extLst>
          </p:cNvPr>
          <p:cNvSpPr txBox="1"/>
          <p:nvPr/>
        </p:nvSpPr>
        <p:spPr>
          <a:xfrm>
            <a:off x="1305059" y="1562100"/>
            <a:ext cx="15677879" cy="177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 nhân, chia nêu trong bài,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149B7-EAD1-4E82-B18B-D630F4AE735A}"/>
              </a:ext>
            </a:extLst>
          </p:cNvPr>
          <p:cNvGrpSpPr/>
          <p:nvPr/>
        </p:nvGrpSpPr>
        <p:grpSpPr>
          <a:xfrm>
            <a:off x="3928738" y="3605933"/>
            <a:ext cx="4343400" cy="5793459"/>
            <a:chOff x="2362744" y="3695700"/>
            <a:chExt cx="4343400" cy="579345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24711A-9647-4506-88F9-D28E46875B53}"/>
                </a:ext>
              </a:extLst>
            </p:cNvPr>
            <p:cNvGrpSpPr/>
            <p:nvPr/>
          </p:nvGrpSpPr>
          <p:grpSpPr>
            <a:xfrm>
              <a:off x="2362744" y="3695700"/>
              <a:ext cx="4343400" cy="5793459"/>
              <a:chOff x="2096044" y="4150641"/>
              <a:chExt cx="4343400" cy="579345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4864AAC-5642-4D1B-B7E9-A7F985D9CBBB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2 =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F9C26DC-FA7C-44AF-879B-F42ACE8EDC3A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: 2 = 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C60E2F2-8184-46A2-825F-5C45EAD65297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2 =</a:t>
                </a:r>
              </a:p>
            </p:txBody>
          </p:sp>
        </p:grp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C880FDB1-8A90-47EB-B92B-62544DA39D43}"/>
                </a:ext>
              </a:extLst>
            </p:cNvPr>
            <p:cNvSpPr/>
            <p:nvPr/>
          </p:nvSpPr>
          <p:spPr>
            <a:xfrm>
              <a:off x="5185326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Flowchart: Process 50">
              <a:extLst>
                <a:ext uri="{FF2B5EF4-FFF2-40B4-BE49-F238E27FC236}">
                  <a16:creationId xmlns:a16="http://schemas.microsoft.com/office/drawing/2014/main" id="{1251618F-8832-45D7-8047-682ACFC87907}"/>
                </a:ext>
              </a:extLst>
            </p:cNvPr>
            <p:cNvSpPr/>
            <p:nvPr/>
          </p:nvSpPr>
          <p:spPr>
            <a:xfrm>
              <a:off x="5185326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2" name="Flowchart: Process 51">
              <a:extLst>
                <a:ext uri="{FF2B5EF4-FFF2-40B4-BE49-F238E27FC236}">
                  <a16:creationId xmlns:a16="http://schemas.microsoft.com/office/drawing/2014/main" id="{9B44005D-E37D-48EF-BB5C-FDFCFE787C89}"/>
                </a:ext>
              </a:extLst>
            </p:cNvPr>
            <p:cNvSpPr/>
            <p:nvPr/>
          </p:nvSpPr>
          <p:spPr>
            <a:xfrm>
              <a:off x="5185326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2AB127-BA08-4A1D-9031-DEB399E2DE36}"/>
              </a:ext>
            </a:extLst>
          </p:cNvPr>
          <p:cNvGrpSpPr/>
          <p:nvPr/>
        </p:nvGrpSpPr>
        <p:grpSpPr>
          <a:xfrm>
            <a:off x="10515600" y="3605933"/>
            <a:ext cx="4343400" cy="5793459"/>
            <a:chOff x="2590800" y="3695700"/>
            <a:chExt cx="4343400" cy="579345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9389E89-4F41-40E4-B66F-C6A011C4E6A0}"/>
                </a:ext>
              </a:extLst>
            </p:cNvPr>
            <p:cNvGrpSpPr/>
            <p:nvPr/>
          </p:nvGrpSpPr>
          <p:grpSpPr>
            <a:xfrm>
              <a:off x="2590800" y="3695700"/>
              <a:ext cx="4343400" cy="5793459"/>
              <a:chOff x="2324100" y="4150641"/>
              <a:chExt cx="4343400" cy="579345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81948A8-B2CE-482C-9DEC-A30E1817E07A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089639F-96AA-4534-A80E-37B89D334EEF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2BF744C-C031-4F68-A0D0-6AA18F16E203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</p:txBody>
          </p:sp>
        </p:grpSp>
        <p:sp>
          <p:nvSpPr>
            <p:cNvPr id="58" name="Flowchart: Process 57">
              <a:extLst>
                <a:ext uri="{FF2B5EF4-FFF2-40B4-BE49-F238E27FC236}">
                  <a16:creationId xmlns:a16="http://schemas.microsoft.com/office/drawing/2014/main" id="{02D5E634-8EF1-42A5-B9A4-DD16E632B492}"/>
                </a:ext>
              </a:extLst>
            </p:cNvPr>
            <p:cNvSpPr/>
            <p:nvPr/>
          </p:nvSpPr>
          <p:spPr>
            <a:xfrm>
              <a:off x="5455920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id="{275A7899-058D-46E5-AB5A-E8AD3F22F347}"/>
                </a:ext>
              </a:extLst>
            </p:cNvPr>
            <p:cNvSpPr/>
            <p:nvPr/>
          </p:nvSpPr>
          <p:spPr>
            <a:xfrm>
              <a:off x="5455920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Flowchart: Process 59">
              <a:extLst>
                <a:ext uri="{FF2B5EF4-FFF2-40B4-BE49-F238E27FC236}">
                  <a16:creationId xmlns:a16="http://schemas.microsoft.com/office/drawing/2014/main" id="{1530DF38-6A0C-4D94-904D-EC2505D6F016}"/>
                </a:ext>
              </a:extLst>
            </p:cNvPr>
            <p:cNvSpPr/>
            <p:nvPr/>
          </p:nvSpPr>
          <p:spPr>
            <a:xfrm>
              <a:off x="5455920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id="{343D95C9-9720-41F0-A529-598F2327A5C5}"/>
              </a:ext>
            </a:extLst>
          </p:cNvPr>
          <p:cNvSpPr/>
          <p:nvPr/>
        </p:nvSpPr>
        <p:spPr>
          <a:xfrm>
            <a:off x="13380720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Flowchart: Process 73">
            <a:extLst>
              <a:ext uri="{FF2B5EF4-FFF2-40B4-BE49-F238E27FC236}">
                <a16:creationId xmlns:a16="http://schemas.microsoft.com/office/drawing/2014/main" id="{C0C7C4A6-51C0-4FE6-A5AD-F0C2F572CDB5}"/>
              </a:ext>
            </a:extLst>
          </p:cNvPr>
          <p:cNvSpPr/>
          <p:nvPr/>
        </p:nvSpPr>
        <p:spPr>
          <a:xfrm>
            <a:off x="13380720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" name="Flowchart: Process 74">
            <a:extLst>
              <a:ext uri="{FF2B5EF4-FFF2-40B4-BE49-F238E27FC236}">
                <a16:creationId xmlns:a16="http://schemas.microsoft.com/office/drawing/2014/main" id="{D4F8BD25-7A3A-4177-B111-E270E3A3CB98}"/>
              </a:ext>
            </a:extLst>
          </p:cNvPr>
          <p:cNvSpPr/>
          <p:nvPr/>
        </p:nvSpPr>
        <p:spPr>
          <a:xfrm>
            <a:off x="13380720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F9F09BED-1C2A-4601-90C9-412CCD8363EE}"/>
              </a:ext>
            </a:extLst>
          </p:cNvPr>
          <p:cNvSpPr/>
          <p:nvPr/>
        </p:nvSpPr>
        <p:spPr>
          <a:xfrm>
            <a:off x="6751320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FD2B4163-808E-4C9E-AB54-934AE3F8D4E9}"/>
              </a:ext>
            </a:extLst>
          </p:cNvPr>
          <p:cNvSpPr/>
          <p:nvPr/>
        </p:nvSpPr>
        <p:spPr>
          <a:xfrm>
            <a:off x="6751320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1BAAED5-4018-45FF-85E1-BBC4E583089C}"/>
              </a:ext>
            </a:extLst>
          </p:cNvPr>
          <p:cNvSpPr/>
          <p:nvPr/>
        </p:nvSpPr>
        <p:spPr>
          <a:xfrm>
            <a:off x="6751320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51867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3" grpId="0" animBg="1"/>
      <p:bldP spid="74" grpId="0" animBg="1"/>
      <p:bldP spid="75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38683">
            <a:off x="4690665" y="7896612"/>
            <a:ext cx="429475" cy="42947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9426">
            <a:off x="-78695" y="1482231"/>
            <a:ext cx="516108" cy="5161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62993">
            <a:off x="8959144" y="542510"/>
            <a:ext cx="369712" cy="36971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99443">
            <a:off x="1663155" y="8881322"/>
            <a:ext cx="663536" cy="66353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72358">
            <a:off x="8057043" y="9374621"/>
            <a:ext cx="527337" cy="5273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14640">
            <a:off x="1891087" y="361774"/>
            <a:ext cx="731185" cy="73118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7860033"/>
            <a:ext cx="2122493" cy="24269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5043">
            <a:off x="-58338" y="7611045"/>
            <a:ext cx="2165417" cy="256676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167002">
            <a:off x="16493981" y="-1213540"/>
            <a:ext cx="2678890" cy="33184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D7CFFC-5C74-45E1-9ADF-1D97073C3489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545464-752D-4507-9CAC-CF822DEF6E56}"/>
              </a:ext>
            </a:extLst>
          </p:cNvPr>
          <p:cNvSpPr txBox="1"/>
          <p:nvPr/>
        </p:nvSpPr>
        <p:spPr>
          <a:xfrm>
            <a:off x="1909830" y="1762510"/>
            <a:ext cx="14468340" cy="3441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Aft>
                <a:spcPts val="1000"/>
              </a:spcAft>
              <a:buAutoNum type="alphaLcPeriod"/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đọc phép nhân sau và đố bạn chỉ ra thừa số, tích trong phép nhân đó: 5 x 9 = 45.</a:t>
            </a:r>
          </a:p>
          <a:p>
            <a:pPr marL="742950" indent="-742950" algn="just">
              <a:lnSpc>
                <a:spcPct val="150000"/>
              </a:lnSpc>
              <a:spcAft>
                <a:spcPts val="1000"/>
              </a:spcAft>
              <a:buAutoNum type="alphaLcPeriod"/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đọc phép chia sau và đố bạn chỉ ra số bị chia, số chia, thương trong phép chia đó: 16 : 2 = 8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632FF2C9-A456-4F57-BE13-1416592AE3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01075" y="5276869"/>
            <a:ext cx="7828331" cy="50101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AF17F68-3AD4-452C-A142-A1D5795B0D88}"/>
              </a:ext>
            </a:extLst>
          </p:cNvPr>
          <p:cNvGrpSpPr/>
          <p:nvPr/>
        </p:nvGrpSpPr>
        <p:grpSpPr>
          <a:xfrm>
            <a:off x="12250099" y="1954955"/>
            <a:ext cx="4945588" cy="4696949"/>
            <a:chOff x="12749073" y="1954955"/>
            <a:chExt cx="4945588" cy="4696949"/>
          </a:xfrm>
        </p:grpSpPr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45B2F350-025C-44A9-A9F9-1C0D002F6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49073" y="1954956"/>
              <a:ext cx="2536352" cy="4696948"/>
            </a:xfrm>
            <a:prstGeom prst="rect">
              <a:avLst/>
            </a:prstGeom>
          </p:spPr>
        </p:pic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CA358D73-B02E-4FE3-BEC8-DB229718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158309" y="1954955"/>
              <a:ext cx="2536352" cy="469694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309E693D-6094-4F22-9554-4B73E7FCD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735" y="1954955"/>
            <a:ext cx="2536352" cy="4696949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815A73D-C0A8-4129-8484-6E5FC50B7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82135" y="1954955"/>
            <a:ext cx="2536352" cy="4696949"/>
          </a:xfrm>
          <a:prstGeom prst="rect">
            <a:avLst/>
          </a:prstGeom>
        </p:spPr>
      </p:pic>
      <p:grpSp>
        <p:nvGrpSpPr>
          <p:cNvPr id="18" name="Group 7">
            <a:extLst>
              <a:ext uri="{FF2B5EF4-FFF2-40B4-BE49-F238E27FC236}">
                <a16:creationId xmlns:a16="http://schemas.microsoft.com/office/drawing/2014/main" id="{949C32A4-8283-4BC1-9F0F-06A03859DD26}"/>
              </a:ext>
            </a:extLst>
          </p:cNvPr>
          <p:cNvGrpSpPr/>
          <p:nvPr/>
        </p:nvGrpSpPr>
        <p:grpSpPr>
          <a:xfrm>
            <a:off x="-134608" y="-69114"/>
            <a:ext cx="18727407" cy="2317014"/>
            <a:chOff x="0" y="0"/>
            <a:chExt cx="6885625" cy="76874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6E8838D-8B38-4EFB-A28F-C52F227ED698}"/>
                </a:ext>
              </a:extLst>
            </p:cNvPr>
            <p:cNvSpPr/>
            <p:nvPr/>
          </p:nvSpPr>
          <p:spPr>
            <a:xfrm>
              <a:off x="0" y="0"/>
              <a:ext cx="6885625" cy="768749"/>
            </a:xfrm>
            <a:custGeom>
              <a:avLst/>
              <a:gdLst/>
              <a:ahLst/>
              <a:cxnLst/>
              <a:rect l="l" t="t" r="r" b="b"/>
              <a:pathLst>
                <a:path w="6885625" h="768749">
                  <a:moveTo>
                    <a:pt x="6761166" y="768748"/>
                  </a:moveTo>
                  <a:lnTo>
                    <a:pt x="124460" y="768748"/>
                  </a:lnTo>
                  <a:cubicBezTo>
                    <a:pt x="55880" y="768748"/>
                    <a:pt x="0" y="712869"/>
                    <a:pt x="0" y="644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61166" y="0"/>
                  </a:lnTo>
                  <a:cubicBezTo>
                    <a:pt x="6829745" y="0"/>
                    <a:pt x="6885625" y="55880"/>
                    <a:pt x="6885625" y="124460"/>
                  </a:cubicBezTo>
                  <a:lnTo>
                    <a:pt x="6885625" y="644289"/>
                  </a:lnTo>
                  <a:cubicBezTo>
                    <a:pt x="6885625" y="712869"/>
                    <a:pt x="6829745" y="768749"/>
                    <a:pt x="6761166" y="76874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08022">
            <a:off x="-48830" y="71552"/>
            <a:ext cx="506721" cy="5067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3495">
            <a:off x="1954" y="9955835"/>
            <a:ext cx="405152" cy="405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334835">
            <a:off x="184541" y="9609679"/>
            <a:ext cx="562970" cy="562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37428">
            <a:off x="17776377" y="9775377"/>
            <a:ext cx="462658" cy="46265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F4D15E8-AA00-4AAF-A7A6-F429C2814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30891" y="4613554"/>
            <a:ext cx="1691996" cy="1691996"/>
          </a:xfrm>
          <a:prstGeom prst="rect">
            <a:avLst/>
          </a:prstGeom>
        </p:spPr>
      </p:pic>
      <p:sp>
        <p:nvSpPr>
          <p:cNvPr id="22" name="Equals 21">
            <a:extLst>
              <a:ext uri="{FF2B5EF4-FFF2-40B4-BE49-F238E27FC236}">
                <a16:creationId xmlns:a16="http://schemas.microsoft.com/office/drawing/2014/main" id="{148ED958-6F27-464C-95D6-077378FAFE6A}"/>
              </a:ext>
            </a:extLst>
          </p:cNvPr>
          <p:cNvSpPr/>
          <p:nvPr/>
        </p:nvSpPr>
        <p:spPr>
          <a:xfrm>
            <a:off x="9223111" y="4519412"/>
            <a:ext cx="3019576" cy="1880279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allout: Up Arrow 29">
            <a:extLst>
              <a:ext uri="{FF2B5EF4-FFF2-40B4-BE49-F238E27FC236}">
                <a16:creationId xmlns:a16="http://schemas.microsoft.com/office/drawing/2014/main" id="{13482900-0B39-4447-B171-7F183FA39DD3}"/>
              </a:ext>
            </a:extLst>
          </p:cNvPr>
          <p:cNvSpPr/>
          <p:nvPr/>
        </p:nvSpPr>
        <p:spPr>
          <a:xfrm>
            <a:off x="1066800" y="699480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F1A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llout: Up Arrow 30">
            <a:extLst>
              <a:ext uri="{FF2B5EF4-FFF2-40B4-BE49-F238E27FC236}">
                <a16:creationId xmlns:a16="http://schemas.microsoft.com/office/drawing/2014/main" id="{B3585A5A-5B3D-4ACC-8BDD-43098F2C356D}"/>
              </a:ext>
            </a:extLst>
          </p:cNvPr>
          <p:cNvSpPr/>
          <p:nvPr/>
        </p:nvSpPr>
        <p:spPr>
          <a:xfrm>
            <a:off x="6172200" y="699480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F1A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llout: Up Arrow 31">
            <a:extLst>
              <a:ext uri="{FF2B5EF4-FFF2-40B4-BE49-F238E27FC236}">
                <a16:creationId xmlns:a16="http://schemas.microsoft.com/office/drawing/2014/main" id="{90EBE7C9-C1D6-482B-A661-B1691CB08ACE}"/>
              </a:ext>
            </a:extLst>
          </p:cNvPr>
          <p:cNvSpPr/>
          <p:nvPr/>
        </p:nvSpPr>
        <p:spPr>
          <a:xfrm>
            <a:off x="12805191" y="699480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F1A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EA2881-AE0E-4890-AF7B-EE209EE10A27}"/>
              </a:ext>
            </a:extLst>
          </p:cNvPr>
          <p:cNvGrpSpPr/>
          <p:nvPr/>
        </p:nvGrpSpPr>
        <p:grpSpPr>
          <a:xfrm>
            <a:off x="4042670" y="266700"/>
            <a:ext cx="10202660" cy="1794683"/>
            <a:chOff x="1684540" y="375153"/>
            <a:chExt cx="10202660" cy="1794683"/>
          </a:xfrm>
        </p:grpSpPr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6A4BC2F1-F99D-49B6-BA13-17BD73E07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354420" y="375153"/>
              <a:ext cx="1343846" cy="1375939"/>
            </a:xfrm>
            <a:prstGeom prst="rect">
              <a:avLst/>
            </a:prstGeom>
          </p:spPr>
        </p:pic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D3BD366A-A859-4110-9619-9479B781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684540" y="426661"/>
              <a:ext cx="1060371" cy="1325463"/>
            </a:xfrm>
            <a:prstGeom prst="rect">
              <a:avLst/>
            </a:prstGeom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032507C6-0481-4BC6-B80D-BE6594DE0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3766148" y="748055"/>
              <a:ext cx="1008939" cy="1004069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8C3947A0-C72A-427A-9FE1-D89551F9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5045116" y="748055"/>
              <a:ext cx="1127084" cy="1421781"/>
            </a:xfrm>
            <a:prstGeom prst="rect">
              <a:avLst/>
            </a:prstGeom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id="{DF4300B7-1A23-42C2-94B8-418C7EF3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2794272" y="426661"/>
              <a:ext cx="1039070" cy="1325463"/>
            </a:xfrm>
            <a:prstGeom prst="rect">
              <a:avLst/>
            </a:prstGeom>
          </p:spPr>
        </p:pic>
        <p:pic>
          <p:nvPicPr>
            <p:cNvPr id="38" name="Picture 20">
              <a:extLst>
                <a:ext uri="{FF2B5EF4-FFF2-40B4-BE49-F238E27FC236}">
                  <a16:creationId xmlns:a16="http://schemas.microsoft.com/office/drawing/2014/main" id="{A2F1BAE2-0F30-4881-A15F-70A1B5344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8772363" y="426661"/>
              <a:ext cx="1039070" cy="1324431"/>
            </a:xfrm>
            <a:prstGeom prst="rect">
              <a:avLst/>
            </a:prstGeom>
          </p:spPr>
        </p:pic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60CBD207-0091-4055-BF6C-B7427206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10728587" y="748055"/>
              <a:ext cx="1158613" cy="1003036"/>
            </a:xfrm>
            <a:prstGeom prst="rect">
              <a:avLst/>
            </a:prstGeom>
          </p:spPr>
        </p:pic>
        <p:pic>
          <p:nvPicPr>
            <p:cNvPr id="40" name="Picture 19">
              <a:extLst>
                <a:ext uri="{FF2B5EF4-FFF2-40B4-BE49-F238E27FC236}">
                  <a16:creationId xmlns:a16="http://schemas.microsoft.com/office/drawing/2014/main" id="{025BF4E6-94BD-485E-A0AB-B5B0656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9908939" y="673752"/>
              <a:ext cx="725452" cy="107733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">
            <a:extLst>
              <a:ext uri="{FF2B5EF4-FFF2-40B4-BE49-F238E27FC236}">
                <a16:creationId xmlns:a16="http://schemas.microsoft.com/office/drawing/2014/main" id="{949C32A4-8283-4BC1-9F0F-06A03859DD26}"/>
              </a:ext>
            </a:extLst>
          </p:cNvPr>
          <p:cNvGrpSpPr/>
          <p:nvPr/>
        </p:nvGrpSpPr>
        <p:grpSpPr>
          <a:xfrm>
            <a:off x="-134608" y="-69114"/>
            <a:ext cx="18727407" cy="2317014"/>
            <a:chOff x="0" y="0"/>
            <a:chExt cx="6885625" cy="76874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6E8838D-8B38-4EFB-A28F-C52F227ED698}"/>
                </a:ext>
              </a:extLst>
            </p:cNvPr>
            <p:cNvSpPr/>
            <p:nvPr/>
          </p:nvSpPr>
          <p:spPr>
            <a:xfrm>
              <a:off x="0" y="0"/>
              <a:ext cx="6885625" cy="768749"/>
            </a:xfrm>
            <a:custGeom>
              <a:avLst/>
              <a:gdLst/>
              <a:ahLst/>
              <a:cxnLst/>
              <a:rect l="l" t="t" r="r" b="b"/>
              <a:pathLst>
                <a:path w="6885625" h="768749">
                  <a:moveTo>
                    <a:pt x="6761166" y="768748"/>
                  </a:moveTo>
                  <a:lnTo>
                    <a:pt x="124460" y="768748"/>
                  </a:lnTo>
                  <a:cubicBezTo>
                    <a:pt x="55880" y="768748"/>
                    <a:pt x="0" y="712869"/>
                    <a:pt x="0" y="644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61166" y="0"/>
                  </a:lnTo>
                  <a:cubicBezTo>
                    <a:pt x="6829745" y="0"/>
                    <a:pt x="6885625" y="55880"/>
                    <a:pt x="6885625" y="124460"/>
                  </a:cubicBezTo>
                  <a:lnTo>
                    <a:pt x="6885625" y="644289"/>
                  </a:lnTo>
                  <a:cubicBezTo>
                    <a:pt x="6885625" y="712869"/>
                    <a:pt x="6829745" y="768749"/>
                    <a:pt x="6761166" y="76874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08022">
            <a:off x="-48830" y="71552"/>
            <a:ext cx="506721" cy="5067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53495">
            <a:off x="1954" y="9955835"/>
            <a:ext cx="405152" cy="405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34835">
            <a:off x="184541" y="9609679"/>
            <a:ext cx="562970" cy="562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7428">
            <a:off x="17776377" y="9775377"/>
            <a:ext cx="462658" cy="4626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341118-0EC0-4D2D-B734-A37FA622283E}"/>
              </a:ext>
            </a:extLst>
          </p:cNvPr>
          <p:cNvGrpSpPr/>
          <p:nvPr/>
        </p:nvGrpSpPr>
        <p:grpSpPr>
          <a:xfrm>
            <a:off x="4535935" y="116841"/>
            <a:ext cx="9216130" cy="1945103"/>
            <a:chOff x="4042670" y="116280"/>
            <a:chExt cx="9216130" cy="1945103"/>
          </a:xfrm>
        </p:grpSpPr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D3BD366A-A859-4110-9619-9479B781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042670" y="318208"/>
              <a:ext cx="1060371" cy="1325463"/>
            </a:xfrm>
            <a:prstGeom prst="rect">
              <a:avLst/>
            </a:prstGeom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032507C6-0481-4BC6-B80D-BE6594DE0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124278" y="639602"/>
              <a:ext cx="1008939" cy="1004069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8C3947A0-C72A-427A-9FE1-D89551F9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403246" y="639602"/>
              <a:ext cx="1127084" cy="1421781"/>
            </a:xfrm>
            <a:prstGeom prst="rect">
              <a:avLst/>
            </a:prstGeom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id="{DF4300B7-1A23-42C2-94B8-418C7EF3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52402" y="318208"/>
              <a:ext cx="1039070" cy="1325463"/>
            </a:xfrm>
            <a:prstGeom prst="rect">
              <a:avLst/>
            </a:prstGeom>
          </p:spPr>
        </p:pic>
        <p:pic>
          <p:nvPicPr>
            <p:cNvPr id="40" name="Picture 19">
              <a:extLst>
                <a:ext uri="{FF2B5EF4-FFF2-40B4-BE49-F238E27FC236}">
                  <a16:creationId xmlns:a16="http://schemas.microsoft.com/office/drawing/2014/main" id="{025BF4E6-94BD-485E-A0AB-B5B0656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533348" y="565299"/>
              <a:ext cx="725452" cy="1077339"/>
            </a:xfrm>
            <a:prstGeom prst="rect">
              <a:avLst/>
            </a:prstGeom>
          </p:spPr>
        </p:pic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D119DD4B-FBEE-41F8-8AC7-13EAE1DA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920346" y="324912"/>
              <a:ext cx="576454" cy="1332141"/>
            </a:xfrm>
            <a:prstGeom prst="rect">
              <a:avLst/>
            </a:prstGeom>
          </p:spPr>
        </p:pic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9BA46000-9637-4DA8-BB6B-816DF1D7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9659942" y="116280"/>
              <a:ext cx="1021272" cy="1526358"/>
            </a:xfrm>
            <a:prstGeom prst="rect">
              <a:avLst/>
            </a:prstGeom>
          </p:spPr>
        </p:pic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53D8B64D-6E9E-4188-AAC1-0F9EC9E6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848130" y="309242"/>
              <a:ext cx="1039070" cy="1325463"/>
            </a:xfrm>
            <a:prstGeom prst="rect">
              <a:avLst/>
            </a:prstGeom>
          </p:spPr>
        </p:pic>
      </p:grpSp>
      <p:pic>
        <p:nvPicPr>
          <p:cNvPr id="45" name="Picture 13">
            <a:extLst>
              <a:ext uri="{FF2B5EF4-FFF2-40B4-BE49-F238E27FC236}">
                <a16:creationId xmlns:a16="http://schemas.microsoft.com/office/drawing/2014/main" id="{B6C1976F-9831-4A2A-A236-F95D938E0DA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238233" y="3510493"/>
            <a:ext cx="2446542" cy="32660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12D54E1-6A33-4D0E-8E4F-FAB107F4B3F8}"/>
              </a:ext>
            </a:extLst>
          </p:cNvPr>
          <p:cNvGrpSpPr/>
          <p:nvPr/>
        </p:nvGrpSpPr>
        <p:grpSpPr>
          <a:xfrm>
            <a:off x="1225627" y="3511283"/>
            <a:ext cx="4913134" cy="3266014"/>
            <a:chOff x="1225627" y="3511283"/>
            <a:chExt cx="4913134" cy="3266014"/>
          </a:xfrm>
        </p:grpSpPr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1CB89155-6184-46B9-A090-4F12E278D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1225627" y="3511283"/>
              <a:ext cx="2196643" cy="3265279"/>
            </a:xfrm>
            <a:prstGeom prst="rect">
              <a:avLst/>
            </a:prstGeom>
          </p:spPr>
        </p:pic>
        <p:pic>
          <p:nvPicPr>
            <p:cNvPr id="46" name="Picture 18">
              <a:extLst>
                <a:ext uri="{FF2B5EF4-FFF2-40B4-BE49-F238E27FC236}">
                  <a16:creationId xmlns:a16="http://schemas.microsoft.com/office/drawing/2014/main" id="{5F90D872-AFEF-4976-8904-DC0D427E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3692219" y="3511283"/>
              <a:ext cx="2446542" cy="3266014"/>
            </a:xfrm>
            <a:prstGeom prst="rect">
              <a:avLst/>
            </a:prstGeom>
          </p:spPr>
        </p:pic>
      </p:grpSp>
      <p:pic>
        <p:nvPicPr>
          <p:cNvPr id="47" name="Picture 21">
            <a:extLst>
              <a:ext uri="{FF2B5EF4-FFF2-40B4-BE49-F238E27FC236}">
                <a16:creationId xmlns:a16="http://schemas.microsoft.com/office/drawing/2014/main" id="{FD8E3F8B-331E-4A64-84C1-32C625E1608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4500623" y="3510493"/>
            <a:ext cx="2446543" cy="326527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05AF888-0501-4BEA-8922-7FAB539EAEC1}"/>
              </a:ext>
            </a:extLst>
          </p:cNvPr>
          <p:cNvGrpSpPr/>
          <p:nvPr/>
        </p:nvGrpSpPr>
        <p:grpSpPr>
          <a:xfrm>
            <a:off x="7081743" y="4253144"/>
            <a:ext cx="457200" cy="1780712"/>
            <a:chOff x="9296400" y="5753100"/>
            <a:chExt cx="457200" cy="1780712"/>
          </a:xfrm>
        </p:grpSpPr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6D59C484-5A82-467C-A2A9-39486FD21858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3904E252-4664-4D28-81DF-E40BEE6A6035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C533A0-4FA2-408F-9AD3-6C978D93741D}"/>
              </a:ext>
            </a:extLst>
          </p:cNvPr>
          <p:cNvGrpSpPr/>
          <p:nvPr/>
        </p:nvGrpSpPr>
        <p:grpSpPr>
          <a:xfrm>
            <a:off x="11582400" y="4481744"/>
            <a:ext cx="2286000" cy="1354135"/>
            <a:chOff x="5791200" y="6210300"/>
            <a:chExt cx="2286000" cy="1354135"/>
          </a:xfrm>
        </p:grpSpPr>
        <p:sp>
          <p:nvSpPr>
            <p:cNvPr id="52" name="Flowchart: Terminator 51">
              <a:extLst>
                <a:ext uri="{FF2B5EF4-FFF2-40B4-BE49-F238E27FC236}">
                  <a16:creationId xmlns:a16="http://schemas.microsoft.com/office/drawing/2014/main" id="{1A8407D9-6B6A-45A2-A880-2BE701E64DDF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Terminator 52">
              <a:extLst>
                <a:ext uri="{FF2B5EF4-FFF2-40B4-BE49-F238E27FC236}">
                  <a16:creationId xmlns:a16="http://schemas.microsoft.com/office/drawing/2014/main" id="{BECCEE29-570E-4E67-BB2F-6144F0AD5573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Callout: Up Arrow 53">
            <a:extLst>
              <a:ext uri="{FF2B5EF4-FFF2-40B4-BE49-F238E27FC236}">
                <a16:creationId xmlns:a16="http://schemas.microsoft.com/office/drawing/2014/main" id="{0C727E52-19AB-403E-B62F-997BEC780289}"/>
              </a:ext>
            </a:extLst>
          </p:cNvPr>
          <p:cNvSpPr/>
          <p:nvPr/>
        </p:nvSpPr>
        <p:spPr>
          <a:xfrm>
            <a:off x="1569129" y="721921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55" name="Callout: Up Arrow 54">
            <a:extLst>
              <a:ext uri="{FF2B5EF4-FFF2-40B4-BE49-F238E27FC236}">
                <a16:creationId xmlns:a16="http://schemas.microsoft.com/office/drawing/2014/main" id="{90E0C9AD-68C4-4C16-9E62-6350F9DBBCF9}"/>
              </a:ext>
            </a:extLst>
          </p:cNvPr>
          <p:cNvSpPr/>
          <p:nvPr/>
        </p:nvSpPr>
        <p:spPr>
          <a:xfrm>
            <a:off x="7626482" y="721921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56" name="Callout: Up Arrow 55">
            <a:extLst>
              <a:ext uri="{FF2B5EF4-FFF2-40B4-BE49-F238E27FC236}">
                <a16:creationId xmlns:a16="http://schemas.microsoft.com/office/drawing/2014/main" id="{70A3A33B-4CAC-48AD-8782-641D62EF8C61}"/>
              </a:ext>
            </a:extLst>
          </p:cNvPr>
          <p:cNvSpPr/>
          <p:nvPr/>
        </p:nvSpPr>
        <p:spPr>
          <a:xfrm>
            <a:off x="13776331" y="720016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48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>
            <a:extLst>
              <a:ext uri="{FF2B5EF4-FFF2-40B4-BE49-F238E27FC236}">
                <a16:creationId xmlns:a16="http://schemas.microsoft.com/office/drawing/2014/main" id="{ADB6EF8B-B271-4079-BCC4-1D18766B400E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DEB2314A-9FE8-440F-8B74-73F2AEDE0F6B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7F0721D-2ED0-4C4E-B357-252989B7BF85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43CF5B-AE3B-4495-8BC9-5FF757E3B824}"/>
              </a:ext>
            </a:extLst>
          </p:cNvPr>
          <p:cNvSpPr txBox="1"/>
          <p:nvPr/>
        </p:nvSpPr>
        <p:spPr>
          <a:xfrm>
            <a:off x="1305059" y="1562100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tranh và nêu một tình huống có phép nhân, phép chia. Sau đó trình bày tình huống của em trước lớp.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020">
            <a:off x="-467982" y="7034948"/>
            <a:ext cx="2690293" cy="33102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37" y="3090727"/>
            <a:ext cx="9131525" cy="63054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(9)</Template>
  <TotalTime>171</TotalTime>
  <Words>1149</Words>
  <Application>Microsoft Office PowerPoint</Application>
  <PresentationFormat>Custom</PresentationFormat>
  <Paragraphs>223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3</cp:revision>
  <dcterms:created xsi:type="dcterms:W3CDTF">2021-11-03T01:34:56Z</dcterms:created>
  <dcterms:modified xsi:type="dcterms:W3CDTF">2021-11-03T08:01:16Z</dcterms:modified>
  <dc:identifier>DAEtt_tskdY</dc:identifier>
</cp:coreProperties>
</file>