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62" r:id="rId2"/>
    <p:sldId id="258" r:id="rId3"/>
    <p:sldId id="257" r:id="rId4"/>
    <p:sldId id="273" r:id="rId5"/>
    <p:sldId id="417" r:id="rId6"/>
    <p:sldId id="418" r:id="rId7"/>
    <p:sldId id="289" r:id="rId8"/>
    <p:sldId id="419" r:id="rId9"/>
    <p:sldId id="266"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E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9042-904A-43DE-A0CB-33A836632BBE}"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38A9-EA8F-45FD-B67E-307480C43775}" type="slidenum">
              <a:rPr lang="en-US" smtClean="0"/>
              <a:t>‹#›</a:t>
            </a:fld>
            <a:endParaRPr lang="en-US"/>
          </a:p>
        </p:txBody>
      </p:sp>
    </p:spTree>
    <p:extLst>
      <p:ext uri="{BB962C8B-B14F-4D97-AF65-F5344CB8AC3E}">
        <p14:creationId xmlns:p14="http://schemas.microsoft.com/office/powerpoint/2010/main" val="369305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833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5420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86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61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237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247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490570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76234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80802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43054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09592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0250528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796012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75001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073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08132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52658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795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jpe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6.png"/><Relationship Id="rId3" Type="http://schemas.openxmlformats.org/officeDocument/2006/relationships/image" Target="../media/image33.svg"/><Relationship Id="rId21" Type="http://schemas.openxmlformats.org/officeDocument/2006/relationships/image" Target="../media/image26.pn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17.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7.svg"/><Relationship Id="rId4" Type="http://schemas.openxmlformats.org/officeDocument/2006/relationships/image" Target="../media/image17.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27.svg"/><Relationship Id="rId3" Type="http://schemas.openxmlformats.org/officeDocument/2006/relationships/image" Target="../media/image51.svg"/><Relationship Id="rId7" Type="http://schemas.openxmlformats.org/officeDocument/2006/relationships/image" Target="../media/image31.svg"/><Relationship Id="rId12"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7.svg"/><Relationship Id="rId5" Type="http://schemas.openxmlformats.org/officeDocument/2006/relationships/image" Target="../media/image53.svg"/><Relationship Id="rId15" Type="http://schemas.openxmlformats.org/officeDocument/2006/relationships/image" Target="../media/image45.sv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sv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sp>
        <p:nvSpPr>
          <p:cNvPr id="5" name="TextBox 4">
            <a:extLst>
              <a:ext uri="{FF2B5EF4-FFF2-40B4-BE49-F238E27FC236}">
                <a16:creationId xmlns:a16="http://schemas.microsoft.com/office/drawing/2014/main" id="{EF274E74-DFFA-4C61-98E5-98DB4FFAE6B0}"/>
              </a:ext>
            </a:extLst>
          </p:cNvPr>
          <p:cNvSpPr txBox="1"/>
          <p:nvPr/>
        </p:nvSpPr>
        <p:spPr>
          <a:xfrm>
            <a:off x="814736" y="1568079"/>
            <a:ext cx="11377264" cy="1965666"/>
          </a:xfrm>
          <a:prstGeom prst="rect">
            <a:avLst/>
          </a:prstGeom>
        </p:spPr>
        <p:txBody>
          <a:bodyPr wrap="square" lIns="0" tIns="0" rIns="0" bIns="0" rtlCol="0" anchor="t">
            <a:spAutoFit/>
          </a:bodyPr>
          <a:lstStyle/>
          <a:p>
            <a:pPr algn="ctr">
              <a:lnSpc>
                <a:spcPct val="150000"/>
              </a:lnSpc>
            </a:pPr>
            <a:r>
              <a:rPr lang="vi-VN" sz="4500" b="1">
                <a:solidFill>
                  <a:srgbClr val="FF0000"/>
                </a:solidFill>
              </a:rPr>
              <a:t>CHÀO MỪNG CÁC EM </a:t>
            </a:r>
            <a:endParaRPr lang="en-US" sz="4500" b="1">
              <a:solidFill>
                <a:srgbClr val="FF0000"/>
              </a:solidFill>
            </a:endParaRPr>
          </a:p>
          <a:p>
            <a:pPr algn="ctr">
              <a:lnSpc>
                <a:spcPct val="150000"/>
              </a:lnSpc>
            </a:pPr>
            <a:r>
              <a:rPr lang="vi-VN" sz="4500" b="1">
                <a:solidFill>
                  <a:srgbClr val="FF0000"/>
                </a:solidFill>
              </a:rPr>
              <a:t>CÙNG ĐẾN VỚI TIẾT HỌC HÔM NAY!</a:t>
            </a:r>
            <a:endParaRPr lang="en-US" sz="45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64180" y="-24765"/>
            <a:ext cx="7858760" cy="3610610"/>
          </a:xfrm>
          <a:prstGeom prst="rect">
            <a:avLst/>
          </a:prstGeom>
        </p:spPr>
      </p:pic>
      <p:sp>
        <p:nvSpPr>
          <p:cNvPr id="6" name="TextBox 5">
            <a:extLst>
              <a:ext uri="{FF2B5EF4-FFF2-40B4-BE49-F238E27FC236}">
                <a16:creationId xmlns:a16="http://schemas.microsoft.com/office/drawing/2014/main" id="{9F632C5F-9C49-42C6-996C-0E6928BBCC30}"/>
              </a:ext>
            </a:extLst>
          </p:cNvPr>
          <p:cNvSpPr txBox="1"/>
          <p:nvPr/>
        </p:nvSpPr>
        <p:spPr>
          <a:xfrm>
            <a:off x="4101992" y="949496"/>
            <a:ext cx="6044958" cy="1949123"/>
          </a:xfrm>
          <a:prstGeom prst="rect">
            <a:avLst/>
          </a:prstGeom>
        </p:spPr>
        <p:txBody>
          <a:bodyPr wrap="square" lIns="0" tIns="0" rIns="0" bIns="0" rtlCol="0" anchor="t">
            <a:spAutoFit/>
          </a:bodyPr>
          <a:lstStyle/>
          <a:p>
            <a:pPr marL="0" lvl="0" indent="0" algn="ctr">
              <a:lnSpc>
                <a:spcPct val="150000"/>
              </a:lnSpc>
              <a:spcBef>
                <a:spcPct val="0"/>
              </a:spcBef>
            </a:pPr>
            <a:r>
              <a:rPr lang="vi-VN" sz="4500" b="1" dirty="0">
                <a:solidFill>
                  <a:srgbClr val="FF0000"/>
                </a:solidFill>
                <a:latin typeface="Arial" panose="020B0604020202020204" pitchFamily="34" charset="0"/>
                <a:cs typeface="Arial" panose="020B0604020202020204" pitchFamily="34" charset="0"/>
              </a:rPr>
              <a:t>Hẹn gặp lại các </a:t>
            </a:r>
            <a:r>
              <a:rPr lang="vi-VN" sz="4500" b="1">
                <a:solidFill>
                  <a:srgbClr val="FF0000"/>
                </a:solidFill>
                <a:latin typeface="Arial" panose="020B0604020202020204" pitchFamily="34" charset="0"/>
                <a:cs typeface="Arial" panose="020B0604020202020204" pitchFamily="34" charset="0"/>
              </a:rPr>
              <a:t>con vào </a:t>
            </a:r>
            <a:r>
              <a:rPr lang="vi-VN" sz="4500" b="1" dirty="0">
                <a:solidFill>
                  <a:srgbClr val="FF0000"/>
                </a:solidFill>
                <a:latin typeface="Arial" panose="020B0604020202020204" pitchFamily="34" charset="0"/>
                <a:cs typeface="Arial" panose="020B0604020202020204" pitchFamily="34" charset="0"/>
              </a:rPr>
              <a:t>tiết học sau!</a:t>
            </a:r>
            <a:endParaRPr lang="en-US" sz="45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271" r="7259" b="62451"/>
          <a:stretch>
            <a:fillRect/>
          </a:stretch>
        </p:blipFill>
        <p:spPr>
          <a:xfrm rot="-10800000">
            <a:off x="9682874" y="0"/>
            <a:ext cx="2509126" cy="22910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8028" b="13083"/>
          <a:stretch>
            <a:fillRect/>
          </a:stretch>
        </p:blipFill>
        <p:spPr>
          <a:xfrm rot="-5400000" flipV="1">
            <a:off x="170669" y="-170669"/>
            <a:ext cx="2291011" cy="263234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1" y="685800"/>
            <a:ext cx="1222999" cy="112363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42182" y="360686"/>
            <a:ext cx="531942" cy="53682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9813184" y="498193"/>
            <a:ext cx="1693016" cy="1153367"/>
          </a:xfrm>
          <a:prstGeom prst="rect">
            <a:avLst/>
          </a:prstGeom>
        </p:spPr>
      </p:pic>
      <p:sp>
        <p:nvSpPr>
          <p:cNvPr id="6" name="TextBox 5">
            <a:extLst>
              <a:ext uri="{FF2B5EF4-FFF2-40B4-BE49-F238E27FC236}">
                <a16:creationId xmlns:a16="http://schemas.microsoft.com/office/drawing/2014/main" id="{239DE72B-9106-4961-87F1-2676276F0026}"/>
              </a:ext>
            </a:extLst>
          </p:cNvPr>
          <p:cNvSpPr txBox="1"/>
          <p:nvPr/>
        </p:nvSpPr>
        <p:spPr>
          <a:xfrm>
            <a:off x="4858276" y="932144"/>
            <a:ext cx="3099753" cy="630942"/>
          </a:xfrm>
          <a:prstGeom prst="rect">
            <a:avLst/>
          </a:prstGeom>
          <a:noFill/>
        </p:spPr>
        <p:txBody>
          <a:bodyPr wrap="square" rtlCol="0">
            <a:spAutoFit/>
          </a:bodyPr>
          <a:lstStyle/>
          <a:p>
            <a:r>
              <a:rPr lang="en-US" sz="3500" b="1">
                <a:solidFill>
                  <a:srgbClr val="FFC000"/>
                </a:solidFill>
                <a:latin typeface="Arial" panose="020B0604020202020204" pitchFamily="34" charset="0"/>
                <a:cs typeface="Arial" panose="020B0604020202020204" pitchFamily="34" charset="0"/>
              </a:rPr>
              <a:t>KHỞI ĐỘNG</a:t>
            </a:r>
          </a:p>
        </p:txBody>
      </p:sp>
      <p:sp>
        <p:nvSpPr>
          <p:cNvPr id="11" name="Rectangle 10">
            <a:extLst>
              <a:ext uri="{FF2B5EF4-FFF2-40B4-BE49-F238E27FC236}">
                <a16:creationId xmlns:a16="http://schemas.microsoft.com/office/drawing/2014/main" id="{C225F622-67AF-4AD5-BC5B-D95C02F4FCE0}"/>
              </a:ext>
            </a:extLst>
          </p:cNvPr>
          <p:cNvSpPr/>
          <p:nvPr/>
        </p:nvSpPr>
        <p:spPr>
          <a:xfrm>
            <a:off x="2272145" y="1948873"/>
            <a:ext cx="7541039" cy="41748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2DFD62-61F3-4857-A1E3-5C497B2F3B00}"/>
              </a:ext>
            </a:extLst>
          </p:cNvPr>
          <p:cNvSpPr txBox="1"/>
          <p:nvPr/>
        </p:nvSpPr>
        <p:spPr>
          <a:xfrm>
            <a:off x="2974108" y="2026244"/>
            <a:ext cx="6096000" cy="1402756"/>
          </a:xfrm>
          <a:prstGeom prst="rect">
            <a:avLst/>
          </a:prstGeom>
          <a:noFill/>
        </p:spPr>
        <p:txBody>
          <a:bodyPr wrap="square">
            <a:spAutoFit/>
          </a:bodyPr>
          <a:lstStyle/>
          <a:p>
            <a:pPr algn="ctr">
              <a:lnSpc>
                <a:spcPct val="150000"/>
              </a:lnSpc>
            </a:pPr>
            <a:r>
              <a:rPr lang="nl-NL" sz="30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Trò chơi </a:t>
            </a:r>
          </a:p>
          <a:p>
            <a:pPr algn="ctr">
              <a:lnSpc>
                <a:spcPct val="150000"/>
              </a:lnSpc>
            </a:pPr>
            <a:r>
              <a:rPr lang="nl-NL" sz="30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“Vượt qua thử thách”</a:t>
            </a:r>
            <a:endParaRPr lang="en-US" sz="3000" b="1">
              <a:solidFill>
                <a:srgbClr val="FF0000"/>
              </a:solidFill>
            </a:endParaRPr>
          </a:p>
        </p:txBody>
      </p:sp>
      <p:pic>
        <p:nvPicPr>
          <p:cNvPr id="15" name="图片 1">
            <a:extLst>
              <a:ext uri="{FF2B5EF4-FFF2-40B4-BE49-F238E27FC236}">
                <a16:creationId xmlns:a16="http://schemas.microsoft.com/office/drawing/2014/main" id="{B818D090-046C-4565-A632-F7F9D53EB8A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760" r="8347"/>
          <a:stretch>
            <a:fillRect/>
          </a:stretch>
        </p:blipFill>
        <p:spPr>
          <a:xfrm>
            <a:off x="8859094" y="2955458"/>
            <a:ext cx="2971800" cy="3742905"/>
          </a:xfrm>
          <a:prstGeom prst="rect">
            <a:avLst/>
          </a:prstGeom>
        </p:spPr>
      </p:pic>
      <p:grpSp>
        <p:nvGrpSpPr>
          <p:cNvPr id="16" name="Group 15">
            <a:extLst>
              <a:ext uri="{FF2B5EF4-FFF2-40B4-BE49-F238E27FC236}">
                <a16:creationId xmlns:a16="http://schemas.microsoft.com/office/drawing/2014/main" id="{72CD070D-1A4F-4C8D-8D95-2C853BF2B6AF}"/>
              </a:ext>
            </a:extLst>
          </p:cNvPr>
          <p:cNvGrpSpPr/>
          <p:nvPr/>
        </p:nvGrpSpPr>
        <p:grpSpPr>
          <a:xfrm>
            <a:off x="2974108" y="3814787"/>
            <a:ext cx="2201291" cy="1380606"/>
            <a:chOff x="-66675" y="9525"/>
            <a:chExt cx="685800" cy="1380606"/>
          </a:xfrm>
        </p:grpSpPr>
        <p:sp>
          <p:nvSpPr>
            <p:cNvPr id="17" name="Text Box 529">
              <a:extLst>
                <a:ext uri="{FF2B5EF4-FFF2-40B4-BE49-F238E27FC236}">
                  <a16:creationId xmlns:a16="http://schemas.microsoft.com/office/drawing/2014/main" id="{D28200ED-DC6D-4E1C-9DC6-6069D226AAA6}"/>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217</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3</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 Box 530">
              <a:extLst>
                <a:ext uri="{FF2B5EF4-FFF2-40B4-BE49-F238E27FC236}">
                  <a16:creationId xmlns:a16="http://schemas.microsoft.com/office/drawing/2014/main" id="{096F1D4E-06B7-43E1-950B-B6127783D5AB}"/>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773D394-D0E8-4054-B276-5AB8AA47551A}"/>
                </a:ext>
              </a:extLst>
            </p:cNvPr>
            <p:cNvCxnSpPr/>
            <p:nvPr/>
          </p:nvCxnSpPr>
          <p:spPr>
            <a:xfrm>
              <a:off x="66675" y="1390131"/>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0" name="Rectangle 19">
            <a:extLst>
              <a:ext uri="{FF2B5EF4-FFF2-40B4-BE49-F238E27FC236}">
                <a16:creationId xmlns:a16="http://schemas.microsoft.com/office/drawing/2014/main" id="{A739015C-3D5F-4D35-A772-B47B93008577}"/>
              </a:ext>
            </a:extLst>
          </p:cNvPr>
          <p:cNvSpPr/>
          <p:nvPr/>
        </p:nvSpPr>
        <p:spPr>
          <a:xfrm>
            <a:off x="3555014" y="5280722"/>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a:t>
            </a:r>
          </a:p>
        </p:txBody>
      </p:sp>
      <p:grpSp>
        <p:nvGrpSpPr>
          <p:cNvPr id="21" name="Group 20">
            <a:extLst>
              <a:ext uri="{FF2B5EF4-FFF2-40B4-BE49-F238E27FC236}">
                <a16:creationId xmlns:a16="http://schemas.microsoft.com/office/drawing/2014/main" id="{6CC47CF8-F93D-4723-BB4D-095EAA5EFEA5}"/>
              </a:ext>
            </a:extLst>
          </p:cNvPr>
          <p:cNvGrpSpPr/>
          <p:nvPr/>
        </p:nvGrpSpPr>
        <p:grpSpPr>
          <a:xfrm>
            <a:off x="6636723" y="3730945"/>
            <a:ext cx="2201291" cy="1380606"/>
            <a:chOff x="-66675" y="9525"/>
            <a:chExt cx="685800" cy="1380606"/>
          </a:xfrm>
        </p:grpSpPr>
        <p:sp>
          <p:nvSpPr>
            <p:cNvPr id="22" name="Text Box 529">
              <a:extLst>
                <a:ext uri="{FF2B5EF4-FFF2-40B4-BE49-F238E27FC236}">
                  <a16:creationId xmlns:a16="http://schemas.microsoft.com/office/drawing/2014/main" id="{C175E0FF-48C5-42CD-A795-E5AF545A1E14}"/>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latin typeface="Arial" panose="020B0604020202020204" pitchFamily="34" charset="0"/>
                  <a:ea typeface="Arial" panose="020B0604020202020204" pitchFamily="34" charset="0"/>
                  <a:cs typeface="Arial" panose="020B0604020202020204" pitchFamily="34" charset="0"/>
                </a:rPr>
                <a:t>108</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5</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3" name="Text Box 530">
              <a:extLst>
                <a:ext uri="{FF2B5EF4-FFF2-40B4-BE49-F238E27FC236}">
                  <a16:creationId xmlns:a16="http://schemas.microsoft.com/office/drawing/2014/main" id="{41D3A90C-82B5-432F-80EF-FABDD1F32E7B}"/>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A156A954-8995-4AD1-A44D-D9C45DA0BD7A}"/>
                </a:ext>
              </a:extLst>
            </p:cNvPr>
            <p:cNvCxnSpPr/>
            <p:nvPr/>
          </p:nvCxnSpPr>
          <p:spPr>
            <a:xfrm>
              <a:off x="66675" y="1390131"/>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5" name="Rectangle 24">
            <a:extLst>
              <a:ext uri="{FF2B5EF4-FFF2-40B4-BE49-F238E27FC236}">
                <a16:creationId xmlns:a16="http://schemas.microsoft.com/office/drawing/2014/main" id="{A95673A9-6DBB-4C4C-805E-9A4AB8F478E1}"/>
              </a:ext>
            </a:extLst>
          </p:cNvPr>
          <p:cNvSpPr/>
          <p:nvPr/>
        </p:nvSpPr>
        <p:spPr>
          <a:xfrm>
            <a:off x="7217629" y="5196880"/>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3F6C153B-FF98-4DFD-8019-61C0A1FD51AD}"/>
              </a:ext>
            </a:extLst>
          </p:cNvPr>
          <p:cNvSpPr/>
          <p:nvPr/>
        </p:nvSpPr>
        <p:spPr>
          <a:xfrm>
            <a:off x="3555014" y="5273754"/>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220</a:t>
            </a:r>
          </a:p>
        </p:txBody>
      </p:sp>
      <p:sp>
        <p:nvSpPr>
          <p:cNvPr id="27" name="Rectangle 26">
            <a:extLst>
              <a:ext uri="{FF2B5EF4-FFF2-40B4-BE49-F238E27FC236}">
                <a16:creationId xmlns:a16="http://schemas.microsoft.com/office/drawing/2014/main" id="{88BAF887-F385-44CA-9E03-48F0E19A489B}"/>
              </a:ext>
            </a:extLst>
          </p:cNvPr>
          <p:cNvSpPr/>
          <p:nvPr/>
        </p:nvSpPr>
        <p:spPr>
          <a:xfrm>
            <a:off x="7226094" y="5196880"/>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113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64180" y="-52474"/>
            <a:ext cx="7858760" cy="3610610"/>
          </a:xfrm>
          <a:prstGeom prst="rect">
            <a:avLst/>
          </a:prstGeom>
        </p:spPr>
      </p:pic>
      <p:sp>
        <p:nvSpPr>
          <p:cNvPr id="7" name="TextBox 6">
            <a:extLst>
              <a:ext uri="{FF2B5EF4-FFF2-40B4-BE49-F238E27FC236}">
                <a16:creationId xmlns:a16="http://schemas.microsoft.com/office/drawing/2014/main" id="{4BC1DC07-24C1-462E-B681-63B493928E0A}"/>
              </a:ext>
            </a:extLst>
          </p:cNvPr>
          <p:cNvSpPr txBox="1"/>
          <p:nvPr/>
        </p:nvSpPr>
        <p:spPr>
          <a:xfrm>
            <a:off x="4331854" y="1669704"/>
            <a:ext cx="6096000" cy="784830"/>
          </a:xfrm>
          <a:prstGeom prst="rect">
            <a:avLst/>
          </a:prstGeom>
          <a:noFill/>
        </p:spPr>
        <p:txBody>
          <a:bodyPr wrap="square">
            <a:spAutoFit/>
          </a:bodyPr>
          <a:lstStyle/>
          <a:p>
            <a:r>
              <a:rPr lang="nl-NL" sz="4500" b="1">
                <a:solidFill>
                  <a:srgbClr val="FF0000"/>
                </a:solidFill>
                <a:effectLst/>
                <a:latin typeface="Arial" panose="020B0604020202020204" pitchFamily="34" charset="0"/>
                <a:ea typeface="Arial" panose="020B0604020202020204" pitchFamily="34" charset="0"/>
              </a:rPr>
              <a:t>BÀI 85: LUYỆN TẬP </a:t>
            </a:r>
            <a:endParaRPr lang="en-US" sz="45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endParaRPr>
            </a:p>
          </p:txBody>
        </p:sp>
      </p:gr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grpSp>
        <p:nvGrpSpPr>
          <p:cNvPr id="163" name="Group 44"/>
          <p:cNvGrpSpPr/>
          <p:nvPr/>
        </p:nvGrpSpPr>
        <p:grpSpPr>
          <a:xfrm>
            <a:off x="5836260" y="3665507"/>
            <a:ext cx="732013" cy="732671"/>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grpSp>
        <p:nvGrpSpPr>
          <p:cNvPr id="169" name="Group 43"/>
          <p:cNvGrpSpPr/>
          <p:nvPr/>
        </p:nvGrpSpPr>
        <p:grpSpPr>
          <a:xfrm>
            <a:off x="5854207" y="2242185"/>
            <a:ext cx="732013" cy="732671"/>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2" name="Group 45"/>
          <p:cNvGrpSpPr/>
          <p:nvPr/>
        </p:nvGrpSpPr>
        <p:grpSpPr>
          <a:xfrm>
            <a:off x="5830279" y="5025482"/>
            <a:ext cx="732013" cy="732671"/>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sp>
        <p:nvSpPr>
          <p:cNvPr id="73" name="Content Placeholder 19">
            <a:extLst>
              <a:ext uri="{FF2B5EF4-FFF2-40B4-BE49-F238E27FC236}">
                <a16:creationId xmlns:a16="http://schemas.microsoft.com/office/drawing/2014/main" id="{1D702BEE-7105-481F-8E75-A8613E8122C0}"/>
              </a:ext>
            </a:extLst>
          </p:cNvPr>
          <p:cNvSpPr txBox="1"/>
          <p:nvPr/>
        </p:nvSpPr>
        <p:spPr>
          <a:xfrm>
            <a:off x="6785257" y="2263189"/>
            <a:ext cx="3474890"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1.Luyện tập</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66" name="Google Shape;3194;p35">
            <a:extLst>
              <a:ext uri="{FF2B5EF4-FFF2-40B4-BE49-F238E27FC236}">
                <a16:creationId xmlns:a16="http://schemas.microsoft.com/office/drawing/2014/main" id="{B29A0E99-EF2F-4DC0-ABD0-FBE0BB14B3CB}"/>
              </a:ext>
            </a:extLst>
          </p:cNvPr>
          <p:cNvSpPr txBox="1">
            <a:spLocks/>
          </p:cNvSpPr>
          <p:nvPr/>
        </p:nvSpPr>
        <p:spPr>
          <a:xfrm>
            <a:off x="1344084" y="436031"/>
            <a:ext cx="6358890" cy="740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sz="4500">
                <a:solidFill>
                  <a:srgbClr val="FF0000"/>
                </a:solidFill>
                <a:latin typeface="Arial" panose="020B0604020202020204" pitchFamily="34" charset="0"/>
                <a:cs typeface="Arial" panose="020B0604020202020204" pitchFamily="34" charset="0"/>
              </a:rPr>
              <a:t>NỘI DUNG BÀI HỌC</a:t>
            </a:r>
          </a:p>
        </p:txBody>
      </p:sp>
      <p:sp>
        <p:nvSpPr>
          <p:cNvPr id="68" name="Content Placeholder 19">
            <a:extLst>
              <a:ext uri="{FF2B5EF4-FFF2-40B4-BE49-F238E27FC236}">
                <a16:creationId xmlns:a16="http://schemas.microsoft.com/office/drawing/2014/main" id="{74028AC2-BD89-47AE-9102-E11BECC0BEAA}"/>
              </a:ext>
            </a:extLst>
          </p:cNvPr>
          <p:cNvSpPr txBox="1"/>
          <p:nvPr/>
        </p:nvSpPr>
        <p:spPr>
          <a:xfrm>
            <a:off x="6785257" y="3743403"/>
            <a:ext cx="3474890"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2. Vận dụng</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69" name="Content Placeholder 19">
            <a:extLst>
              <a:ext uri="{FF2B5EF4-FFF2-40B4-BE49-F238E27FC236}">
                <a16:creationId xmlns:a16="http://schemas.microsoft.com/office/drawing/2014/main" id="{00624CC3-C5FB-4570-ACDA-19D611672DBE}"/>
              </a:ext>
            </a:extLst>
          </p:cNvPr>
          <p:cNvSpPr txBox="1"/>
          <p:nvPr/>
        </p:nvSpPr>
        <p:spPr>
          <a:xfrm>
            <a:off x="6785257" y="5142670"/>
            <a:ext cx="5406743"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3. Củng cố kiến thức</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a16="http://schemas.microsoft.com/office/drawing/2014/main" id="{EB5354B7-E884-496A-BC14-C734774BA38A}"/>
              </a:ext>
            </a:extLst>
          </p:cNvPr>
          <p:cNvSpPr/>
          <p:nvPr/>
        </p:nvSpPr>
        <p:spPr>
          <a:xfrm>
            <a:off x="6752789" y="2249917"/>
            <a:ext cx="4626410"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BF41D80-7B5B-4C38-99BF-F3DBEBB606D9}"/>
              </a:ext>
            </a:extLst>
          </p:cNvPr>
          <p:cNvSpPr/>
          <p:nvPr/>
        </p:nvSpPr>
        <p:spPr>
          <a:xfrm>
            <a:off x="6752790" y="3643516"/>
            <a:ext cx="4626410"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2235D1B-F87C-43A3-AC91-01D38F281621}"/>
              </a:ext>
            </a:extLst>
          </p:cNvPr>
          <p:cNvSpPr/>
          <p:nvPr/>
        </p:nvSpPr>
        <p:spPr>
          <a:xfrm>
            <a:off x="6805335" y="5054462"/>
            <a:ext cx="4573865"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p:cTn id="12" dur="250" fill="hold"/>
                                        <p:tgtEl>
                                          <p:spTgt spid="169"/>
                                        </p:tgtEl>
                                        <p:attrNameLst>
                                          <p:attrName>ppt_w</p:attrName>
                                        </p:attrNameLst>
                                      </p:cBhvr>
                                      <p:tavLst>
                                        <p:tav tm="0">
                                          <p:val>
                                            <p:fltVal val="0"/>
                                          </p:val>
                                        </p:tav>
                                        <p:tav tm="100000">
                                          <p:val>
                                            <p:strVal val="#ppt_w"/>
                                          </p:val>
                                        </p:tav>
                                      </p:tavLst>
                                    </p:anim>
                                    <p:anim calcmode="lin" valueType="num">
                                      <p:cBhvr>
                                        <p:cTn id="13" dur="250" fill="hold"/>
                                        <p:tgtEl>
                                          <p:spTgt spid="16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3"/>
                                        </p:tgtEl>
                                        <p:attrNameLst>
                                          <p:attrName>style.visibility</p:attrName>
                                        </p:attrNameLst>
                                      </p:cBhvr>
                                      <p:to>
                                        <p:strVal val="visible"/>
                                      </p:to>
                                    </p:set>
                                    <p:anim calcmode="lin" valueType="num">
                                      <p:cBhvr>
                                        <p:cTn id="18" dur="250" fill="hold"/>
                                        <p:tgtEl>
                                          <p:spTgt spid="163"/>
                                        </p:tgtEl>
                                        <p:attrNameLst>
                                          <p:attrName>ppt_w</p:attrName>
                                        </p:attrNameLst>
                                      </p:cBhvr>
                                      <p:tavLst>
                                        <p:tav tm="0">
                                          <p:val>
                                            <p:fltVal val="0"/>
                                          </p:val>
                                        </p:tav>
                                        <p:tav tm="100000">
                                          <p:val>
                                            <p:strVal val="#ppt_w"/>
                                          </p:val>
                                        </p:tav>
                                      </p:tavLst>
                                    </p:anim>
                                    <p:anim calcmode="lin" valueType="num">
                                      <p:cBhvr>
                                        <p:cTn id="19" dur="250" fill="hold"/>
                                        <p:tgtEl>
                                          <p:spTgt spid="16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72"/>
                                        </p:tgtEl>
                                        <p:attrNameLst>
                                          <p:attrName>style.visibility</p:attrName>
                                        </p:attrNameLst>
                                      </p:cBhvr>
                                      <p:to>
                                        <p:strVal val="visible"/>
                                      </p:to>
                                    </p:set>
                                    <p:anim calcmode="lin" valueType="num">
                                      <p:cBhvr>
                                        <p:cTn id="24" dur="500" fill="hold"/>
                                        <p:tgtEl>
                                          <p:spTgt spid="172"/>
                                        </p:tgtEl>
                                        <p:attrNameLst>
                                          <p:attrName>ppt_w</p:attrName>
                                        </p:attrNameLst>
                                      </p:cBhvr>
                                      <p:tavLst>
                                        <p:tav tm="0">
                                          <p:val>
                                            <p:fltVal val="0"/>
                                          </p:val>
                                        </p:tav>
                                        <p:tav tm="100000">
                                          <p:val>
                                            <p:strVal val="#ppt_w"/>
                                          </p:val>
                                        </p:tav>
                                      </p:tavLst>
                                    </p:anim>
                                    <p:anim calcmode="lin" valueType="num">
                                      <p:cBhvr>
                                        <p:cTn id="25" dur="500" fill="hold"/>
                                        <p:tgtEl>
                                          <p:spTgt spid="17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barn(inVertical)">
                                      <p:cBhvr>
                                        <p:cTn id="30" dur="500"/>
                                        <p:tgtEl>
                                          <p:spTgt spid="7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arn(inVertical)">
                                      <p:cBhvr>
                                        <p:cTn id="38" dur="500"/>
                                        <p:tgtEl>
                                          <p:spTgt spid="6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barn(inVertical)">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barn(inVertical)">
                                      <p:cBhvr>
                                        <p:cTn id="46" dur="500"/>
                                        <p:tgtEl>
                                          <p:spTgt spid="6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inVertical)">
                                      <p:cBhvr>
                                        <p:cTn id="4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8" grpId="0"/>
      <p:bldP spid="69" grpId="0"/>
      <p:bldP spid="4" grpId="0" animBg="1"/>
      <p:bldP spid="70"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70841" y="5212193"/>
            <a:ext cx="4031331" cy="1641650"/>
          </a:xfrm>
          <a:prstGeom prst="rect">
            <a:avLst/>
          </a:prstGeom>
        </p:spPr>
      </p:pic>
      <p:pic>
        <p:nvPicPr>
          <p:cNvPr id="17" name="图片 3" descr="dbbdf7ebe7fa68866d08b93311b00402">
            <a:extLst>
              <a:ext uri="{FF2B5EF4-FFF2-40B4-BE49-F238E27FC236}">
                <a16:creationId xmlns:a16="http://schemas.microsoft.com/office/drawing/2014/main" id="{5693FA9D-3940-41D5-B70E-9221B3C161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a16="http://schemas.microsoft.com/office/drawing/2014/main" id="{603DA09E-DA02-4401-84DE-D8C39498FDB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7" name="TextBox 26">
            <a:extLst>
              <a:ext uri="{FF2B5EF4-FFF2-40B4-BE49-F238E27FC236}">
                <a16:creationId xmlns:a16="http://schemas.microsoft.com/office/drawing/2014/main" id="{A9E2CBEE-35FC-47B8-854F-2DAA9FD96FAF}"/>
              </a:ext>
            </a:extLst>
          </p:cNvPr>
          <p:cNvSpPr txBox="1"/>
          <p:nvPr/>
        </p:nvSpPr>
        <p:spPr>
          <a:xfrm>
            <a:off x="1315977" y="1941134"/>
            <a:ext cx="2980847" cy="553998"/>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000" b="1">
                <a:solidFill>
                  <a:srgbClr val="FF0000"/>
                </a:solidFill>
                <a:latin typeface="Arial" panose="020B0604020202020204" pitchFamily="34" charset="0"/>
                <a:ea typeface="字体管家棉花糖" panose="00020600040101010101" charset="-122"/>
                <a:cs typeface="Arial" panose="020B0604020202020204" pitchFamily="34" charset="0"/>
              </a:rPr>
              <a:t>Bài 1. </a:t>
            </a:r>
            <a:r>
              <a:rPr lang="en-US" altLang="zh-CN" sz="3000">
                <a:solidFill>
                  <a:srgbClr val="FF0000"/>
                </a:solidFill>
                <a:latin typeface="Arial" panose="020B0604020202020204" pitchFamily="34" charset="0"/>
                <a:ea typeface="字体管家棉花糖" panose="00020600040101010101" charset="-122"/>
                <a:cs typeface="Arial" panose="020B0604020202020204" pitchFamily="34" charset="0"/>
              </a:rPr>
              <a:t>Tính</a:t>
            </a:r>
            <a:endParaRPr kumimoji="0" lang="en-US" altLang="zh-CN" sz="30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a16="http://schemas.microsoft.com/office/drawing/2014/main" id="{46AF15E4-6F9A-4C24-A3A7-393678FE8DF1}"/>
              </a:ext>
            </a:extLst>
          </p:cNvPr>
          <p:cNvSpPr/>
          <p:nvPr/>
        </p:nvSpPr>
        <p:spPr>
          <a:xfrm>
            <a:off x="1315976" y="1838036"/>
            <a:ext cx="2064533" cy="707463"/>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BB99D07-A505-44BC-BB15-98CDB614E58F}"/>
              </a:ext>
            </a:extLst>
          </p:cNvPr>
          <p:cNvGrpSpPr/>
          <p:nvPr/>
        </p:nvGrpSpPr>
        <p:grpSpPr>
          <a:xfrm>
            <a:off x="771030" y="2867242"/>
            <a:ext cx="2201291" cy="1445260"/>
            <a:chOff x="-66675" y="9525"/>
            <a:chExt cx="685800" cy="1445260"/>
          </a:xfrm>
        </p:grpSpPr>
        <p:sp>
          <p:nvSpPr>
            <p:cNvPr id="15" name="Text Box 529">
              <a:extLst>
                <a:ext uri="{FF2B5EF4-FFF2-40B4-BE49-F238E27FC236}">
                  <a16:creationId xmlns:a16="http://schemas.microsoft.com/office/drawing/2014/main" id="{E3562F5E-2B73-440A-A56E-CA7FD486C581}"/>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209</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376</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 Box 530">
              <a:extLst>
                <a:ext uri="{FF2B5EF4-FFF2-40B4-BE49-F238E27FC236}">
                  <a16:creationId xmlns:a16="http://schemas.microsoft.com/office/drawing/2014/main" id="{ACF7ECFB-7BE1-43C3-A979-07E4BA0C2D84}"/>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B12C8ED0-EDBB-494E-AC91-50E568CFEDA3}"/>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0" name="Rectangle 19">
            <a:extLst>
              <a:ext uri="{FF2B5EF4-FFF2-40B4-BE49-F238E27FC236}">
                <a16:creationId xmlns:a16="http://schemas.microsoft.com/office/drawing/2014/main" id="{176395B4-5F67-439B-9AEB-6117C98FA10A}"/>
              </a:ext>
            </a:extLst>
          </p:cNvPr>
          <p:cNvSpPr/>
          <p:nvPr/>
        </p:nvSpPr>
        <p:spPr>
          <a:xfrm>
            <a:off x="1310476" y="4394093"/>
            <a:ext cx="1178911" cy="72738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21" name="Group 20">
            <a:extLst>
              <a:ext uri="{FF2B5EF4-FFF2-40B4-BE49-F238E27FC236}">
                <a16:creationId xmlns:a16="http://schemas.microsoft.com/office/drawing/2014/main" id="{FA1AB8A3-A1A8-4588-AC75-9C71C9431EFC}"/>
              </a:ext>
            </a:extLst>
          </p:cNvPr>
          <p:cNvGrpSpPr/>
          <p:nvPr/>
        </p:nvGrpSpPr>
        <p:grpSpPr>
          <a:xfrm>
            <a:off x="3583503" y="2867242"/>
            <a:ext cx="2201291" cy="1445260"/>
            <a:chOff x="-66675" y="9525"/>
            <a:chExt cx="685800" cy="1445260"/>
          </a:xfrm>
        </p:grpSpPr>
        <p:sp>
          <p:nvSpPr>
            <p:cNvPr id="22" name="Text Box 529">
              <a:extLst>
                <a:ext uri="{FF2B5EF4-FFF2-40B4-BE49-F238E27FC236}">
                  <a16:creationId xmlns:a16="http://schemas.microsoft.com/office/drawing/2014/main" id="{74DF679F-8033-4406-BE8E-8347ADF743A0}"/>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597</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122</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3" name="Text Box 530">
              <a:extLst>
                <a:ext uri="{FF2B5EF4-FFF2-40B4-BE49-F238E27FC236}">
                  <a16:creationId xmlns:a16="http://schemas.microsoft.com/office/drawing/2014/main" id="{13642B9A-63A5-475A-B195-C91BB1FFDD30}"/>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253366E9-D62A-4A9A-9702-A08BEC8FBC1C}"/>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5" name="Rectangle 24">
            <a:extLst>
              <a:ext uri="{FF2B5EF4-FFF2-40B4-BE49-F238E27FC236}">
                <a16:creationId xmlns:a16="http://schemas.microsoft.com/office/drawing/2014/main" id="{71182439-8289-42C9-BB69-2A6C918E4DEB}"/>
              </a:ext>
            </a:extLst>
          </p:cNvPr>
          <p:cNvSpPr/>
          <p:nvPr/>
        </p:nvSpPr>
        <p:spPr>
          <a:xfrm>
            <a:off x="4033573" y="4394093"/>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26" name="Group 25">
            <a:extLst>
              <a:ext uri="{FF2B5EF4-FFF2-40B4-BE49-F238E27FC236}">
                <a16:creationId xmlns:a16="http://schemas.microsoft.com/office/drawing/2014/main" id="{70BAAE6B-64E4-453D-A675-E185FBE2D568}"/>
              </a:ext>
            </a:extLst>
          </p:cNvPr>
          <p:cNvGrpSpPr/>
          <p:nvPr/>
        </p:nvGrpSpPr>
        <p:grpSpPr>
          <a:xfrm>
            <a:off x="6433529" y="2927305"/>
            <a:ext cx="2201291" cy="1445260"/>
            <a:chOff x="-66675" y="9525"/>
            <a:chExt cx="685800" cy="1445260"/>
          </a:xfrm>
        </p:grpSpPr>
        <p:sp>
          <p:nvSpPr>
            <p:cNvPr id="28" name="Text Box 529">
              <a:extLst>
                <a:ext uri="{FF2B5EF4-FFF2-40B4-BE49-F238E27FC236}">
                  <a16:creationId xmlns:a16="http://schemas.microsoft.com/office/drawing/2014/main" id="{489B5F06-9D96-40AB-8DF9-F894BE71C5AF}"/>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143</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48</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9" name="Text Box 530">
              <a:extLst>
                <a:ext uri="{FF2B5EF4-FFF2-40B4-BE49-F238E27FC236}">
                  <a16:creationId xmlns:a16="http://schemas.microsoft.com/office/drawing/2014/main" id="{0EC84605-050E-420C-91BD-771E0F0F47E9}"/>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C20D4155-F357-4CBE-A450-21CA0057A7B1}"/>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31" name="Rectangle 30">
            <a:extLst>
              <a:ext uri="{FF2B5EF4-FFF2-40B4-BE49-F238E27FC236}">
                <a16:creationId xmlns:a16="http://schemas.microsoft.com/office/drawing/2014/main" id="{67573DB9-F97F-4B95-ABF2-6FE86DD7C95D}"/>
              </a:ext>
            </a:extLst>
          </p:cNvPr>
          <p:cNvSpPr/>
          <p:nvPr/>
        </p:nvSpPr>
        <p:spPr>
          <a:xfrm>
            <a:off x="7136719" y="4432340"/>
            <a:ext cx="1091174"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32" name="Group 31">
            <a:extLst>
              <a:ext uri="{FF2B5EF4-FFF2-40B4-BE49-F238E27FC236}">
                <a16:creationId xmlns:a16="http://schemas.microsoft.com/office/drawing/2014/main" id="{2F3D1D21-4AC0-4ADF-9E17-D576AFFA263B}"/>
              </a:ext>
            </a:extLst>
          </p:cNvPr>
          <p:cNvGrpSpPr/>
          <p:nvPr/>
        </p:nvGrpSpPr>
        <p:grpSpPr>
          <a:xfrm>
            <a:off x="9329593" y="2968101"/>
            <a:ext cx="2201291" cy="1445260"/>
            <a:chOff x="-66675" y="9525"/>
            <a:chExt cx="685800" cy="1445260"/>
          </a:xfrm>
        </p:grpSpPr>
        <p:sp>
          <p:nvSpPr>
            <p:cNvPr id="33" name="Text Box 529">
              <a:extLst>
                <a:ext uri="{FF2B5EF4-FFF2-40B4-BE49-F238E27FC236}">
                  <a16:creationId xmlns:a16="http://schemas.microsoft.com/office/drawing/2014/main" id="{05AD73F6-DF25-4F39-AF2D-F4A6137E3357}"/>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625</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7</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34" name="Text Box 530">
              <a:extLst>
                <a:ext uri="{FF2B5EF4-FFF2-40B4-BE49-F238E27FC236}">
                  <a16:creationId xmlns:a16="http://schemas.microsoft.com/office/drawing/2014/main" id="{CB9D1C43-5450-4BE5-A776-64D82BB264F7}"/>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BF676ED5-FB73-4B11-9281-6A6A2AF66BC4}"/>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36" name="Rectangle 35">
            <a:extLst>
              <a:ext uri="{FF2B5EF4-FFF2-40B4-BE49-F238E27FC236}">
                <a16:creationId xmlns:a16="http://schemas.microsoft.com/office/drawing/2014/main" id="{D183B2DB-3FEC-4A35-B712-742E807CB5B8}"/>
              </a:ext>
            </a:extLst>
          </p:cNvPr>
          <p:cNvSpPr/>
          <p:nvPr/>
        </p:nvSpPr>
        <p:spPr>
          <a:xfrm>
            <a:off x="9869039" y="4494952"/>
            <a:ext cx="1227208"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pic>
        <p:nvPicPr>
          <p:cNvPr id="37" name="Picture 2">
            <a:extLst>
              <a:ext uri="{FF2B5EF4-FFF2-40B4-BE49-F238E27FC236}">
                <a16:creationId xmlns:a16="http://schemas.microsoft.com/office/drawing/2014/main" id="{5F488647-BDC0-4E06-8CB1-16758DA166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727733" y="4413361"/>
            <a:ext cx="1968660" cy="2456986"/>
          </a:xfrm>
          <a:prstGeom prst="rect">
            <a:avLst/>
          </a:prstGeom>
        </p:spPr>
      </p:pic>
      <p:pic>
        <p:nvPicPr>
          <p:cNvPr id="38" name="Picture 5">
            <a:extLst>
              <a:ext uri="{FF2B5EF4-FFF2-40B4-BE49-F238E27FC236}">
                <a16:creationId xmlns:a16="http://schemas.microsoft.com/office/drawing/2014/main" id="{DB624771-0A42-4656-80D8-AB5EC4A9AF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5284" y="144632"/>
            <a:ext cx="2377457" cy="1188729"/>
          </a:xfrm>
          <a:prstGeom prst="rect">
            <a:avLst/>
          </a:prstGeom>
        </p:spPr>
      </p:pic>
      <p:pic>
        <p:nvPicPr>
          <p:cNvPr id="39" name="Picture 6">
            <a:extLst>
              <a:ext uri="{FF2B5EF4-FFF2-40B4-BE49-F238E27FC236}">
                <a16:creationId xmlns:a16="http://schemas.microsoft.com/office/drawing/2014/main" id="{B4FDC810-84B9-4089-9C93-DEC3698D5C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31063"/>
          <a:stretch>
            <a:fillRect/>
          </a:stretch>
        </p:blipFill>
        <p:spPr>
          <a:xfrm>
            <a:off x="9082064" y="-10516"/>
            <a:ext cx="2879027" cy="2067410"/>
          </a:xfrm>
          <a:prstGeom prst="rect">
            <a:avLst/>
          </a:prstGeom>
        </p:spPr>
      </p:pic>
      <p:sp>
        <p:nvSpPr>
          <p:cNvPr id="40" name="Rectangle 39">
            <a:extLst>
              <a:ext uri="{FF2B5EF4-FFF2-40B4-BE49-F238E27FC236}">
                <a16:creationId xmlns:a16="http://schemas.microsoft.com/office/drawing/2014/main" id="{2D159BCD-1D75-4AF4-BC93-0E91C5A800AA}"/>
              </a:ext>
            </a:extLst>
          </p:cNvPr>
          <p:cNvSpPr/>
          <p:nvPr/>
        </p:nvSpPr>
        <p:spPr>
          <a:xfrm>
            <a:off x="1224717" y="4401402"/>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515</a:t>
            </a:r>
          </a:p>
        </p:txBody>
      </p:sp>
      <p:sp>
        <p:nvSpPr>
          <p:cNvPr id="41" name="Rectangle 40">
            <a:extLst>
              <a:ext uri="{FF2B5EF4-FFF2-40B4-BE49-F238E27FC236}">
                <a16:creationId xmlns:a16="http://schemas.microsoft.com/office/drawing/2014/main" id="{C0E02097-AE61-42D7-A4D9-BC00BDA71F8E}"/>
              </a:ext>
            </a:extLst>
          </p:cNvPr>
          <p:cNvSpPr/>
          <p:nvPr/>
        </p:nvSpPr>
        <p:spPr>
          <a:xfrm>
            <a:off x="4033573" y="4401402"/>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719</a:t>
            </a:r>
          </a:p>
        </p:txBody>
      </p:sp>
      <p:sp>
        <p:nvSpPr>
          <p:cNvPr id="42" name="Rectangle 41">
            <a:extLst>
              <a:ext uri="{FF2B5EF4-FFF2-40B4-BE49-F238E27FC236}">
                <a16:creationId xmlns:a16="http://schemas.microsoft.com/office/drawing/2014/main" id="{E12E4608-34CF-464C-B5D0-791F032BAB5D}"/>
              </a:ext>
            </a:extLst>
          </p:cNvPr>
          <p:cNvSpPr/>
          <p:nvPr/>
        </p:nvSpPr>
        <p:spPr>
          <a:xfrm>
            <a:off x="6972975" y="4432340"/>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191</a:t>
            </a:r>
          </a:p>
        </p:txBody>
      </p:sp>
      <p:sp>
        <p:nvSpPr>
          <p:cNvPr id="43" name="Rectangle 42">
            <a:extLst>
              <a:ext uri="{FF2B5EF4-FFF2-40B4-BE49-F238E27FC236}">
                <a16:creationId xmlns:a16="http://schemas.microsoft.com/office/drawing/2014/main" id="{5100C812-E9C9-4134-BCEE-2453F10B7D5D}"/>
              </a:ext>
            </a:extLst>
          </p:cNvPr>
          <p:cNvSpPr/>
          <p:nvPr/>
        </p:nvSpPr>
        <p:spPr>
          <a:xfrm>
            <a:off x="9790407" y="4509416"/>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191</a:t>
            </a:r>
          </a:p>
        </p:txBody>
      </p:sp>
    </p:spTree>
    <p:extLst>
      <p:ext uri="{BB962C8B-B14F-4D97-AF65-F5344CB8AC3E}">
        <p14:creationId xmlns:p14="http://schemas.microsoft.com/office/powerpoint/2010/main" val="96544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31" grpId="0" animBg="1"/>
      <p:bldP spid="36"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alpha val="17000"/>
          </a:srgbClr>
        </a:solid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7" name="图片 3" descr="dbbdf7ebe7fa68866d08b93311b00402">
            <a:extLst>
              <a:ext uri="{FF2B5EF4-FFF2-40B4-BE49-F238E27FC236}">
                <a16:creationId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a16="http://schemas.microsoft.com/office/drawing/2014/main" id="{603DA09E-DA02-4401-84DE-D8C39498FDB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7" name="TextBox 26">
            <a:extLst>
              <a:ext uri="{FF2B5EF4-FFF2-40B4-BE49-F238E27FC236}">
                <a16:creationId xmlns:a16="http://schemas.microsoft.com/office/drawing/2014/main" id="{A9E2CBEE-35FC-47B8-854F-2DAA9FD96FAF}"/>
              </a:ext>
            </a:extLst>
          </p:cNvPr>
          <p:cNvSpPr txBox="1"/>
          <p:nvPr/>
        </p:nvSpPr>
        <p:spPr>
          <a:xfrm>
            <a:off x="1315977" y="1941134"/>
            <a:ext cx="4235078" cy="553998"/>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000" b="1">
                <a:solidFill>
                  <a:srgbClr val="FF0000"/>
                </a:solidFill>
                <a:latin typeface="Arial" panose="020B0604020202020204" pitchFamily="34" charset="0"/>
                <a:ea typeface="字体管家棉花糖" panose="00020600040101010101" charset="-122"/>
                <a:cs typeface="Arial" panose="020B0604020202020204" pitchFamily="34" charset="0"/>
              </a:rPr>
              <a:t>Bài 2. </a:t>
            </a:r>
            <a:r>
              <a:rPr lang="en-US" altLang="zh-CN" sz="3000">
                <a:solidFill>
                  <a:srgbClr val="FF0000"/>
                </a:solidFill>
                <a:latin typeface="Arial" panose="020B0604020202020204" pitchFamily="34" charset="0"/>
                <a:ea typeface="字体管家棉花糖" panose="00020600040101010101" charset="-122"/>
                <a:cs typeface="Arial" panose="020B0604020202020204" pitchFamily="34" charset="0"/>
              </a:rPr>
              <a:t>Đặt tính rồi tính</a:t>
            </a:r>
            <a:endParaRPr kumimoji="0" lang="en-US" altLang="zh-CN" sz="30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a16="http://schemas.microsoft.com/office/drawing/2014/main" id="{46AF15E4-6F9A-4C24-A3A7-393678FE8DF1}"/>
              </a:ext>
            </a:extLst>
          </p:cNvPr>
          <p:cNvSpPr/>
          <p:nvPr/>
        </p:nvSpPr>
        <p:spPr>
          <a:xfrm>
            <a:off x="1315976" y="1838036"/>
            <a:ext cx="3994933" cy="707463"/>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1C4EF64-76CC-4092-9B3F-C9818D38ADEC}"/>
              </a:ext>
            </a:extLst>
          </p:cNvPr>
          <p:cNvSpPr txBox="1"/>
          <p:nvPr/>
        </p:nvSpPr>
        <p:spPr>
          <a:xfrm>
            <a:off x="2087418" y="2741238"/>
            <a:ext cx="9476509" cy="1571264"/>
          </a:xfrm>
          <a:prstGeom prst="rect">
            <a:avLst/>
          </a:prstGeom>
          <a:noFill/>
        </p:spPr>
        <p:txBody>
          <a:bodyPr wrap="square">
            <a:spAutoFit/>
          </a:bodyPr>
          <a:lstStyle/>
          <a:p>
            <a:pPr marL="0" marR="0" algn="just">
              <a:lnSpc>
                <a:spcPct val="150000"/>
              </a:lnSpc>
              <a:spcBef>
                <a:spcPts val="700"/>
              </a:spcBef>
              <a:spcAft>
                <a:spcPts val="700"/>
              </a:spcAft>
            </a:pPr>
            <a:r>
              <a:rPr lang="nl-NL" sz="3000">
                <a:solidFill>
                  <a:srgbClr val="00B050"/>
                </a:solidFill>
                <a:effectLst/>
                <a:latin typeface="Arial" panose="020B0604020202020204" pitchFamily="34" charset="0"/>
                <a:ea typeface="Arial" panose="020B0604020202020204" pitchFamily="34" charset="0"/>
                <a:cs typeface="Arial" panose="020B0604020202020204" pitchFamily="34" charset="0"/>
              </a:rPr>
              <a:t>285 + 507            164 + 53             216 + 8</a:t>
            </a:r>
            <a:endParaRPr lang="en-US" sz="3000">
              <a:solidFill>
                <a:srgbClr val="00B05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700"/>
              </a:spcBef>
              <a:spcAft>
                <a:spcPts val="700"/>
              </a:spcAft>
            </a:pPr>
            <a:r>
              <a:rPr lang="nl-NL" sz="3000">
                <a:solidFill>
                  <a:srgbClr val="00B050"/>
                </a:solidFill>
                <a:effectLst/>
                <a:latin typeface="Arial" panose="020B0604020202020204" pitchFamily="34" charset="0"/>
                <a:ea typeface="Arial" panose="020B0604020202020204" pitchFamily="34" charset="0"/>
                <a:cs typeface="Arial" panose="020B0604020202020204" pitchFamily="34" charset="0"/>
              </a:rPr>
              <a:t>318 + 142             248 + 25            159 + 6</a:t>
            </a:r>
            <a:endParaRPr lang="en-US" sz="300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BD12AF99-8388-4341-83D7-0FDBBFE268D7}"/>
              </a:ext>
            </a:extLst>
          </p:cNvPr>
          <p:cNvGrpSpPr/>
          <p:nvPr/>
        </p:nvGrpSpPr>
        <p:grpSpPr>
          <a:xfrm>
            <a:off x="1981084" y="4636342"/>
            <a:ext cx="1741170" cy="1276350"/>
            <a:chOff x="-271462" y="9525"/>
            <a:chExt cx="1741170" cy="1276350"/>
          </a:xfrm>
        </p:grpSpPr>
        <p:sp>
          <p:nvSpPr>
            <p:cNvPr id="50" name="Text Box 275">
              <a:extLst>
                <a:ext uri="{FF2B5EF4-FFF2-40B4-BE49-F238E27FC236}">
                  <a16:creationId xmlns:a16="http://schemas.microsoft.com/office/drawing/2014/main" id="{8735DB22-FD9D-4FD7-9F66-9FB6ABB512C9}"/>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285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507</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792</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1" name="Text Box 276">
              <a:extLst>
                <a:ext uri="{FF2B5EF4-FFF2-40B4-BE49-F238E27FC236}">
                  <a16:creationId xmlns:a16="http://schemas.microsoft.com/office/drawing/2014/main" id="{5100FC84-B4A1-4553-8E56-2F9D80C796D9}"/>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4B9FD872-6C5C-4CE1-B438-0D456CEFCD3A}"/>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CE338E15-E631-4670-9D16-E25DE6DBD6A8}"/>
              </a:ext>
            </a:extLst>
          </p:cNvPr>
          <p:cNvGrpSpPr/>
          <p:nvPr/>
        </p:nvGrpSpPr>
        <p:grpSpPr>
          <a:xfrm>
            <a:off x="5231321" y="4636342"/>
            <a:ext cx="1520721" cy="1276350"/>
            <a:chOff x="-34192" y="9525"/>
            <a:chExt cx="653317" cy="1276350"/>
          </a:xfrm>
        </p:grpSpPr>
        <p:sp>
          <p:nvSpPr>
            <p:cNvPr id="47" name="Text Box 279">
              <a:extLst>
                <a:ext uri="{FF2B5EF4-FFF2-40B4-BE49-F238E27FC236}">
                  <a16:creationId xmlns:a16="http://schemas.microsoft.com/office/drawing/2014/main" id="{51C3604D-5B6F-4F80-A9D5-CE9702882DB2}"/>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164</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53</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217</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8" name="Text Box 280">
              <a:extLst>
                <a:ext uri="{FF2B5EF4-FFF2-40B4-BE49-F238E27FC236}">
                  <a16:creationId xmlns:a16="http://schemas.microsoft.com/office/drawing/2014/main" id="{AF532AA2-9FF0-4AB2-9D91-EF4DACC4993A}"/>
                </a:ext>
              </a:extLst>
            </p:cNvPr>
            <p:cNvSpPr txBox="1"/>
            <p:nvPr/>
          </p:nvSpPr>
          <p:spPr>
            <a:xfrm>
              <a:off x="-34192" y="41910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A13C528C-87AD-4893-B44A-65D546253647}"/>
                </a:ext>
              </a:extLst>
            </p:cNvPr>
            <p:cNvCxnSpPr/>
            <p:nvPr/>
          </p:nvCxnSpPr>
          <p:spPr>
            <a:xfrm>
              <a:off x="99158" y="1285875"/>
              <a:ext cx="476250" cy="0"/>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0A986175-AD0D-4F2B-87EF-56AC9A2BD262}"/>
              </a:ext>
            </a:extLst>
          </p:cNvPr>
          <p:cNvGrpSpPr/>
          <p:nvPr/>
        </p:nvGrpSpPr>
        <p:grpSpPr>
          <a:xfrm>
            <a:off x="7935077" y="4645872"/>
            <a:ext cx="1520721" cy="1276350"/>
            <a:chOff x="-34192" y="9525"/>
            <a:chExt cx="653317" cy="1276350"/>
          </a:xfrm>
        </p:grpSpPr>
        <p:sp>
          <p:nvSpPr>
            <p:cNvPr id="54" name="Text Box 279">
              <a:extLst>
                <a:ext uri="{FF2B5EF4-FFF2-40B4-BE49-F238E27FC236}">
                  <a16:creationId xmlns:a16="http://schemas.microsoft.com/office/drawing/2014/main" id="{28F7A4C5-49DD-41A8-8B73-493985740A98}"/>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216</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8</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224</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5" name="Text Box 280">
              <a:extLst>
                <a:ext uri="{FF2B5EF4-FFF2-40B4-BE49-F238E27FC236}">
                  <a16:creationId xmlns:a16="http://schemas.microsoft.com/office/drawing/2014/main" id="{373FAC5E-149F-4629-B96D-48A5CD468F9F}"/>
                </a:ext>
              </a:extLst>
            </p:cNvPr>
            <p:cNvSpPr txBox="1"/>
            <p:nvPr/>
          </p:nvSpPr>
          <p:spPr>
            <a:xfrm>
              <a:off x="-34192" y="41910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1A873FF0-75AE-4607-A80A-58DEF549F923}"/>
                </a:ext>
              </a:extLst>
            </p:cNvPr>
            <p:cNvCxnSpPr/>
            <p:nvPr/>
          </p:nvCxnSpPr>
          <p:spPr>
            <a:xfrm>
              <a:off x="99158" y="1285875"/>
              <a:ext cx="476250" cy="0"/>
            </a:xfrm>
            <a:prstGeom prst="line">
              <a:avLst/>
            </a:prstGeom>
          </p:spPr>
          <p:style>
            <a:lnRef idx="1">
              <a:schemeClr val="dk1"/>
            </a:lnRef>
            <a:fillRef idx="0">
              <a:schemeClr val="dk1"/>
            </a:fillRef>
            <a:effectRef idx="0">
              <a:schemeClr val="dk1"/>
            </a:effectRef>
            <a:fontRef idx="minor">
              <a:schemeClr val="tx1"/>
            </a:fontRef>
          </p:style>
        </p:cxnSp>
      </p:grpSp>
      <p:pic>
        <p:nvPicPr>
          <p:cNvPr id="57" name="Picture 6">
            <a:extLst>
              <a:ext uri="{FF2B5EF4-FFF2-40B4-BE49-F238E27FC236}">
                <a16:creationId xmlns:a16="http://schemas.microsoft.com/office/drawing/2014/main" id="{216F7128-2736-4D02-90D5-F33B9F10F0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8337"/>
          <a:stretch>
            <a:fillRect/>
          </a:stretch>
        </p:blipFill>
        <p:spPr>
          <a:xfrm>
            <a:off x="6762151" y="4379244"/>
            <a:ext cx="1162817" cy="2478756"/>
          </a:xfrm>
          <a:prstGeom prst="rect">
            <a:avLst/>
          </a:prstGeom>
        </p:spPr>
      </p:pic>
      <p:pic>
        <p:nvPicPr>
          <p:cNvPr id="59" name="Picture 16">
            <a:extLst>
              <a:ext uri="{FF2B5EF4-FFF2-40B4-BE49-F238E27FC236}">
                <a16:creationId xmlns:a16="http://schemas.microsoft.com/office/drawing/2014/main" id="{F06B8926-D507-4B24-AAA9-B6ECA51745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164567" y="144021"/>
            <a:ext cx="1171053" cy="1994054"/>
          </a:xfrm>
          <a:prstGeom prst="rect">
            <a:avLst/>
          </a:prstGeom>
        </p:spPr>
      </p:pic>
      <p:pic>
        <p:nvPicPr>
          <p:cNvPr id="2050" name="Picture 2" descr="Cartoon Teacher PNG Picture | PNG All">
            <a:extLst>
              <a:ext uri="{FF2B5EF4-FFF2-40B4-BE49-F238E27FC236}">
                <a16:creationId xmlns:a16="http://schemas.microsoft.com/office/drawing/2014/main" id="{C0178291-A1B0-4D39-B629-D99DA0B97E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2277" y="2303365"/>
            <a:ext cx="3647491" cy="47604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1A4E06E-7F07-42AF-AD09-40961DAFEA98}"/>
              </a:ext>
            </a:extLst>
          </p:cNvPr>
          <p:cNvCxnSpPr>
            <a:cxnSpLocks/>
          </p:cNvCxnSpPr>
          <p:nvPr/>
        </p:nvCxnSpPr>
        <p:spPr>
          <a:xfrm flipV="1">
            <a:off x="1847273" y="4364132"/>
            <a:ext cx="8414327" cy="1511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EBFB0AE-0353-40BC-A170-35078B82B397}"/>
              </a:ext>
            </a:extLst>
          </p:cNvPr>
          <p:cNvPicPr>
            <a:picLocks noChangeAspect="1"/>
          </p:cNvPicPr>
          <p:nvPr/>
        </p:nvPicPr>
        <p:blipFill>
          <a:blip r:embed="rId10"/>
          <a:stretch>
            <a:fillRect/>
          </a:stretch>
        </p:blipFill>
        <p:spPr>
          <a:xfrm>
            <a:off x="2074905" y="4707696"/>
            <a:ext cx="1728179" cy="1936752"/>
          </a:xfrm>
          <a:prstGeom prst="rect">
            <a:avLst/>
          </a:prstGeom>
        </p:spPr>
      </p:pic>
      <p:pic>
        <p:nvPicPr>
          <p:cNvPr id="61" name="Picture 60">
            <a:extLst>
              <a:ext uri="{FF2B5EF4-FFF2-40B4-BE49-F238E27FC236}">
                <a16:creationId xmlns:a16="http://schemas.microsoft.com/office/drawing/2014/main" id="{3AC87C0F-6611-4275-B51B-06F4129D168C}"/>
              </a:ext>
            </a:extLst>
          </p:cNvPr>
          <p:cNvPicPr>
            <a:picLocks noChangeAspect="1"/>
          </p:cNvPicPr>
          <p:nvPr/>
        </p:nvPicPr>
        <p:blipFill>
          <a:blip r:embed="rId10"/>
          <a:stretch>
            <a:fillRect/>
          </a:stretch>
        </p:blipFill>
        <p:spPr>
          <a:xfrm>
            <a:off x="4899745" y="4501918"/>
            <a:ext cx="1728179" cy="1936752"/>
          </a:xfrm>
          <a:prstGeom prst="rect">
            <a:avLst/>
          </a:prstGeom>
        </p:spPr>
      </p:pic>
      <p:pic>
        <p:nvPicPr>
          <p:cNvPr id="62" name="Picture 61">
            <a:extLst>
              <a:ext uri="{FF2B5EF4-FFF2-40B4-BE49-F238E27FC236}">
                <a16:creationId xmlns:a16="http://schemas.microsoft.com/office/drawing/2014/main" id="{27992662-2333-4DBE-A876-8922D6CC452D}"/>
              </a:ext>
            </a:extLst>
          </p:cNvPr>
          <p:cNvPicPr>
            <a:picLocks noChangeAspect="1"/>
          </p:cNvPicPr>
          <p:nvPr/>
        </p:nvPicPr>
        <p:blipFill>
          <a:blip r:embed="rId10"/>
          <a:stretch>
            <a:fillRect/>
          </a:stretch>
        </p:blipFill>
        <p:spPr>
          <a:xfrm>
            <a:off x="7972882" y="4634025"/>
            <a:ext cx="1728179" cy="1936752"/>
          </a:xfrm>
          <a:prstGeom prst="rect">
            <a:avLst/>
          </a:prstGeom>
        </p:spPr>
      </p:pic>
      <p:pic>
        <p:nvPicPr>
          <p:cNvPr id="63" name="Picture 7">
            <a:extLst>
              <a:ext uri="{FF2B5EF4-FFF2-40B4-BE49-F238E27FC236}">
                <a16:creationId xmlns:a16="http://schemas.microsoft.com/office/drawing/2014/main" id="{458B84E7-0032-4199-B91F-72ED4E5880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3842327"/>
            <a:ext cx="2247784" cy="3117508"/>
          </a:xfrm>
          <a:prstGeom prst="rect">
            <a:avLst/>
          </a:prstGeom>
        </p:spPr>
      </p:pic>
      <p:grpSp>
        <p:nvGrpSpPr>
          <p:cNvPr id="64" name="Group 63">
            <a:extLst>
              <a:ext uri="{FF2B5EF4-FFF2-40B4-BE49-F238E27FC236}">
                <a16:creationId xmlns:a16="http://schemas.microsoft.com/office/drawing/2014/main" id="{307D953D-484B-4053-AAFF-336D1C9C330D}"/>
              </a:ext>
            </a:extLst>
          </p:cNvPr>
          <p:cNvGrpSpPr/>
          <p:nvPr/>
        </p:nvGrpSpPr>
        <p:grpSpPr>
          <a:xfrm>
            <a:off x="2133484" y="4788742"/>
            <a:ext cx="1741170" cy="1276350"/>
            <a:chOff x="-271462" y="9525"/>
            <a:chExt cx="1741170" cy="1276350"/>
          </a:xfrm>
        </p:grpSpPr>
        <p:sp>
          <p:nvSpPr>
            <p:cNvPr id="65" name="Text Box 275">
              <a:extLst>
                <a:ext uri="{FF2B5EF4-FFF2-40B4-BE49-F238E27FC236}">
                  <a16:creationId xmlns:a16="http://schemas.microsoft.com/office/drawing/2014/main" id="{0159FF8E-B7DF-4320-972A-24C2DC03BA4F}"/>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318</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142</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460</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6" name="Text Box 276">
              <a:extLst>
                <a:ext uri="{FF2B5EF4-FFF2-40B4-BE49-F238E27FC236}">
                  <a16:creationId xmlns:a16="http://schemas.microsoft.com/office/drawing/2014/main" id="{7BBEA61D-3B47-46C1-926C-59779274EE60}"/>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0871D64F-39C8-46AB-8D64-0D11B8CE4C9B}"/>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2F7C94E5-F050-4C4B-99DE-32AA9C4708B9}"/>
              </a:ext>
            </a:extLst>
          </p:cNvPr>
          <p:cNvGrpSpPr/>
          <p:nvPr/>
        </p:nvGrpSpPr>
        <p:grpSpPr>
          <a:xfrm>
            <a:off x="5159347" y="4787259"/>
            <a:ext cx="1741170" cy="1276350"/>
            <a:chOff x="-271462" y="9525"/>
            <a:chExt cx="1741170" cy="1276350"/>
          </a:xfrm>
        </p:grpSpPr>
        <p:sp>
          <p:nvSpPr>
            <p:cNvPr id="69" name="Text Box 275">
              <a:extLst>
                <a:ext uri="{FF2B5EF4-FFF2-40B4-BE49-F238E27FC236}">
                  <a16:creationId xmlns:a16="http://schemas.microsoft.com/office/drawing/2014/main" id="{B0FCEDBA-5874-4883-A355-E543975DB61C}"/>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248</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  25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273</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0" name="Text Box 276">
              <a:extLst>
                <a:ext uri="{FF2B5EF4-FFF2-40B4-BE49-F238E27FC236}">
                  <a16:creationId xmlns:a16="http://schemas.microsoft.com/office/drawing/2014/main" id="{0B605541-F438-41F3-96A0-5B6281AA24B8}"/>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a16="http://schemas.microsoft.com/office/drawing/2014/main" id="{1E3301DE-D8B4-4639-BAF5-A8FB72143E27}"/>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72" name="Group 71">
            <a:extLst>
              <a:ext uri="{FF2B5EF4-FFF2-40B4-BE49-F238E27FC236}">
                <a16:creationId xmlns:a16="http://schemas.microsoft.com/office/drawing/2014/main" id="{3234E643-BFED-4CA8-A081-0D03B33BDA67}"/>
              </a:ext>
            </a:extLst>
          </p:cNvPr>
          <p:cNvGrpSpPr/>
          <p:nvPr/>
        </p:nvGrpSpPr>
        <p:grpSpPr>
          <a:xfrm>
            <a:off x="7983281" y="4707696"/>
            <a:ext cx="1741170" cy="1276350"/>
            <a:chOff x="-271462" y="9525"/>
            <a:chExt cx="1741170" cy="1276350"/>
          </a:xfrm>
        </p:grpSpPr>
        <p:sp>
          <p:nvSpPr>
            <p:cNvPr id="73" name="Text Box 275">
              <a:extLst>
                <a:ext uri="{FF2B5EF4-FFF2-40B4-BE49-F238E27FC236}">
                  <a16:creationId xmlns:a16="http://schemas.microsoft.com/office/drawing/2014/main" id="{ECD77C01-96AC-404A-B330-6A1138472590}"/>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159</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    6</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165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4" name="Text Box 276">
              <a:extLst>
                <a:ext uri="{FF2B5EF4-FFF2-40B4-BE49-F238E27FC236}">
                  <a16:creationId xmlns:a16="http://schemas.microsoft.com/office/drawing/2014/main" id="{C2D7AA32-2E44-4F85-8454-949ACC35389F}"/>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E3DE3C74-6915-4A3E-8C6F-0EF3BCDCB507}"/>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60565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down)">
                                      <p:cBhvr>
                                        <p:cTn id="40" dur="500"/>
                                        <p:tgtEl>
                                          <p:spTgt spid="62"/>
                                        </p:tgtEl>
                                      </p:cBhvr>
                                    </p:animEffect>
                                  </p:childTnLst>
                                </p:cTn>
                              </p:par>
                              <p:par>
                                <p:cTn id="41" presetID="2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par>
                                <p:cTn id="44" presetID="22" presetClass="entr" presetSubtype="4"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C0429BE2-DE43-4057-881A-AC30B46B2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85648">
            <a:off x="203093" y="2120284"/>
            <a:ext cx="1288111" cy="419222"/>
          </a:xfrm>
          <a:prstGeom prst="rect">
            <a:avLst/>
          </a:prstGeom>
        </p:spPr>
      </p:pic>
      <p:pic>
        <p:nvPicPr>
          <p:cNvPr id="6" name="Picture 9">
            <a:extLst>
              <a:ext uri="{FF2B5EF4-FFF2-40B4-BE49-F238E27FC236}">
                <a16:creationId xmlns:a16="http://schemas.microsoft.com/office/drawing/2014/main" id="{98751FBF-1386-47C9-BF4F-5AC0297A7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47" t="17829"/>
          <a:stretch>
            <a:fillRect/>
          </a:stretch>
        </p:blipFill>
        <p:spPr>
          <a:xfrm>
            <a:off x="0" y="0"/>
            <a:ext cx="1652553" cy="2329895"/>
          </a:xfrm>
          <a:prstGeom prst="rect">
            <a:avLst/>
          </a:prstGeom>
        </p:spPr>
      </p:pic>
      <p:pic>
        <p:nvPicPr>
          <p:cNvPr id="7" name="Picture 10">
            <a:extLst>
              <a:ext uri="{FF2B5EF4-FFF2-40B4-BE49-F238E27FC236}">
                <a16:creationId xmlns:a16="http://schemas.microsoft.com/office/drawing/2014/main" id="{31FFD223-5265-4FE9-99C0-CC74F87B0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9867"/>
          <a:stretch>
            <a:fillRect/>
          </a:stretch>
        </p:blipFill>
        <p:spPr>
          <a:xfrm rot="10194952" flipH="1">
            <a:off x="824251" y="-82140"/>
            <a:ext cx="1420097" cy="1935676"/>
          </a:xfrm>
          <a:prstGeom prst="rect">
            <a:avLst/>
          </a:prstGeom>
        </p:spPr>
      </p:pic>
      <p:pic>
        <p:nvPicPr>
          <p:cNvPr id="8" name="Picture 11">
            <a:extLst>
              <a:ext uri="{FF2B5EF4-FFF2-40B4-BE49-F238E27FC236}">
                <a16:creationId xmlns:a16="http://schemas.microsoft.com/office/drawing/2014/main" id="{1F451DCE-2496-4CBF-AFDB-86F511CB19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80052"/>
          <a:stretch>
            <a:fillRect/>
          </a:stretch>
        </p:blipFill>
        <p:spPr>
          <a:xfrm>
            <a:off x="0" y="5976221"/>
            <a:ext cx="12192000" cy="881779"/>
          </a:xfrm>
          <a:prstGeom prst="rect">
            <a:avLst/>
          </a:prstGeom>
        </p:spPr>
      </p:pic>
      <p:pic>
        <p:nvPicPr>
          <p:cNvPr id="9" name="Picture 12">
            <a:extLst>
              <a:ext uri="{FF2B5EF4-FFF2-40B4-BE49-F238E27FC236}">
                <a16:creationId xmlns:a16="http://schemas.microsoft.com/office/drawing/2014/main" id="{35310CD4-C2EB-4B9C-AD47-A8A280B2BA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057" t="3028" r="41902" b="13365"/>
          <a:stretch>
            <a:fillRect/>
          </a:stretch>
        </p:blipFill>
        <p:spPr>
          <a:xfrm rot="-5400000">
            <a:off x="10896115" y="-547884"/>
            <a:ext cx="748001" cy="1843769"/>
          </a:xfrm>
          <a:prstGeom prst="rect">
            <a:avLst/>
          </a:prstGeom>
        </p:spPr>
      </p:pic>
      <p:pic>
        <p:nvPicPr>
          <p:cNvPr id="10" name="Picture 15">
            <a:extLst>
              <a:ext uri="{FF2B5EF4-FFF2-40B4-BE49-F238E27FC236}">
                <a16:creationId xmlns:a16="http://schemas.microsoft.com/office/drawing/2014/main" id="{8F5C3863-DA44-4BD0-8302-BAD9AAB81C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4786" y="5497987"/>
            <a:ext cx="1042400" cy="1117583"/>
          </a:xfrm>
          <a:prstGeom prst="rect">
            <a:avLst/>
          </a:prstGeom>
        </p:spPr>
      </p:pic>
      <p:pic>
        <p:nvPicPr>
          <p:cNvPr id="12" name="Picture 17">
            <a:extLst>
              <a:ext uri="{FF2B5EF4-FFF2-40B4-BE49-F238E27FC236}">
                <a16:creationId xmlns:a16="http://schemas.microsoft.com/office/drawing/2014/main" id="{6FF2F70B-D451-44D6-8A60-9CB7D4D7A06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243880">
            <a:off x="10406225" y="930396"/>
            <a:ext cx="1269740" cy="1031953"/>
          </a:xfrm>
          <a:prstGeom prst="rect">
            <a:avLst/>
          </a:prstGeom>
        </p:spPr>
      </p:pic>
      <p:grpSp>
        <p:nvGrpSpPr>
          <p:cNvPr id="15" name="组合 11">
            <a:extLst>
              <a:ext uri="{FF2B5EF4-FFF2-40B4-BE49-F238E27FC236}">
                <a16:creationId xmlns:a16="http://schemas.microsoft.com/office/drawing/2014/main" id="{B1759A84-2E04-4753-A0BF-724F0C80B8A5}"/>
              </a:ext>
            </a:extLst>
          </p:cNvPr>
          <p:cNvGrpSpPr/>
          <p:nvPr/>
        </p:nvGrpSpPr>
        <p:grpSpPr>
          <a:xfrm>
            <a:off x="144484" y="1536484"/>
            <a:ext cx="965200" cy="1009015"/>
            <a:chOff x="11295" y="1307"/>
            <a:chExt cx="3874" cy="4046"/>
          </a:xfrm>
        </p:grpSpPr>
        <p:pic>
          <p:nvPicPr>
            <p:cNvPr id="16" name="图片 8" descr="f7d30ea4b628d33971365e72821aa1c5">
              <a:extLst>
                <a:ext uri="{FF2B5EF4-FFF2-40B4-BE49-F238E27FC236}">
                  <a16:creationId xmlns:a16="http://schemas.microsoft.com/office/drawing/2014/main" id="{15631EC6-E7F0-4B4A-92C8-AFA1E881241A}"/>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7" name="文本框 10">
              <a:extLst>
                <a:ext uri="{FF2B5EF4-FFF2-40B4-BE49-F238E27FC236}">
                  <a16:creationId xmlns:a16="http://schemas.microsoft.com/office/drawing/2014/main" id="{7A7C492C-521B-45DD-9799-49A47EA39211}"/>
                </a:ext>
              </a:extLst>
            </p:cNvPr>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8" name="图片 3" descr="dbbdf7ebe7fa68866d08b93311b00402">
            <a:extLst>
              <a:ext uri="{FF2B5EF4-FFF2-40B4-BE49-F238E27FC236}">
                <a16:creationId xmlns:a16="http://schemas.microsoft.com/office/drawing/2014/main" id="{5D6D23C9-E7E8-4DFF-8B8C-F0DADF85AD2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a16="http://schemas.microsoft.com/office/drawing/2014/main" id="{2EFFEBF5-D74A-444E-A775-589CD94E056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0" name="TextBox 19">
            <a:extLst>
              <a:ext uri="{FF2B5EF4-FFF2-40B4-BE49-F238E27FC236}">
                <a16:creationId xmlns:a16="http://schemas.microsoft.com/office/drawing/2014/main" id="{965AE7EA-EBFF-4878-845C-204FF964B0CF}"/>
              </a:ext>
            </a:extLst>
          </p:cNvPr>
          <p:cNvSpPr txBox="1"/>
          <p:nvPr/>
        </p:nvSpPr>
        <p:spPr>
          <a:xfrm>
            <a:off x="1315977" y="1941134"/>
            <a:ext cx="7153768" cy="477054"/>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2500" b="1">
                <a:solidFill>
                  <a:srgbClr val="FF0000"/>
                </a:solidFill>
                <a:latin typeface="Arial" panose="020B0604020202020204" pitchFamily="34" charset="0"/>
                <a:ea typeface="字体管家棉花糖" panose="00020600040101010101" charset="-122"/>
                <a:cs typeface="Arial" panose="020B0604020202020204" pitchFamily="34" charset="0"/>
              </a:rPr>
              <a:t>Bài 3. </a:t>
            </a:r>
            <a:r>
              <a:rPr lang="en-US" altLang="zh-CN" sz="2500">
                <a:solidFill>
                  <a:srgbClr val="FF0000"/>
                </a:solidFill>
                <a:latin typeface="Arial" panose="020B0604020202020204" pitchFamily="34" charset="0"/>
                <a:ea typeface="字体管家棉花糖" panose="00020600040101010101" charset="-122"/>
                <a:cs typeface="Arial" panose="020B0604020202020204" pitchFamily="34" charset="0"/>
              </a:rPr>
              <a:t>Chọn kết quả đúng với phép tính</a:t>
            </a:r>
            <a:endParaRPr kumimoji="0" lang="en-US" altLang="zh-CN" sz="25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1" name="Rectangle 20">
            <a:extLst>
              <a:ext uri="{FF2B5EF4-FFF2-40B4-BE49-F238E27FC236}">
                <a16:creationId xmlns:a16="http://schemas.microsoft.com/office/drawing/2014/main" id="{454C44F2-5A8A-4BAE-9586-2A83FD791D35}"/>
              </a:ext>
            </a:extLst>
          </p:cNvPr>
          <p:cNvSpPr/>
          <p:nvPr/>
        </p:nvSpPr>
        <p:spPr>
          <a:xfrm>
            <a:off x="1315976" y="1838037"/>
            <a:ext cx="5851442" cy="640602"/>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E85BECD-861E-4DCF-BD6B-698D9B3309BE}"/>
              </a:ext>
            </a:extLst>
          </p:cNvPr>
          <p:cNvPicPr>
            <a:picLocks noChangeAspect="1"/>
          </p:cNvPicPr>
          <p:nvPr/>
        </p:nvPicPr>
        <p:blipFill>
          <a:blip r:embed="rId18"/>
          <a:stretch>
            <a:fillRect/>
          </a:stretch>
        </p:blipFill>
        <p:spPr>
          <a:xfrm>
            <a:off x="3186545" y="2648596"/>
            <a:ext cx="8746514" cy="3160372"/>
          </a:xfrm>
          <a:prstGeom prst="rect">
            <a:avLst/>
          </a:prstGeom>
        </p:spPr>
      </p:pic>
      <p:sp>
        <p:nvSpPr>
          <p:cNvPr id="25" name="TextBox 24">
            <a:extLst>
              <a:ext uri="{FF2B5EF4-FFF2-40B4-BE49-F238E27FC236}">
                <a16:creationId xmlns:a16="http://schemas.microsoft.com/office/drawing/2014/main" id="{4C49FDCE-3B64-4294-B709-BF65884198DE}"/>
              </a:ext>
            </a:extLst>
          </p:cNvPr>
          <p:cNvSpPr txBox="1"/>
          <p:nvPr/>
        </p:nvSpPr>
        <p:spPr>
          <a:xfrm>
            <a:off x="404238" y="2815320"/>
            <a:ext cx="2782307" cy="2714141"/>
          </a:xfrm>
          <a:prstGeom prst="rect">
            <a:avLst/>
          </a:prstGeom>
          <a:noFill/>
        </p:spPr>
        <p:txBody>
          <a:bodyPr wrap="square">
            <a:spAutoFit/>
          </a:bodyPr>
          <a:lstStyle/>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485 + 243 = 728</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248 + 13 = 261</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880 + 20 = 900</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562 + 9 = 571</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4">
            <a:extLst>
              <a:ext uri="{FF2B5EF4-FFF2-40B4-BE49-F238E27FC236}">
                <a16:creationId xmlns:a16="http://schemas.microsoft.com/office/drawing/2014/main" id="{6BC825FA-54B4-4531-955F-B0A4A796D9A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5726" y="2657372"/>
            <a:ext cx="3110819" cy="3074362"/>
          </a:xfrm>
          <a:prstGeom prst="rect">
            <a:avLst/>
          </a:prstGeom>
        </p:spPr>
      </p:pic>
      <p:pic>
        <p:nvPicPr>
          <p:cNvPr id="27" name="Picture 16">
            <a:extLst>
              <a:ext uri="{FF2B5EF4-FFF2-40B4-BE49-F238E27FC236}">
                <a16:creationId xmlns:a16="http://schemas.microsoft.com/office/drawing/2014/main" id="{EC26FEE6-B99F-45EF-9547-A2BA5AEF01B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208639" y="5088202"/>
            <a:ext cx="907635" cy="1545510"/>
          </a:xfrm>
          <a:prstGeom prst="rect">
            <a:avLst/>
          </a:prstGeom>
        </p:spPr>
      </p:pic>
      <p:cxnSp>
        <p:nvCxnSpPr>
          <p:cNvPr id="29" name="Straight Connector 28">
            <a:extLst>
              <a:ext uri="{FF2B5EF4-FFF2-40B4-BE49-F238E27FC236}">
                <a16:creationId xmlns:a16="http://schemas.microsoft.com/office/drawing/2014/main" id="{849DC851-ADE5-4D12-B1D5-22F518B46BDA}"/>
              </a:ext>
            </a:extLst>
          </p:cNvPr>
          <p:cNvCxnSpPr>
            <a:cxnSpLocks/>
          </p:cNvCxnSpPr>
          <p:nvPr/>
        </p:nvCxnSpPr>
        <p:spPr>
          <a:xfrm>
            <a:off x="5264727" y="3585725"/>
            <a:ext cx="998445" cy="942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F06075-B7B4-4B58-AA39-65B1924C8A5E}"/>
              </a:ext>
            </a:extLst>
          </p:cNvPr>
          <p:cNvCxnSpPr>
            <a:cxnSpLocks/>
          </p:cNvCxnSpPr>
          <p:nvPr/>
        </p:nvCxnSpPr>
        <p:spPr>
          <a:xfrm>
            <a:off x="7184086" y="3757591"/>
            <a:ext cx="555987" cy="7074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A906AD-6A16-4E6D-ABC2-CF4954DE9214}"/>
              </a:ext>
            </a:extLst>
          </p:cNvPr>
          <p:cNvCxnSpPr>
            <a:cxnSpLocks/>
          </p:cNvCxnSpPr>
          <p:nvPr/>
        </p:nvCxnSpPr>
        <p:spPr>
          <a:xfrm>
            <a:off x="8876145" y="3812270"/>
            <a:ext cx="530689" cy="7158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6DA6B6-E247-4558-A276-24249B59B76F}"/>
              </a:ext>
            </a:extLst>
          </p:cNvPr>
          <p:cNvCxnSpPr>
            <a:cxnSpLocks/>
          </p:cNvCxnSpPr>
          <p:nvPr/>
        </p:nvCxnSpPr>
        <p:spPr>
          <a:xfrm flipH="1">
            <a:off x="5120061" y="3753413"/>
            <a:ext cx="4865325" cy="7746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20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xEl>
                                              <p:pRg st="1" end="1"/>
                                            </p:txEl>
                                          </p:spTgt>
                                        </p:tgtEl>
                                        <p:attrNameLst>
                                          <p:attrName>style.visibility</p:attrName>
                                        </p:attrNameLst>
                                      </p:cBhvr>
                                      <p:to>
                                        <p:strVal val="visible"/>
                                      </p:to>
                                    </p:set>
                                    <p:anim calcmode="lin" valueType="num">
                                      <p:cBhvr additive="base">
                                        <p:cTn id="3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
                                            <p:txEl>
                                              <p:pRg st="3" end="3"/>
                                            </p:txEl>
                                          </p:spTgt>
                                        </p:tgtEl>
                                        <p:attrNameLst>
                                          <p:attrName>style.visibility</p:attrName>
                                        </p:attrNameLst>
                                      </p:cBhvr>
                                      <p:to>
                                        <p:strVal val="visible"/>
                                      </p:to>
                                    </p:set>
                                    <p:anim calcmode="lin" valueType="num">
                                      <p:cBhvr additive="base">
                                        <p:cTn id="5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66">
            <a:alpha val="31000"/>
          </a:srgbClr>
        </a:solid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7" name="图片 3" descr="dbbdf7ebe7fa68866d08b93311b00402">
            <a:extLst>
              <a:ext uri="{FF2B5EF4-FFF2-40B4-BE49-F238E27FC236}">
                <a16:creationId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a16="http://schemas.microsoft.com/office/drawing/2014/main" id="{603DA09E-DA02-4401-84DE-D8C39498FDB3}"/>
              </a:ext>
            </a:extLst>
          </p:cNvPr>
          <p:cNvSpPr txBox="1"/>
          <p:nvPr/>
        </p:nvSpPr>
        <p:spPr>
          <a:xfrm>
            <a:off x="4803711" y="276126"/>
            <a:ext cx="3675271"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noProof="0">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VẬN DỤNG</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a16="http://schemas.microsoft.com/office/drawing/2014/main" id="{46AF15E4-6F9A-4C24-A3A7-393678FE8DF1}"/>
              </a:ext>
            </a:extLst>
          </p:cNvPr>
          <p:cNvSpPr/>
          <p:nvPr/>
        </p:nvSpPr>
        <p:spPr>
          <a:xfrm>
            <a:off x="1315976" y="1838035"/>
            <a:ext cx="10238715" cy="4627419"/>
          </a:xfrm>
          <a:prstGeom prst="rect">
            <a:avLst/>
          </a:prstGeom>
          <a:solidFill>
            <a:schemeClr val="bg1"/>
          </a:solid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5">
            <a:extLst>
              <a:ext uri="{FF2B5EF4-FFF2-40B4-BE49-F238E27FC236}">
                <a16:creationId xmlns:a16="http://schemas.microsoft.com/office/drawing/2014/main" id="{DB624771-0A42-4656-80D8-AB5EC4A9A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5284" y="144632"/>
            <a:ext cx="2377457" cy="1188729"/>
          </a:xfrm>
          <a:prstGeom prst="rect">
            <a:avLst/>
          </a:prstGeom>
        </p:spPr>
      </p:pic>
      <p:pic>
        <p:nvPicPr>
          <p:cNvPr id="44" name="图片 13">
            <a:extLst>
              <a:ext uri="{FF2B5EF4-FFF2-40B4-BE49-F238E27FC236}">
                <a16:creationId xmlns:a16="http://schemas.microsoft.com/office/drawing/2014/main" id="{FD6B52F0-CC3B-4EF5-BA0D-9D242414E27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909" y="5345478"/>
            <a:ext cx="4031331" cy="1641650"/>
          </a:xfrm>
          <a:prstGeom prst="rect">
            <a:avLst/>
          </a:prstGeom>
        </p:spPr>
      </p:pic>
      <p:sp>
        <p:nvSpPr>
          <p:cNvPr id="45" name="TextBox 44">
            <a:extLst>
              <a:ext uri="{FF2B5EF4-FFF2-40B4-BE49-F238E27FC236}">
                <a16:creationId xmlns:a16="http://schemas.microsoft.com/office/drawing/2014/main" id="{4E1885C7-418F-46C8-92BC-F4072CFE1731}"/>
              </a:ext>
            </a:extLst>
          </p:cNvPr>
          <p:cNvSpPr txBox="1"/>
          <p:nvPr/>
        </p:nvSpPr>
        <p:spPr>
          <a:xfrm>
            <a:off x="1522269" y="1913425"/>
            <a:ext cx="10032422" cy="1752339"/>
          </a:xfrm>
          <a:prstGeom prst="rect">
            <a:avLst/>
          </a:prstGeom>
          <a:noFill/>
        </p:spPr>
        <p:txBody>
          <a:bodyPr wrap="square">
            <a:spAutoFit/>
          </a:bodyPr>
          <a:lstStyle/>
          <a:p>
            <a:pPr lvl="0">
              <a:lnSpc>
                <a:spcPct val="150000"/>
              </a:lnSpc>
              <a:defRPr/>
            </a:pPr>
            <a:r>
              <a:rPr lang="en-US" altLang="zh-CN" sz="2500" b="1">
                <a:solidFill>
                  <a:srgbClr val="FF0000"/>
                </a:solidFill>
                <a:latin typeface="Arial" panose="020B0604020202020204" pitchFamily="34" charset="0"/>
                <a:ea typeface="字体管家棉花糖" panose="00020600040101010101" charset="-122"/>
                <a:cs typeface="Arial" panose="020B0604020202020204" pitchFamily="34" charset="0"/>
              </a:rPr>
              <a:t>Bài 4. </a:t>
            </a:r>
            <a:r>
              <a:rPr lang="vi-VN" sz="2500">
                <a:solidFill>
                  <a:srgbClr val="FF0000"/>
                </a:solidFill>
                <a:latin typeface="Arial" panose="020B0604020202020204" pitchFamily="34" charset="0"/>
                <a:cs typeface="Arial" panose="020B0604020202020204" pitchFamily="34" charset="0"/>
              </a:rPr>
              <a:t>Một cửa hàng bán đồ thể thao đã nhập về 185 quả bóng đá, số bóng rổ cửa hàng nhập về nhiều hơn số bóng đá 72 quả. Hỏi cửa hàng đó đã nhập về bao nhiêu quả bóng rổ?</a:t>
            </a:r>
            <a:endParaRPr kumimoji="0" lang="en-US" altLang="zh-CN" sz="25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pic>
        <p:nvPicPr>
          <p:cNvPr id="46" name="Picture 45">
            <a:extLst>
              <a:ext uri="{FF2B5EF4-FFF2-40B4-BE49-F238E27FC236}">
                <a16:creationId xmlns:a16="http://schemas.microsoft.com/office/drawing/2014/main" id="{5ED61324-10E2-4EB6-BE8A-BC0EDDCA0048}"/>
              </a:ext>
            </a:extLst>
          </p:cNvPr>
          <p:cNvPicPr>
            <a:picLocks noChangeAspect="1"/>
          </p:cNvPicPr>
          <p:nvPr/>
        </p:nvPicPr>
        <p:blipFill>
          <a:blip r:embed="rId8"/>
          <a:stretch>
            <a:fillRect/>
          </a:stretch>
        </p:blipFill>
        <p:spPr>
          <a:xfrm>
            <a:off x="7157418" y="3733790"/>
            <a:ext cx="4181187" cy="2585900"/>
          </a:xfrm>
          <a:prstGeom prst="rect">
            <a:avLst/>
          </a:prstGeom>
        </p:spPr>
      </p:pic>
      <p:sp>
        <p:nvSpPr>
          <p:cNvPr id="47" name="TextBox 46">
            <a:extLst>
              <a:ext uri="{FF2B5EF4-FFF2-40B4-BE49-F238E27FC236}">
                <a16:creationId xmlns:a16="http://schemas.microsoft.com/office/drawing/2014/main" id="{F4D9280C-BE93-4C89-B59E-0D2E0FF3A234}"/>
              </a:ext>
            </a:extLst>
          </p:cNvPr>
          <p:cNvSpPr txBox="1"/>
          <p:nvPr/>
        </p:nvSpPr>
        <p:spPr>
          <a:xfrm>
            <a:off x="1354468" y="3688288"/>
            <a:ext cx="5699804" cy="2585901"/>
          </a:xfrm>
          <a:prstGeom prst="rect">
            <a:avLst/>
          </a:prstGeom>
          <a:noFill/>
        </p:spPr>
        <p:txBody>
          <a:bodyPr wrap="square">
            <a:spAutoFit/>
          </a:bodyPr>
          <a:lstStyle/>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Cửa hàng đó đã nhập về số quả bóng rổ là:</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       185 + 72 = 257 (quả)</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              Đáp số: 257 quả bóng rổ</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8" name="Picture 9">
            <a:extLst>
              <a:ext uri="{FF2B5EF4-FFF2-40B4-BE49-F238E27FC236}">
                <a16:creationId xmlns:a16="http://schemas.microsoft.com/office/drawing/2014/main" id="{3E00FC0E-53A1-4683-88CE-C691F78D79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9867"/>
          <a:stretch>
            <a:fillRect/>
          </a:stretch>
        </p:blipFill>
        <p:spPr>
          <a:xfrm rot="620722">
            <a:off x="9830546" y="6627"/>
            <a:ext cx="1508009" cy="2055504"/>
          </a:xfrm>
          <a:prstGeom prst="rect">
            <a:avLst/>
          </a:prstGeom>
        </p:spPr>
      </p:pic>
    </p:spTree>
    <p:extLst>
      <p:ext uri="{BB962C8B-B14F-4D97-AF65-F5344CB8AC3E}">
        <p14:creationId xmlns:p14="http://schemas.microsoft.com/office/powerpoint/2010/main" val="65771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barn(inVertical)">
                                      <p:cBhvr>
                                        <p:cTn id="12" dur="500"/>
                                        <p:tgtEl>
                                          <p:spTgt spid="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in)">
                                      <p:cBhvr>
                                        <p:cTn id="17" dur="2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barn(inVertical)">
                                      <p:cBhvr>
                                        <p:cTn id="22" dur="500"/>
                                        <p:tgtEl>
                                          <p:spTgt spid="47">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7">
                                            <p:txEl>
                                              <p:pRg st="1" end="1"/>
                                            </p:txEl>
                                          </p:spTgt>
                                        </p:tgtEl>
                                        <p:attrNameLst>
                                          <p:attrName>style.visibility</p:attrName>
                                        </p:attrNameLst>
                                      </p:cBhvr>
                                      <p:to>
                                        <p:strVal val="visible"/>
                                      </p:to>
                                    </p:set>
                                    <p:animEffect transition="in" filter="barn(inVertical)">
                                      <p:cBhvr>
                                        <p:cTn id="25" dur="500"/>
                                        <p:tgtEl>
                                          <p:spTgt spid="47">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7">
                                            <p:txEl>
                                              <p:pRg st="2" end="2"/>
                                            </p:txEl>
                                          </p:spTgt>
                                        </p:tgtEl>
                                        <p:attrNameLst>
                                          <p:attrName>style.visibility</p:attrName>
                                        </p:attrNameLst>
                                      </p:cBhvr>
                                      <p:to>
                                        <p:strVal val="visible"/>
                                      </p:to>
                                    </p:set>
                                    <p:animEffect transition="in" filter="barn(inVertical)">
                                      <p:cBhvr>
                                        <p:cTn id="28"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26642" y="2949209"/>
            <a:ext cx="3235057" cy="305580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61200" y="3166789"/>
            <a:ext cx="2547778" cy="305580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461998" y="956769"/>
            <a:ext cx="804919" cy="54835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52338" y="1128384"/>
            <a:ext cx="804919" cy="54835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38385" y="4455658"/>
            <a:ext cx="2419062" cy="269158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003" b="6030"/>
          <a:stretch>
            <a:fillRect/>
          </a:stretch>
        </p:blipFill>
        <p:spPr>
          <a:xfrm>
            <a:off x="0" y="5262857"/>
            <a:ext cx="1730897" cy="159514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27959" y="6222595"/>
            <a:ext cx="608007" cy="729244"/>
          </a:xfrm>
          <a:prstGeom prst="rect">
            <a:avLst/>
          </a:prstGeom>
        </p:spPr>
      </p:pic>
      <p:sp>
        <p:nvSpPr>
          <p:cNvPr id="10" name="TextBox 10"/>
          <p:cNvSpPr txBox="1"/>
          <p:nvPr/>
        </p:nvSpPr>
        <p:spPr>
          <a:xfrm>
            <a:off x="3030152" y="884458"/>
            <a:ext cx="6575264" cy="803746"/>
          </a:xfrm>
          <a:prstGeom prst="rect">
            <a:avLst/>
          </a:prstGeom>
        </p:spPr>
        <p:txBody>
          <a:bodyPr wrap="square" lIns="0" tIns="0" rIns="0" bIns="0" rtlCol="0" anchor="t">
            <a:spAutoFit/>
          </a:bodyPr>
          <a:lstStyle/>
          <a:p>
            <a:pPr marL="0" lvl="1" algn="ctr">
              <a:lnSpc>
                <a:spcPts val="6934"/>
              </a:lnSpc>
              <a:spcBef>
                <a:spcPct val="0"/>
              </a:spcBef>
            </a:pPr>
            <a:r>
              <a:rPr lang="vi-VN" sz="4000" b="1" dirty="0">
                <a:solidFill>
                  <a:srgbClr val="E17795"/>
                </a:solidFill>
                <a:latin typeface="Arial" panose="020B0604020202020204" pitchFamily="34" charset="0"/>
                <a:cs typeface="Arial" panose="020B0604020202020204" pitchFamily="34" charset="0"/>
              </a:rPr>
              <a:t>HƯỚNG DẪN VỀ NHÀ</a:t>
            </a:r>
            <a:endParaRPr lang="en-US" sz="4000" b="1" dirty="0">
              <a:solidFill>
                <a:srgbClr val="E17795"/>
              </a:solidFill>
              <a:latin typeface="Arial" panose="020B0604020202020204" pitchFamily="34" charset="0"/>
              <a:cs typeface="Arial" panose="020B0604020202020204" pitchFamily="34" charset="0"/>
            </a:endParaRPr>
          </a:p>
        </p:txBody>
      </p:sp>
      <p:sp>
        <p:nvSpPr>
          <p:cNvPr id="13" name="TextBox 13"/>
          <p:cNvSpPr txBox="1"/>
          <p:nvPr/>
        </p:nvSpPr>
        <p:spPr>
          <a:xfrm>
            <a:off x="7017837" y="4123979"/>
            <a:ext cx="2234501" cy="1299395"/>
          </a:xfrm>
          <a:prstGeom prst="rect">
            <a:avLst/>
          </a:prstGeom>
        </p:spPr>
        <p:txBody>
          <a:bodyPr wrap="square" lIns="0" tIns="0" rIns="0" bIns="0" rtlCol="0" anchor="t">
            <a:spAutoFit/>
          </a:bodyPr>
          <a:lstStyle/>
          <a:p>
            <a:pPr algn="ctr">
              <a:lnSpc>
                <a:spcPct val="150000"/>
              </a:lnSpc>
              <a:spcBef>
                <a:spcPct val="0"/>
              </a:spcBef>
            </a:pPr>
            <a:r>
              <a:rPr lang="en-US" sz="3000" spc="119">
                <a:solidFill>
                  <a:srgbClr val="0070C0"/>
                </a:solidFill>
                <a:latin typeface="Arial" panose="020B0604020202020204" pitchFamily="34" charset="0"/>
                <a:cs typeface="Arial" panose="020B0604020202020204" pitchFamily="34" charset="0"/>
              </a:rPr>
              <a:t>Chuẩn bị bài mới</a:t>
            </a:r>
            <a:endParaRPr lang="en-US" sz="3000" spc="119" dirty="0">
              <a:solidFill>
                <a:srgbClr val="0070C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51052" y="2782192"/>
            <a:ext cx="768072" cy="1307863"/>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243880">
            <a:off x="3806079" y="2791148"/>
            <a:ext cx="1269740" cy="1031953"/>
          </a:xfrm>
          <a:prstGeom prst="rect">
            <a:avLst/>
          </a:prstGeom>
        </p:spPr>
      </p:pic>
      <p:sp>
        <p:nvSpPr>
          <p:cNvPr id="18" name="TextBox 18"/>
          <p:cNvSpPr txBox="1"/>
          <p:nvPr/>
        </p:nvSpPr>
        <p:spPr>
          <a:xfrm>
            <a:off x="2620749" y="4079606"/>
            <a:ext cx="3235057" cy="1299395"/>
          </a:xfrm>
          <a:prstGeom prst="rect">
            <a:avLst/>
          </a:prstGeom>
        </p:spPr>
        <p:txBody>
          <a:bodyPr wrap="square" lIns="0" tIns="0" rIns="0" bIns="0" rtlCol="0" anchor="t">
            <a:spAutoFit/>
          </a:bodyPr>
          <a:lstStyle/>
          <a:p>
            <a:pPr marL="0" lvl="1" algn="ctr">
              <a:lnSpc>
                <a:spcPct val="150000"/>
              </a:lnSpc>
              <a:spcBef>
                <a:spcPct val="0"/>
              </a:spcBef>
            </a:pPr>
            <a:r>
              <a:rPr lang="vi-VN" sz="3000" spc="80" dirty="0">
                <a:solidFill>
                  <a:srgbClr val="0070C0"/>
                </a:solidFill>
                <a:latin typeface="Arial" panose="020B0604020202020204" pitchFamily="34" charset="0"/>
                <a:cs typeface="Arial" panose="020B0604020202020204" pitchFamily="34" charset="0"/>
              </a:rPr>
              <a:t>Hoàn thành bài tập trong SGK</a:t>
            </a:r>
            <a:endParaRPr lang="en-US" sz="3000" spc="8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Widescreen</PresentationFormat>
  <Paragraphs>102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Concert One</vt:lpstr>
      <vt:lpstr>Lato</vt:lpstr>
      <vt:lpstr>锐字工房洪荒之光中黑简1.0</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
  <cp:keywords>thuvienhoclieu</cp:keywords>
  <dc:description>thuvienhoclieu</dc:description>
  <cp:lastModifiedBy/>
  <cp:revision>1</cp:revision>
  <dcterms:created xsi:type="dcterms:W3CDTF">2021-08-14T06:58:06Z</dcterms:created>
  <dcterms:modified xsi:type="dcterms:W3CDTF">2021-11-13T08:04:24Z</dcterms:modified>
</cp:coreProperties>
</file>