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35"/>
  </p:notesMasterIdLst>
  <p:sldIdLst>
    <p:sldId id="364" r:id="rId4"/>
    <p:sldId id="276" r:id="rId5"/>
    <p:sldId id="287" r:id="rId6"/>
    <p:sldId id="277" r:id="rId7"/>
    <p:sldId id="288" r:id="rId8"/>
    <p:sldId id="356" r:id="rId9"/>
    <p:sldId id="326" r:id="rId10"/>
    <p:sldId id="357" r:id="rId11"/>
    <p:sldId id="316" r:id="rId12"/>
    <p:sldId id="358" r:id="rId13"/>
    <p:sldId id="348" r:id="rId14"/>
    <p:sldId id="349" r:id="rId15"/>
    <p:sldId id="309" r:id="rId16"/>
    <p:sldId id="332" r:id="rId17"/>
    <p:sldId id="359" r:id="rId18"/>
    <p:sldId id="334" r:id="rId19"/>
    <p:sldId id="351" r:id="rId20"/>
    <p:sldId id="363" r:id="rId21"/>
    <p:sldId id="278" r:id="rId22"/>
    <p:sldId id="279" r:id="rId23"/>
    <p:sldId id="281" r:id="rId24"/>
    <p:sldId id="362" r:id="rId25"/>
    <p:sldId id="273" r:id="rId26"/>
    <p:sldId id="343" r:id="rId27"/>
    <p:sldId id="258" r:id="rId28"/>
    <p:sldId id="333" r:id="rId29"/>
    <p:sldId id="360" r:id="rId30"/>
    <p:sldId id="292" r:id="rId31"/>
    <p:sldId id="361" r:id="rId32"/>
    <p:sldId id="336" r:id="rId33"/>
    <p:sldId id="312" r:id="rId34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59" d="100"/>
          <a:sy n="59" d="100"/>
        </p:scale>
        <p:origin x="107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018271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11014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</a:t>
            </a:r>
            <a:r>
              <a:rPr lang="vi-VN" sz="3200" b="0" i="0">
                <a:solidFill>
                  <a:srgbClr val="000000"/>
                </a:solidFill>
                <a:effectLst/>
                <a:latin typeface="OpenSans"/>
              </a:rPr>
              <a:t>lon </a:t>
            </a:r>
            <a:r>
              <a:rPr lang="en-US" sz="3200" b="0" i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6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12" y="3886201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1195</Words>
  <Application>Microsoft Office PowerPoint</Application>
  <PresentationFormat>Custom</PresentationFormat>
  <Paragraphs>225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微软雅黑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HP001 4 hàng</vt:lpstr>
      <vt:lpstr>OpenSans</vt:lpstr>
      <vt:lpstr>Times New Roman</vt:lpstr>
      <vt:lpstr>UVN Ly Do</vt:lpstr>
      <vt:lpstr>Windsor</vt:lpstr>
      <vt:lpstr>小考拉体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290</cp:revision>
  <dcterms:created xsi:type="dcterms:W3CDTF">2020-12-08T15:48:47Z</dcterms:created>
  <dcterms:modified xsi:type="dcterms:W3CDTF">2022-01-17T08:21:01Z</dcterms:modified>
</cp:coreProperties>
</file>