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7" r:id="rId4"/>
    <p:sldId id="265" r:id="rId5"/>
    <p:sldId id="270" r:id="rId6"/>
    <p:sldId id="266" r:id="rId7"/>
    <p:sldId id="272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>
      <p:cViewPr varScale="1">
        <p:scale>
          <a:sx n="107" d="100"/>
          <a:sy n="107" d="100"/>
        </p:scale>
        <p:origin x="5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vi-VN" sz="4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5639" y="5727515"/>
            <a:ext cx="7260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D6E551-C4C0-49D1-B1DC-1EA33612C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68" y="1126331"/>
            <a:ext cx="8584932" cy="460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486" y="1371600"/>
            <a:ext cx="76370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387" y="1196180"/>
            <a:ext cx="852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7CA940-078E-4C9E-81D8-9ED4E22C2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87" y="2273398"/>
            <a:ext cx="8525225" cy="427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837" y="1599337"/>
            <a:ext cx="88747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2F49A9-4EFC-47A3-9398-63FE11C0A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946" y="3200400"/>
            <a:ext cx="8025826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4509" y="3318163"/>
            <a:ext cx="7620001" cy="1347522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94509" y="3453315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4191000" y="5257800"/>
            <a:ext cx="1562100" cy="1295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139</Words>
  <Application>Microsoft Macintosh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.VnAvant</vt:lpstr>
      <vt:lpstr>Arial</vt:lpstr>
      <vt:lpstr>Calibri</vt:lpstr>
      <vt:lpstr>HP-089</vt:lpstr>
      <vt:lpstr>HP001 TD 4H</vt:lpstr>
      <vt:lpstr>Times New Roman</vt:lpstr>
      <vt:lpstr>Office Theme</vt:lpstr>
      <vt:lpstr>PowerPoint Presentation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Microsoft Office User</cp:lastModifiedBy>
  <cp:revision>21</cp:revision>
  <dcterms:created xsi:type="dcterms:W3CDTF">2006-08-16T00:00:00Z</dcterms:created>
  <dcterms:modified xsi:type="dcterms:W3CDTF">2021-12-09T13:55:47Z</dcterms:modified>
</cp:coreProperties>
</file>