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</p:sldMasterIdLst>
  <p:notesMasterIdLst>
    <p:notesMasterId r:id="rId17"/>
  </p:notesMasterIdLst>
  <p:sldIdLst>
    <p:sldId id="299" r:id="rId3"/>
    <p:sldId id="272" r:id="rId4"/>
    <p:sldId id="308" r:id="rId5"/>
    <p:sldId id="257" r:id="rId6"/>
    <p:sldId id="300" r:id="rId7"/>
    <p:sldId id="301" r:id="rId8"/>
    <p:sldId id="302" r:id="rId9"/>
    <p:sldId id="311" r:id="rId10"/>
    <p:sldId id="258" r:id="rId11"/>
    <p:sldId id="310" r:id="rId12"/>
    <p:sldId id="309" r:id="rId13"/>
    <p:sldId id="259" r:id="rId14"/>
    <p:sldId id="307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833B"/>
    <a:srgbClr val="D2A000"/>
    <a:srgbClr val="A68E2A"/>
    <a:srgbClr val="AAB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ADB70-5285-4D0D-B2F3-495D26CD7A88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8DAD-17B9-4CC6-BB8C-FB6E621A80A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29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0DDDB9-03A7-49D6-8321-234E23E3BFB4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672EDD-DCF8-472F-B048-262DE8848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20ABE53-B77D-4221-8659-038F5FF82E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6B957E3C-95BF-4FE7-B90D-F151353024C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971A242-DF86-4A37-AA2D-95019AC2B1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D84D5EF1-315D-4AF2-A917-A0B1379BE282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42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1795F98A-D928-46D5-A2FB-1AC4AF19B0E0}"/>
              </a:ext>
            </a:extLst>
          </p:cNvPr>
          <p:cNvGrpSpPr/>
          <p:nvPr userDrawn="1"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DF80B87-0CBE-49AD-90D6-CAB31C68C0D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7B854B0-6E2D-4C9D-8652-3AB2674078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DF9F6FF-B14F-4089-B324-8F0CAE61347F}"/>
              </a:ext>
            </a:extLst>
          </p:cNvPr>
          <p:cNvGrpSpPr/>
          <p:nvPr userDrawn="1"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990D092-FF89-4B05-B20D-687114A425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02B223C-414F-46B5-9D40-E9F436B30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C844F23-F46E-4ABB-AB71-5100B0162F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200A984-60B9-47C6-B561-F92F9BAA86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D8DA5F96-9894-4F5E-A86B-5927EA28BB4C}"/>
              </a:ext>
            </a:extLst>
          </p:cNvPr>
          <p:cNvSpPr/>
          <p:nvPr userDrawn="1"/>
        </p:nvSpPr>
        <p:spPr>
          <a:xfrm>
            <a:off x="757316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ACAC7FD-653C-40E9-9716-F7DAE0017455}"/>
              </a:ext>
            </a:extLst>
          </p:cNvPr>
          <p:cNvSpPr/>
          <p:nvPr userDrawn="1"/>
        </p:nvSpPr>
        <p:spPr>
          <a:xfrm>
            <a:off x="6255659" y="359228"/>
            <a:ext cx="5179027" cy="6139543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77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9F1C6CF-41DA-4F4B-912C-51A9AC263BCE}"/>
              </a:ext>
            </a:extLst>
          </p:cNvPr>
          <p:cNvGrpSpPr/>
          <p:nvPr userDrawn="1"/>
        </p:nvGrpSpPr>
        <p:grpSpPr>
          <a:xfrm>
            <a:off x="0" y="0"/>
            <a:ext cx="12192000" cy="6921138"/>
            <a:chOff x="0" y="0"/>
            <a:chExt cx="12192000" cy="692113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671B32D7-8D6A-4403-9184-6F2BA88B06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8B987B7-CAFA-459A-A596-D9FB2F572A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BB5A6A-9195-455D-A6A4-E6548B627D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FBD58F4-0808-4B04-8243-BDE3AC5C0B3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6EE13E7-CC9E-4EF3-81D0-452AB7023A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7896A09-EC76-41B2-A103-E41AA509E0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sp>
        <p:nvSpPr>
          <p:cNvPr id="18" name="矩形 17">
            <a:extLst>
              <a:ext uri="{FF2B5EF4-FFF2-40B4-BE49-F238E27FC236}">
                <a16:creationId xmlns:a16="http://schemas.microsoft.com/office/drawing/2014/main" id="{75F926B5-2CBA-46AE-8E64-38134FAC3292}"/>
              </a:ext>
            </a:extLst>
          </p:cNvPr>
          <p:cNvSpPr/>
          <p:nvPr userDrawn="1"/>
        </p:nvSpPr>
        <p:spPr>
          <a:xfrm>
            <a:off x="210458" y="197418"/>
            <a:ext cx="11771085" cy="6463165"/>
          </a:xfrm>
          <a:prstGeom prst="rect">
            <a:avLst/>
          </a:prstGeom>
          <a:solidFill>
            <a:srgbClr val="FFF8E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7C4C8943-CEFD-AD1C-E62B-DE3DFC0CF5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等线"/>
                <a:ea typeface="+mn-ea"/>
                <a:cs typeface="+mn-cs"/>
              </a:rPr>
              <a:t>www.9slide.vn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5A7AD1-F200-4AEA-B4A2-406BFEEBF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2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7224F75-1917-412F-995F-E763B03FC635}"/>
              </a:ext>
            </a:extLst>
          </p:cNvPr>
          <p:cNvGrpSpPr/>
          <p:nvPr/>
        </p:nvGrpSpPr>
        <p:grpSpPr>
          <a:xfrm>
            <a:off x="0" y="0"/>
            <a:ext cx="12192000" cy="2343150"/>
            <a:chOff x="0" y="0"/>
            <a:chExt cx="12192000" cy="234315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247086B-9716-4BB5-8C3E-7FC4E8A138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4076700" cy="234315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AAE5CA1-DA7C-432C-B579-C042ED3ED1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2950" y="0"/>
              <a:ext cx="3829050" cy="1543050"/>
            </a:xfrm>
            <a:prstGeom prst="rect">
              <a:avLst/>
            </a:prstGeom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ADC085CE-602A-4543-9CA1-8F38DEA43CE6}"/>
              </a:ext>
            </a:extLst>
          </p:cNvPr>
          <p:cNvGrpSpPr/>
          <p:nvPr/>
        </p:nvGrpSpPr>
        <p:grpSpPr>
          <a:xfrm>
            <a:off x="0" y="2724149"/>
            <a:ext cx="12192000" cy="4196989"/>
            <a:chOff x="0" y="2724149"/>
            <a:chExt cx="12192000" cy="41969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FF7FE0B-C4CC-40A6-8719-5336C59EEA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2724149"/>
              <a:ext cx="12192000" cy="414337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D99B46D-1164-43CE-8F54-37301C07C87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795836"/>
              <a:ext cx="12192000" cy="19431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32DC7E3-F26F-48B9-8C1D-0B1DDB6FA4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577988"/>
              <a:ext cx="12192000" cy="23431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9F850D4B-1B7B-4914-A1A3-982134B03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789181"/>
              <a:ext cx="12192000" cy="3105150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B76AEA14-9B2B-412D-B815-CA5DD92831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7337" y="2961860"/>
            <a:ext cx="5488605" cy="4243291"/>
          </a:xfrm>
          <a:prstGeom prst="rect">
            <a:avLst/>
          </a:prstGeom>
        </p:spPr>
      </p:pic>
      <p:sp>
        <p:nvSpPr>
          <p:cNvPr id="14" name="文本框 32"/>
          <p:cNvSpPr txBox="1"/>
          <p:nvPr/>
        </p:nvSpPr>
        <p:spPr>
          <a:xfrm>
            <a:off x="1882588" y="1084892"/>
            <a:ext cx="7502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23: Biết nhận lỗi</a:t>
            </a:r>
          </a:p>
        </p:txBody>
      </p:sp>
    </p:spTree>
    <p:extLst>
      <p:ext uri="{BB962C8B-B14F-4D97-AF65-F5344CB8AC3E}">
        <p14:creationId xmlns:p14="http://schemas.microsoft.com/office/powerpoint/2010/main" val="352974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561F22-D620-FAEC-93F0-9D122F21E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" y="160020"/>
            <a:ext cx="1175004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0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34AE9F7-7E23-4A4E-9AD4-40CCA05D22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37B375C8-F658-8E25-9C25-08832D3AD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510797-A10A-64D7-FAB8-5A765FB2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440"/>
            <a:ext cx="11818620" cy="65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0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59d944be610194e400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"/>
            <a:ext cx="12092939" cy="65722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0" name="Picture 6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0798"/>
            <a:ext cx="12192001" cy="695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3" descr="1e2e5cc12e9ad1c4888b"/>
          <p:cNvPicPr>
            <a:picLocks noChangeAspect="1"/>
          </p:cNvPicPr>
          <p:nvPr/>
        </p:nvPicPr>
        <p:blipFill rotWithShape="1">
          <a:blip r:embed="rId3"/>
          <a:srcRect l="13637" r="35954"/>
          <a:stretch/>
        </p:blipFill>
        <p:spPr>
          <a:xfrm>
            <a:off x="2239617" y="848139"/>
            <a:ext cx="7792279" cy="51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8991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45870b86012c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95801" y="2971800"/>
            <a:ext cx="2648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Củng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cố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108202"/>
            <a:ext cx="5219700" cy="2277863"/>
          </a:xfrm>
          <a:prstGeom prst="rect">
            <a:avLst/>
          </a:prstGeom>
        </p:spPr>
      </p:pic>
      <p:pic>
        <p:nvPicPr>
          <p:cNvPr id="3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1839" y="61210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8458200" y="4849091"/>
            <a:ext cx="2209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hanhtrangso.nxbgd.vn] Bài 23_ Biết nhận lỗi - Khởi động_ Câu chuyện _Cái bình hoa__HTS.mp4">
            <a:hlinkClick r:id="" action="ppaction://media"/>
            <a:extLst>
              <a:ext uri="{FF2B5EF4-FFF2-40B4-BE49-F238E27FC236}">
                <a16:creationId xmlns:a16="http://schemas.microsoft.com/office/drawing/2014/main" id="{32F2698E-2AE7-1BBE-0385-D421B5D564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e11dfe2adb952e70ba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07008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261239-BA5F-A2F7-57BA-C7C0A414F4DF}"/>
              </a:ext>
            </a:extLst>
          </p:cNvPr>
          <p:cNvSpPr/>
          <p:nvPr/>
        </p:nvSpPr>
        <p:spPr>
          <a:xfrm>
            <a:off x="6304826" y="1783080"/>
            <a:ext cx="44755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5BAD32-A2FB-EDD2-295F-7B332D8EA9A0}"/>
              </a:ext>
            </a:extLst>
          </p:cNvPr>
          <p:cNvSpPr/>
          <p:nvPr/>
        </p:nvSpPr>
        <p:spPr>
          <a:xfrm>
            <a:off x="9733826" y="2331720"/>
            <a:ext cx="44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252FF7-E7FC-138A-F526-A052E0E44EDD}"/>
              </a:ext>
            </a:extLst>
          </p:cNvPr>
          <p:cNvSpPr/>
          <p:nvPr/>
        </p:nvSpPr>
        <p:spPr>
          <a:xfrm>
            <a:off x="7790726" y="4880610"/>
            <a:ext cx="4475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38" y="78129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Group 6"/>
          <p:cNvGrpSpPr/>
          <p:nvPr/>
        </p:nvGrpSpPr>
        <p:grpSpPr>
          <a:xfrm>
            <a:off x="681737" y="985551"/>
            <a:ext cx="6726228" cy="4818901"/>
            <a:chOff x="6492240" y="444138"/>
            <a:chExt cx="2710407" cy="2429692"/>
          </a:xfrm>
        </p:grpSpPr>
        <p:sp>
          <p:nvSpPr>
            <p:cNvPr id="8" name="Oval 7"/>
            <p:cNvSpPr/>
            <p:nvPr/>
          </p:nvSpPr>
          <p:spPr>
            <a:xfrm>
              <a:off x="6492240" y="444138"/>
              <a:ext cx="2710407" cy="242969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>
              <a:solidFill>
                <a:srgbClr val="D2A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811"/>
            <a:stretch/>
          </p:blipFill>
          <p:spPr>
            <a:xfrm>
              <a:off x="6492240" y="444138"/>
              <a:ext cx="2710406" cy="2276883"/>
            </a:xfrm>
            <a:prstGeom prst="ellipse">
              <a:avLst/>
            </a:prstGeom>
          </p:spPr>
        </p:pic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754" y="2150440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Kết quả hình ảnh cho bag school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650" y="3401033"/>
            <a:ext cx="2968006" cy="296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8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00" y="134636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901540" y="516835"/>
            <a:ext cx="6705208" cy="4901981"/>
            <a:chOff x="7876903" y="1423850"/>
            <a:chExt cx="3108960" cy="3380627"/>
          </a:xfrm>
        </p:grpSpPr>
        <p:sp>
          <p:nvSpPr>
            <p:cNvPr id="6" name="Oval 5"/>
            <p:cNvSpPr/>
            <p:nvPr/>
          </p:nvSpPr>
          <p:spPr>
            <a:xfrm>
              <a:off x="7876903" y="1423850"/>
              <a:ext cx="3108960" cy="3239589"/>
            </a:xfrm>
            <a:prstGeom prst="ellipse">
              <a:avLst/>
            </a:prstGeom>
            <a:solidFill>
              <a:srgbClr val="C5833B"/>
            </a:solidFill>
            <a:ln w="5715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l="13992" t="10016" r="5286" b="6963"/>
            <a:stretch/>
          </p:blipFill>
          <p:spPr>
            <a:xfrm>
              <a:off x="7942218" y="1554478"/>
              <a:ext cx="2978330" cy="2978332"/>
            </a:xfrm>
            <a:prstGeom prst="ellipse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88889" l="0" r="89231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151620">
              <a:off x="7849546" y="3964068"/>
              <a:ext cx="1248740" cy="432077"/>
            </a:xfrm>
            <a:prstGeom prst="rect">
              <a:avLst/>
            </a:prstGeom>
          </p:spPr>
        </p:pic>
      </p:grpSp>
      <p:pic>
        <p:nvPicPr>
          <p:cNvPr id="9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883" y="4177477"/>
            <a:ext cx="953589" cy="83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bike child 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03095">
            <a:off x="8434395" y="3588503"/>
            <a:ext cx="3395682" cy="266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 sounds effect [non copyrigh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lowe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1" y="39064"/>
            <a:ext cx="12192000" cy="6779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6" y="609601"/>
            <a:ext cx="9537093" cy="5393392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14" y="2030505"/>
            <a:ext cx="1035189" cy="102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0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hat-v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e11dfe2adb952e70ba8">
            <a:extLst>
              <a:ext uri="{FF2B5EF4-FFF2-40B4-BE49-F238E27FC236}">
                <a16:creationId xmlns:a16="http://schemas.microsoft.com/office/drawing/2014/main" id="{0E95C26B-9586-82A3-8805-1908FA4C9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" y="102870"/>
            <a:ext cx="11921490" cy="675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44f0a9d78c68798ded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557" y="185531"/>
            <a:ext cx="11103223" cy="6277500"/>
          </a:xfrm>
          <a:prstGeom prst="rect">
            <a:avLst/>
          </a:prstGeom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C91DEF0A-916A-5FD3-47B2-27BDD54194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12</Words>
  <Application>Microsoft Macintosh PowerPoint</Application>
  <PresentationFormat>Widescreen</PresentationFormat>
  <Paragraphs>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Times New Roman</vt:lpstr>
      <vt:lpstr>Office Theme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Microsoft Office User</cp:lastModifiedBy>
  <cp:revision>19</cp:revision>
  <dcterms:created xsi:type="dcterms:W3CDTF">2020-08-26T09:35:00Z</dcterms:created>
  <dcterms:modified xsi:type="dcterms:W3CDTF">2024-03-25T13:26:15Z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