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27"/>
  </p:notesMasterIdLst>
  <p:sldIdLst>
    <p:sldId id="277" r:id="rId4"/>
    <p:sldId id="289" r:id="rId5"/>
    <p:sldId id="279" r:id="rId6"/>
    <p:sldId id="280" r:id="rId7"/>
    <p:sldId id="297" r:id="rId8"/>
    <p:sldId id="281" r:id="rId9"/>
    <p:sldId id="292" r:id="rId10"/>
    <p:sldId id="283" r:id="rId11"/>
    <p:sldId id="293" r:id="rId12"/>
    <p:sldId id="286" r:id="rId13"/>
    <p:sldId id="261" r:id="rId14"/>
    <p:sldId id="257" r:id="rId15"/>
    <p:sldId id="294" r:id="rId16"/>
    <p:sldId id="285" r:id="rId17"/>
    <p:sldId id="296" r:id="rId18"/>
    <p:sldId id="272" r:id="rId19"/>
    <p:sldId id="290" r:id="rId20"/>
    <p:sldId id="291" r:id="rId21"/>
    <p:sldId id="284" r:id="rId22"/>
    <p:sldId id="260" r:id="rId23"/>
    <p:sldId id="259" r:id="rId24"/>
    <p:sldId id="295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BC6"/>
    <a:srgbClr val="F58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Kieåm</a:t>
            </a:r>
            <a:r>
              <a:rPr lang="vi-VN" dirty="0">
                <a:latin typeface="VNI-Avo" pitchFamily="2" charset="0"/>
              </a:rPr>
              <a:t> tra </a:t>
            </a:r>
            <a:r>
              <a:rPr lang="vi-VN" dirty="0" err="1">
                <a:latin typeface="VNI-Avo" pitchFamily="2" charset="0"/>
              </a:rPr>
              <a:t>baøi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cuõ</a:t>
            </a:r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FEA0F-8F39-48BF-B096-DA2053AE7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45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Kieåm</a:t>
            </a:r>
            <a:r>
              <a:rPr lang="vi-VN" dirty="0">
                <a:latin typeface="VNI-Avo" pitchFamily="2" charset="0"/>
              </a:rPr>
              <a:t> tra </a:t>
            </a:r>
            <a:r>
              <a:rPr lang="vi-VN" dirty="0" err="1">
                <a:latin typeface="VNI-Avo" pitchFamily="2" charset="0"/>
              </a:rPr>
              <a:t>baøi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cuõ</a:t>
            </a:r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FEA0F-8F39-48BF-B096-DA2053AE7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0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23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95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29/10/2022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29/10/2022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29/10/2022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29/10/2022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29/10/2022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29/10/2022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29/10/2022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29/10/2022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29/10/2022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29/10/2022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29/10/2022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133600" y="2209800"/>
            <a:ext cx="3475456" cy="145045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</a:t>
            </a: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1D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19855" y="5436408"/>
            <a:ext cx="4332904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 Thị Thái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edge/>
      </p:transition>
    </mc:Choice>
    <mc:Fallback xmlns=""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9812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</a:t>
            </a:r>
            <a:r>
              <a:rPr lang="en-US" sz="8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hổi còi</a:t>
            </a:r>
            <a:r>
              <a:rPr lang="en-US" dirty="0" smtClean="0">
                <a:latin typeface="HP001 4 hàng" panose="020B0603050302020204" pitchFamily="34" charset="0"/>
              </a:rPr>
              <a:t> </a:t>
            </a:r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14300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543109"/>
            <a:ext cx="106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27741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đồ chơi</a:t>
            </a:r>
            <a:endParaRPr lang="en-US" sz="8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31440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153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A8DF2AF-5E47-40F2-9243-03919C829808}"/>
              </a:ext>
            </a:extLst>
          </p:cNvPr>
          <p:cNvSpPr txBox="1"/>
          <p:nvPr/>
        </p:nvSpPr>
        <p:spPr>
          <a:xfrm>
            <a:off x="1003258" y="1189866"/>
            <a:ext cx="11038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r>
              <a:rPr lang="en-US" sz="4950" dirty="0" err="1">
                <a:solidFill>
                  <a:prstClr val="black"/>
                </a:solidFill>
                <a:latin typeface="VNI-Avo" pitchFamily="2" charset="0"/>
              </a:rPr>
              <a:t>ba</a:t>
            </a:r>
            <a:endParaRPr lang="en-US" sz="495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F60F6AA-41E1-46B5-8B84-320E2CD5FD70}"/>
              </a:ext>
            </a:extLst>
          </p:cNvPr>
          <p:cNvSpPr txBox="1"/>
          <p:nvPr/>
        </p:nvSpPr>
        <p:spPr>
          <a:xfrm>
            <a:off x="4346436" y="1904957"/>
            <a:ext cx="121509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r>
              <a:rPr lang="en-US" sz="4950" dirty="0" err="1">
                <a:solidFill>
                  <a:prstClr val="black"/>
                </a:solidFill>
                <a:latin typeface="VNI-Avo" pitchFamily="2" charset="0"/>
              </a:rPr>
              <a:t>coø</a:t>
            </a:r>
            <a:endParaRPr lang="en-US" sz="495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01370D4-994F-4FD2-989F-9F45E36275C4}"/>
              </a:ext>
            </a:extLst>
          </p:cNvPr>
          <p:cNvSpPr txBox="1"/>
          <p:nvPr/>
        </p:nvSpPr>
        <p:spPr>
          <a:xfrm>
            <a:off x="7326010" y="1807618"/>
            <a:ext cx="11222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r>
              <a:rPr lang="en-US" sz="4950" dirty="0" err="1">
                <a:solidFill>
                  <a:prstClr val="black"/>
                </a:solidFill>
                <a:latin typeface="VNI-Avo" pitchFamily="2" charset="0"/>
              </a:rPr>
              <a:t>boø</a:t>
            </a:r>
            <a:endParaRPr lang="en-US" sz="495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9" name="Chỗ dành sẵn cho Nội dung 4">
            <a:extLst>
              <a:ext uri="{FF2B5EF4-FFF2-40B4-BE49-F238E27FC236}">
                <a16:creationId xmlns:a16="http://schemas.microsoft.com/office/drawing/2014/main" xmlns="" id="{C8464718-9262-4ED4-BCC8-4C22B618B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r="31500" b="53570"/>
          <a:stretch/>
        </p:blipFill>
        <p:spPr>
          <a:xfrm>
            <a:off x="3761675" y="658095"/>
            <a:ext cx="1909802" cy="2823257"/>
          </a:xfrm>
          <a:prstGeom prst="rect">
            <a:avLst/>
          </a:prstGeom>
        </p:spPr>
      </p:pic>
      <p:pic>
        <p:nvPicPr>
          <p:cNvPr id="11" name="Chỗ dành sẵn cho Nội dung 4">
            <a:extLst>
              <a:ext uri="{FF2B5EF4-FFF2-40B4-BE49-F238E27FC236}">
                <a16:creationId xmlns:a16="http://schemas.microsoft.com/office/drawing/2014/main" xmlns="" id="{A30EE59B-13BE-4129-9FBB-EDF0E29C4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/>
        </p:blipFill>
        <p:spPr>
          <a:xfrm>
            <a:off x="6676327" y="1055346"/>
            <a:ext cx="2195082" cy="2028755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9A8AD1C-91E8-4633-A6FA-A7C622CCCCE0}"/>
              </a:ext>
            </a:extLst>
          </p:cNvPr>
          <p:cNvSpPr txBox="1"/>
          <p:nvPr/>
        </p:nvSpPr>
        <p:spPr>
          <a:xfrm>
            <a:off x="2353456" y="4387955"/>
            <a:ext cx="11038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r>
              <a:rPr lang="en-US" sz="4950" dirty="0" err="1">
                <a:solidFill>
                  <a:prstClr val="black"/>
                </a:solidFill>
                <a:latin typeface="VNI-Avo" pitchFamily="2" charset="0"/>
              </a:rPr>
              <a:t>ca</a:t>
            </a:r>
            <a:endParaRPr lang="en-US" sz="495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5" name="Chỗ dành sẵn cho Nội dung 4" descr="Ảnh có chứa phòng ngủ, phòng, thực phẩm&#10;&#10;Mô tả được tạo tự động">
            <a:extLst>
              <a:ext uri="{FF2B5EF4-FFF2-40B4-BE49-F238E27FC236}">
                <a16:creationId xmlns:a16="http://schemas.microsoft.com/office/drawing/2014/main" xmlns="" id="{D460BF43-2C6B-4B06-8490-DDA5560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 b="66511"/>
          <a:stretch/>
        </p:blipFill>
        <p:spPr>
          <a:xfrm>
            <a:off x="89511" y="3263817"/>
            <a:ext cx="2195082" cy="2061482"/>
          </a:xfrm>
        </p:spPr>
      </p:pic>
      <p:pic>
        <p:nvPicPr>
          <p:cNvPr id="16" name="Chỗ dành sẵn cho Nội dung 4">
            <a:extLst>
              <a:ext uri="{FF2B5EF4-FFF2-40B4-BE49-F238E27FC236}">
                <a16:creationId xmlns:a16="http://schemas.microsoft.com/office/drawing/2014/main" xmlns="" id="{ACF28222-B961-488E-8351-B64FF56B41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9490" y="3860920"/>
            <a:ext cx="2551815" cy="1698275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F0EB50E-947B-4BD2-9EFD-D522D046C8CF}"/>
              </a:ext>
            </a:extLst>
          </p:cNvPr>
          <p:cNvSpPr txBox="1"/>
          <p:nvPr/>
        </p:nvSpPr>
        <p:spPr>
          <a:xfrm>
            <a:off x="5697213" y="4294558"/>
            <a:ext cx="11038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r>
              <a:rPr lang="en-US" sz="4950" dirty="0" err="1">
                <a:solidFill>
                  <a:prstClr val="black"/>
                </a:solidFill>
                <a:latin typeface="VNI-Avo" pitchFamily="2" charset="0"/>
              </a:rPr>
              <a:t>coû</a:t>
            </a:r>
            <a:endParaRPr lang="en-US" sz="495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8" name="Chỗ dành sẵn cho Nội dung 4">
            <a:extLst>
              <a:ext uri="{FF2B5EF4-FFF2-40B4-BE49-F238E27FC236}">
                <a16:creationId xmlns:a16="http://schemas.microsoft.com/office/drawing/2014/main" xmlns="" id="{BBD4C559-9277-4F2F-A150-2B364EA420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387" y="3453012"/>
            <a:ext cx="2551815" cy="25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A8DF2AF-5E47-40F2-9243-03919C829808}"/>
              </a:ext>
            </a:extLst>
          </p:cNvPr>
          <p:cNvSpPr txBox="1"/>
          <p:nvPr/>
        </p:nvSpPr>
        <p:spPr>
          <a:xfrm>
            <a:off x="949785" y="914400"/>
            <a:ext cx="2431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 mưa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F60F6AA-41E1-46B5-8B84-320E2CD5FD70}"/>
              </a:ext>
            </a:extLst>
          </p:cNvPr>
          <p:cNvSpPr txBox="1"/>
          <p:nvPr/>
        </p:nvSpPr>
        <p:spPr>
          <a:xfrm>
            <a:off x="5181600" y="61891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</a:rPr>
              <a:t>on chồn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01370D4-994F-4FD2-989F-9F45E36275C4}"/>
              </a:ext>
            </a:extLst>
          </p:cNvPr>
          <p:cNvSpPr txBox="1"/>
          <p:nvPr/>
        </p:nvSpPr>
        <p:spPr>
          <a:xfrm>
            <a:off x="7326010" y="1807618"/>
            <a:ext cx="11222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r>
              <a:rPr lang="en-US" sz="4950" dirty="0" err="1">
                <a:solidFill>
                  <a:prstClr val="black"/>
                </a:solidFill>
                <a:latin typeface="VNI-Avo" pitchFamily="2" charset="0"/>
              </a:rPr>
              <a:t>boø</a:t>
            </a:r>
            <a:endParaRPr lang="en-US" sz="495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9" name="Chỗ dành sẵn cho Nội dung 4">
            <a:extLst>
              <a:ext uri="{FF2B5EF4-FFF2-40B4-BE49-F238E27FC236}">
                <a16:creationId xmlns:a16="http://schemas.microsoft.com/office/drawing/2014/main" xmlns="" id="{C8464718-9262-4ED4-BCC8-4C22B618B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r="31500" b="53570"/>
          <a:stretch/>
        </p:blipFill>
        <p:spPr>
          <a:xfrm>
            <a:off x="4147643" y="-658245"/>
            <a:ext cx="3626225" cy="2823257"/>
          </a:xfrm>
          <a:prstGeom prst="rect">
            <a:avLst/>
          </a:prstGeom>
        </p:spPr>
      </p:pic>
      <p:pic>
        <p:nvPicPr>
          <p:cNvPr id="11" name="Chỗ dành sẵn cho Nội dung 4">
            <a:extLst>
              <a:ext uri="{FF2B5EF4-FFF2-40B4-BE49-F238E27FC236}">
                <a16:creationId xmlns:a16="http://schemas.microsoft.com/office/drawing/2014/main" xmlns="" id="{A30EE59B-13BE-4129-9FBB-EDF0E29C4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/>
        </p:blipFill>
        <p:spPr>
          <a:xfrm>
            <a:off x="6948918" y="1394690"/>
            <a:ext cx="2195082" cy="2028755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9A8AD1C-91E8-4633-A6FA-A7C622CCCCE0}"/>
              </a:ext>
            </a:extLst>
          </p:cNvPr>
          <p:cNvSpPr txBox="1"/>
          <p:nvPr/>
        </p:nvSpPr>
        <p:spPr>
          <a:xfrm>
            <a:off x="1567546" y="306998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r>
              <a:rPr lang="en-US" sz="3200" dirty="0">
                <a:solidFill>
                  <a:prstClr val="black"/>
                </a:solidFill>
                <a:latin typeface="VNI-Avo" pitchFamily="2" charset="0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</a:rPr>
              <a:t>hó đốm</a:t>
            </a: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5" name="Chỗ dành sẵn cho Nội dung 4" descr="Ảnh có chứa phòng ngủ, phòng, thực phẩm&#10;&#10;Mô tả được tạo tự động">
            <a:extLst>
              <a:ext uri="{FF2B5EF4-FFF2-40B4-BE49-F238E27FC236}">
                <a16:creationId xmlns:a16="http://schemas.microsoft.com/office/drawing/2014/main" xmlns="" id="{D460BF43-2C6B-4B06-8490-DDA5560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 b="66511"/>
          <a:stretch/>
        </p:blipFill>
        <p:spPr>
          <a:xfrm>
            <a:off x="91691" y="-70848"/>
            <a:ext cx="3381595" cy="2549080"/>
          </a:xfrm>
        </p:spPr>
      </p:pic>
      <p:pic>
        <p:nvPicPr>
          <p:cNvPr id="16" name="Chỗ dành sẵn cho Nội dung 4">
            <a:extLst>
              <a:ext uri="{FF2B5EF4-FFF2-40B4-BE49-F238E27FC236}">
                <a16:creationId xmlns:a16="http://schemas.microsoft.com/office/drawing/2014/main" xmlns="" id="{ACF28222-B961-488E-8351-B64FF56B41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48" y="2490973"/>
            <a:ext cx="3665761" cy="2200145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F0EB50E-947B-4BD2-9EFD-D522D046C8CF}"/>
              </a:ext>
            </a:extLst>
          </p:cNvPr>
          <p:cNvSpPr txBox="1"/>
          <p:nvPr/>
        </p:nvSpPr>
        <p:spPr>
          <a:xfrm>
            <a:off x="1650027" y="5105400"/>
            <a:ext cx="196267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20"/>
            <a:endParaRPr lang="en-US" sz="495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8" name="Chỗ dành sẵn cho Nội dung 4">
            <a:extLst>
              <a:ext uri="{FF2B5EF4-FFF2-40B4-BE49-F238E27FC236}">
                <a16:creationId xmlns:a16="http://schemas.microsoft.com/office/drawing/2014/main" xmlns="" id="{BBD4C559-9277-4F2F-A150-2B364EA420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8906" y="2707028"/>
            <a:ext cx="2551815" cy="25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1675" y="6241019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 con mời bạn đi xem hội.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787"/>
          <a:stretch/>
        </p:blipFill>
        <p:spPr>
          <a:xfrm>
            <a:off x="1028677" y="1274073"/>
            <a:ext cx="7497719" cy="48479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0585" y="1219221"/>
            <a:ext cx="4731365" cy="2821496"/>
            <a:chOff x="4789502" y="1918323"/>
            <a:chExt cx="4731365" cy="2877871"/>
          </a:xfrm>
        </p:grpSpPr>
        <p:sp>
          <p:nvSpPr>
            <p:cNvPr id="3" name="TextBox 2"/>
            <p:cNvSpPr txBox="1"/>
            <p:nvPr/>
          </p:nvSpPr>
          <p:spPr>
            <a:xfrm>
              <a:off x="4789502" y="1918323"/>
              <a:ext cx="4731365" cy="287787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11759" y="3037738"/>
              <a:ext cx="2875122" cy="84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chồn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91792" y="1199552"/>
            <a:ext cx="4333158" cy="2775540"/>
            <a:chOff x="4752974" y="1130644"/>
            <a:chExt cx="4352510" cy="2904785"/>
          </a:xfrm>
        </p:grpSpPr>
        <p:sp>
          <p:nvSpPr>
            <p:cNvPr id="8" name="TextBox 7"/>
            <p:cNvSpPr txBox="1"/>
            <p:nvPr/>
          </p:nvSpPr>
          <p:spPr>
            <a:xfrm>
              <a:off x="4752974" y="1130644"/>
              <a:ext cx="4352510" cy="2904785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3700" y="2152650"/>
              <a:ext cx="3482176" cy="85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 mưa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2" y="1209993"/>
            <a:ext cx="4832879" cy="2897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079" y="1194072"/>
            <a:ext cx="4363954" cy="282133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5080" y="4075248"/>
            <a:ext cx="4832879" cy="2793766"/>
            <a:chOff x="38157" y="2482177"/>
            <a:chExt cx="4832879" cy="2689569"/>
          </a:xfrm>
        </p:grpSpPr>
        <p:sp>
          <p:nvSpPr>
            <p:cNvPr id="14" name="Rectangle 13"/>
            <p:cNvSpPr/>
            <p:nvPr/>
          </p:nvSpPr>
          <p:spPr>
            <a:xfrm>
              <a:off x="38157" y="2482177"/>
              <a:ext cx="4832879" cy="2689569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6878" y="3567874"/>
              <a:ext cx="4422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 sau khôn lớn.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12613" y="4127575"/>
            <a:ext cx="4646173" cy="2670519"/>
            <a:chOff x="5520730" y="615566"/>
            <a:chExt cx="4746943" cy="2670519"/>
          </a:xfrm>
        </p:grpSpPr>
        <p:sp>
          <p:nvSpPr>
            <p:cNvPr id="16" name="Rectangle 15"/>
            <p:cNvSpPr/>
            <p:nvPr/>
          </p:nvSpPr>
          <p:spPr>
            <a:xfrm>
              <a:off x="5520730" y="615566"/>
              <a:ext cx="4401835" cy="2670519"/>
            </a:xfrm>
            <a:prstGeom prst="rect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26192" y="1342378"/>
              <a:ext cx="4741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chồn đi trú mưa.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7" y="4047364"/>
            <a:ext cx="4861621" cy="28079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881" y="3994761"/>
            <a:ext cx="4328123" cy="2840728"/>
          </a:xfrm>
          <a:prstGeom prst="rect">
            <a:avLst/>
          </a:prstGeom>
        </p:spPr>
      </p:pic>
      <p:sp>
        <p:nvSpPr>
          <p:cNvPr id="27" name="Heart 26"/>
          <p:cNvSpPr/>
          <p:nvPr/>
        </p:nvSpPr>
        <p:spPr>
          <a:xfrm>
            <a:off x="129364" y="1219221"/>
            <a:ext cx="825910" cy="88045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4871445" y="1212574"/>
            <a:ext cx="811599" cy="8828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129364" y="4086225"/>
            <a:ext cx="825910" cy="8453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>
            <a:off x="4800600" y="4038600"/>
            <a:ext cx="742950" cy="8304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60198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7724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019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 xem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8192" t="11210" r="9329" b="29462"/>
          <a:stretch/>
        </p:blipFill>
        <p:spPr bwMode="auto">
          <a:xfrm>
            <a:off x="457200" y="381000"/>
            <a:ext cx="8153399" cy="60198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7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1066800"/>
            <a:ext cx="2438400" cy="1295400"/>
          </a:xfrm>
          <a:prstGeom prst="rect">
            <a:avLst/>
          </a:prstGeom>
          <a:solidFill>
            <a:srgbClr val="F581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u, </a:t>
            </a:r>
            <a:r>
              <a:rPr lang="en-US" dirty="0" err="1" smtClean="0"/>
              <a:t>âu</a:t>
            </a:r>
            <a:r>
              <a:rPr lang="en-US" dirty="0" smtClean="0"/>
              <a:t>, </a:t>
            </a:r>
            <a:r>
              <a:rPr lang="en-US" dirty="0" err="1" smtClean="0"/>
              <a:t>êu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5400" y="1219200"/>
            <a:ext cx="28194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cau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bậu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khều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500" y="4128436"/>
            <a:ext cx="25146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chemeClr val="tx1"/>
                </a:solidFill>
              </a:rPr>
              <a:t>àu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gấu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rêu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4114800"/>
            <a:ext cx="2667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</a:t>
            </a:r>
            <a:r>
              <a:rPr lang="en-US" dirty="0" err="1" smtClean="0"/>
              <a:t>au</a:t>
            </a:r>
            <a:r>
              <a:rPr lang="en-US" dirty="0" smtClean="0"/>
              <a:t> </a:t>
            </a:r>
            <a:r>
              <a:rPr lang="en-US" dirty="0" err="1" smtClean="0"/>
              <a:t>củ</a:t>
            </a:r>
            <a:r>
              <a:rPr lang="en-US" dirty="0" smtClean="0"/>
              <a:t>, con </a:t>
            </a:r>
            <a:r>
              <a:rPr lang="en-US" dirty="0" err="1" smtClean="0"/>
              <a:t>trâu</a:t>
            </a:r>
            <a:r>
              <a:rPr lang="en-US" dirty="0" smtClean="0"/>
              <a:t>, </a:t>
            </a:r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tễu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9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3615015" cy="2826871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62000"/>
            <a:ext cx="3577106" cy="502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388846"/>
            <a:ext cx="3615015" cy="31167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85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8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V="1">
            <a:off x="3635604" y="354811"/>
            <a:ext cx="2758173" cy="74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1189977"/>
            <a:ext cx="2582526" cy="712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05225" y="4821542"/>
            <a:ext cx="2409946" cy="664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95700" y="5638800"/>
            <a:ext cx="2419471" cy="61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253"/>
            <a:ext cx="2287254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8541" y="199303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3777" y="1347801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262201"/>
            <a:ext cx="2281241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3637138" y="2535269"/>
            <a:ext cx="2602988" cy="476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35604" y="3103514"/>
            <a:ext cx="2479567" cy="859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0439" y="3400424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346647"/>
            <a:ext cx="2311629" cy="191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126" y="5562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7102" y="2271726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7102" y="4346647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44194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07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181</Words>
  <Application>Microsoft Office PowerPoint</Application>
  <PresentationFormat>On-screen Show (4:3)</PresentationFormat>
  <Paragraphs>54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SimSun</vt:lpstr>
      <vt:lpstr>SimSun</vt:lpstr>
      <vt:lpstr>Arial</vt:lpstr>
      <vt:lpstr>AvantGarde</vt:lpstr>
      <vt:lpstr>Calibri</vt:lpstr>
      <vt:lpstr>Calibri Light</vt:lpstr>
      <vt:lpstr>HP001 4 hàng</vt:lpstr>
      <vt:lpstr>Segoe UI</vt:lpstr>
      <vt:lpstr>黑体</vt:lpstr>
      <vt:lpstr>Tahoma</vt:lpstr>
      <vt:lpstr>Times New Roman</vt:lpstr>
      <vt:lpstr>VNI-Avo</vt:lpstr>
      <vt:lpstr>Wingdings</vt:lpstr>
      <vt:lpstr>思源黑体 CN Light</vt:lpstr>
      <vt:lpstr>方正准圆简体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30</cp:revision>
  <dcterms:created xsi:type="dcterms:W3CDTF">2020-08-12T11:52:00Z</dcterms:created>
  <dcterms:modified xsi:type="dcterms:W3CDTF">2022-10-29T15:47:57Z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