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3" r:id="rId5"/>
    <p:sldId id="297" r:id="rId6"/>
    <p:sldId id="281" r:id="rId7"/>
    <p:sldId id="289" r:id="rId9"/>
    <p:sldId id="282" r:id="rId10"/>
    <p:sldId id="280" r:id="rId11"/>
    <p:sldId id="283" r:id="rId12"/>
    <p:sldId id="285" r:id="rId13"/>
    <p:sldId id="284" r:id="rId14"/>
    <p:sldId id="286" r:id="rId15"/>
    <p:sldId id="288" r:id="rId16"/>
    <p:sldId id="290" r:id="rId17"/>
    <p:sldId id="292" r:id="rId18"/>
    <p:sldId id="260" r:id="rId19"/>
    <p:sldId id="257" r:id="rId20"/>
    <p:sldId id="258" r:id="rId21"/>
    <p:sldId id="25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2.png"/><Relationship Id="rId7" Type="http://schemas.openxmlformats.org/officeDocument/2006/relationships/tags" Target="../tags/tag2.xml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21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A plate of food with broccoli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0340" y="5001570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5" y="499218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6417" y="4946191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" y="1666796"/>
            <a:ext cx="11024298" cy="10464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Hành trang số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9" name="Hành trang số (1)">
            <a:hlinkClick r:id="" action="ppaction://media"/>
          </p:cNvPr>
          <p:cNvPicPr>
            <a:picLocks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99300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/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138750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4636" y="4254103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r>
              <a:rPr lang="en-US" sz="4000" b="1" dirty="0">
                <a:latin typeface=".VnAvant" panose="020BE200000000000000" pitchFamily="34" charset="0"/>
              </a:rPr>
              <a:t> </a:t>
            </a:r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577071" y="368730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và bố câu cá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  <p:bldP spid="4" grpId="1"/>
      <p:bldP spid="5" grpId="1" animBg="1"/>
      <p:bldP spid="6" grpId="1" animBg="1"/>
      <p:bldP spid="8" grpId="1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E200000000000000" pitchFamily="34" charset="0"/>
              </a:rPr>
              <a:t>ca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WPS Presentation</Application>
  <PresentationFormat>Widescreen</PresentationFormat>
  <Paragraphs>108</Paragraphs>
  <Slides>18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.VnAvant</vt:lpstr>
      <vt:lpstr>Calibri</vt:lpstr>
      <vt:lpstr>Arial Unicode MS</vt:lpstr>
      <vt:lpstr>Calibri Light</vt:lpstr>
      <vt:lpstr>Segoe UI</vt:lpstr>
      <vt:lpstr>VNI-Avo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17</cp:revision>
  <dcterms:created xsi:type="dcterms:W3CDTF">2020-08-13T02:06:00Z</dcterms:created>
  <dcterms:modified xsi:type="dcterms:W3CDTF">2020-08-22T10:39:21Z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1033-11.2.0.9635</vt:lpwstr>
  </property>
</Properties>
</file>