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302" r:id="rId3"/>
    <p:sldId id="272" r:id="rId4"/>
    <p:sldId id="293" r:id="rId5"/>
    <p:sldId id="307" r:id="rId6"/>
    <p:sldId id="290" r:id="rId7"/>
    <p:sldId id="308" r:id="rId8"/>
    <p:sldId id="309" r:id="rId9"/>
    <p:sldId id="287" r:id="rId10"/>
    <p:sldId id="310" r:id="rId11"/>
    <p:sldId id="270" r:id="rId12"/>
    <p:sldId id="271" r:id="rId13"/>
    <p:sldId id="291" r:id="rId14"/>
    <p:sldId id="304" r:id="rId15"/>
    <p:sldId id="305" r:id="rId16"/>
    <p:sldId id="306" r:id="rId17"/>
    <p:sldId id="311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3" autoAdjust="0"/>
    <p:restoredTop sz="94291" autoAdjust="0"/>
  </p:normalViewPr>
  <p:slideViewPr>
    <p:cSldViewPr snapToGrid="0">
      <p:cViewPr>
        <p:scale>
          <a:sx n="70" d="100"/>
          <a:sy n="70" d="100"/>
        </p:scale>
        <p:origin x="42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8013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22/10/2021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22/10/2021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22/10/2021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-161925" y="304800"/>
            <a:ext cx="8810625" cy="170497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</a:t>
            </a:r>
            <a:r>
              <a:rPr lang="en-US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TIẾNG VIỆT LỚP 1D</a:t>
            </a: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5554" y="5957570"/>
            <a:ext cx="654217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</a:t>
            </a:r>
            <a:r>
              <a:rPr lang="en-US" altLang="zh-CN" sz="36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 Thị Thái.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4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90650" y="5857874"/>
            <a:ext cx="664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dỡ hàng ở cảng.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729"/>
            <a:ext cx="9144000" cy="472674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1609" y="1130645"/>
            <a:ext cx="4731365" cy="2821496"/>
            <a:chOff x="21609" y="1130644"/>
            <a:chExt cx="4731365" cy="2877871"/>
          </a:xfrm>
        </p:grpSpPr>
        <p:sp>
          <p:nvSpPr>
            <p:cNvPr id="3" name="TextBox 2"/>
            <p:cNvSpPr txBox="1"/>
            <p:nvPr/>
          </p:nvSpPr>
          <p:spPr>
            <a:xfrm>
              <a:off x="21609" y="1130644"/>
              <a:ext cx="4731365" cy="2877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9388" y="1944206"/>
              <a:ext cx="24884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 cá 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91792" y="1142451"/>
            <a:ext cx="4333158" cy="2832641"/>
            <a:chOff x="4752974" y="1130644"/>
            <a:chExt cx="4352510" cy="2904785"/>
          </a:xfrm>
        </p:grpSpPr>
        <p:sp>
          <p:nvSpPr>
            <p:cNvPr id="8" name="TextBox 7"/>
            <p:cNvSpPr txBox="1"/>
            <p:nvPr/>
          </p:nvSpPr>
          <p:spPr>
            <a:xfrm>
              <a:off x="4752974" y="1130644"/>
              <a:ext cx="4352510" cy="290478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3700" y="2152650"/>
              <a:ext cx="3482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bê bể cá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865"/>
            <a:ext cx="4761389" cy="289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30" y="1149956"/>
            <a:ext cx="4363954" cy="28213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647" y="4005844"/>
            <a:ext cx="4746943" cy="2689569"/>
            <a:chOff x="21609" y="4012778"/>
            <a:chExt cx="4746943" cy="2689569"/>
          </a:xfrm>
        </p:grpSpPr>
        <p:sp>
          <p:nvSpPr>
            <p:cNvPr id="14" name="Rectangle 13"/>
            <p:cNvSpPr/>
            <p:nvPr/>
          </p:nvSpPr>
          <p:spPr>
            <a:xfrm>
              <a:off x="21609" y="4012778"/>
              <a:ext cx="4746943" cy="2689569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1122" y="4964364"/>
              <a:ext cx="3762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 đỏ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9592" y="4015368"/>
            <a:ext cx="4401835" cy="2670519"/>
            <a:chOff x="5522835" y="1537244"/>
            <a:chExt cx="4401835" cy="2670519"/>
          </a:xfrm>
        </p:grpSpPr>
        <p:sp>
          <p:nvSpPr>
            <p:cNvPr id="16" name="Rectangle 15"/>
            <p:cNvSpPr/>
            <p:nvPr/>
          </p:nvSpPr>
          <p:spPr>
            <a:xfrm>
              <a:off x="5522835" y="1537244"/>
              <a:ext cx="4401835" cy="2670519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0576" y="2503447"/>
              <a:ext cx="3405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 có đỗ đỏ.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1" y="3991907"/>
            <a:ext cx="4735341" cy="26964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202" y="3976130"/>
            <a:ext cx="4397445" cy="2701925"/>
          </a:xfrm>
          <a:prstGeom prst="rect">
            <a:avLst/>
          </a:prstGeom>
        </p:spPr>
      </p:pic>
      <p:sp>
        <p:nvSpPr>
          <p:cNvPr id="27" name="Heart 26"/>
          <p:cNvSpPr/>
          <p:nvPr/>
        </p:nvSpPr>
        <p:spPr>
          <a:xfrm>
            <a:off x="129364" y="1228964"/>
            <a:ext cx="825910" cy="8804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4871445" y="1212574"/>
            <a:ext cx="811599" cy="882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129364" y="4086225"/>
            <a:ext cx="825910" cy="8453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4800600" y="4038600"/>
            <a:ext cx="742950" cy="8304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75" y="6241019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 con mời bạn đi xem hội.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787"/>
          <a:stretch/>
        </p:blipFill>
        <p:spPr>
          <a:xfrm>
            <a:off x="1028677" y="1274073"/>
            <a:ext cx="7497719" cy="48479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0585" y="1219221"/>
            <a:ext cx="4731365" cy="2821496"/>
            <a:chOff x="4789502" y="1918323"/>
            <a:chExt cx="4731365" cy="2877871"/>
          </a:xfrm>
        </p:grpSpPr>
        <p:sp>
          <p:nvSpPr>
            <p:cNvPr id="3" name="TextBox 2"/>
            <p:cNvSpPr txBox="1"/>
            <p:nvPr/>
          </p:nvSpPr>
          <p:spPr>
            <a:xfrm>
              <a:off x="4789502" y="1918323"/>
              <a:ext cx="4731365" cy="2877871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1759" y="3037738"/>
              <a:ext cx="2875122" cy="84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chồn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91792" y="1199552"/>
            <a:ext cx="4333158" cy="2775540"/>
            <a:chOff x="4752974" y="1130644"/>
            <a:chExt cx="4352510" cy="2904785"/>
          </a:xfrm>
        </p:grpSpPr>
        <p:sp>
          <p:nvSpPr>
            <p:cNvPr id="8" name="TextBox 7"/>
            <p:cNvSpPr txBox="1"/>
            <p:nvPr/>
          </p:nvSpPr>
          <p:spPr>
            <a:xfrm>
              <a:off x="4752974" y="1130644"/>
              <a:ext cx="4352510" cy="290478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23700" y="2152650"/>
              <a:ext cx="3482176" cy="85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 mưa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" y="1181326"/>
            <a:ext cx="4832879" cy="2897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079" y="1194072"/>
            <a:ext cx="4363954" cy="282133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9417" y="4035076"/>
            <a:ext cx="4832879" cy="2793766"/>
            <a:chOff x="8687" y="2682720"/>
            <a:chExt cx="4832879" cy="2689569"/>
          </a:xfrm>
        </p:grpSpPr>
        <p:sp>
          <p:nvSpPr>
            <p:cNvPr id="14" name="Rectangle 13"/>
            <p:cNvSpPr/>
            <p:nvPr/>
          </p:nvSpPr>
          <p:spPr>
            <a:xfrm>
              <a:off x="8687" y="2682720"/>
              <a:ext cx="4832879" cy="2689569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6878" y="3567874"/>
              <a:ext cx="4422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sau khôn lớn.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23074" y="4096072"/>
            <a:ext cx="4646173" cy="2670519"/>
            <a:chOff x="5520730" y="615566"/>
            <a:chExt cx="4746943" cy="2670519"/>
          </a:xfrm>
        </p:grpSpPr>
        <p:sp>
          <p:nvSpPr>
            <p:cNvPr id="16" name="Rectangle 15"/>
            <p:cNvSpPr/>
            <p:nvPr/>
          </p:nvSpPr>
          <p:spPr>
            <a:xfrm>
              <a:off x="5520730" y="615566"/>
              <a:ext cx="4401835" cy="2670519"/>
            </a:xfrm>
            <a:prstGeom prst="rect">
              <a:avLst/>
            </a:prstGeom>
            <a:solidFill>
              <a:srgbClr val="FFFF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26192" y="1342378"/>
              <a:ext cx="4741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chồn đi trú mưa.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3" y="4020887"/>
            <a:ext cx="4861621" cy="2807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206" y="3988114"/>
            <a:ext cx="4397445" cy="2840728"/>
          </a:xfrm>
          <a:prstGeom prst="rect">
            <a:avLst/>
          </a:prstGeom>
        </p:spPr>
      </p:pic>
      <p:sp>
        <p:nvSpPr>
          <p:cNvPr id="27" name="Heart 26"/>
          <p:cNvSpPr/>
          <p:nvPr/>
        </p:nvSpPr>
        <p:spPr>
          <a:xfrm>
            <a:off x="129364" y="1219221"/>
            <a:ext cx="825910" cy="88045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4871445" y="1212574"/>
            <a:ext cx="811599" cy="882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129364" y="4086225"/>
            <a:ext cx="825910" cy="8453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4800600" y="4038600"/>
            <a:ext cx="742950" cy="83049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" y="612208"/>
            <a:ext cx="9115425" cy="471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772" y="5324181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924050"/>
            <a:ext cx="2889388" cy="311785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585" y="1924050"/>
            <a:ext cx="2649116" cy="304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7" y="1924051"/>
            <a:ext cx="2864660" cy="3042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 o@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4575" y="1228725"/>
            <a:ext cx="4105275" cy="467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26" y="0"/>
            <a:ext cx="4365899" cy="11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25" y="447675"/>
            <a:ext cx="9067800" cy="546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8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51</Words>
  <Application>Microsoft Office PowerPoint</Application>
  <PresentationFormat>On-screen Show (4:3)</PresentationFormat>
  <Paragraphs>13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    CHÀO MỪNG CÁC EM ĐẾN VỚI TIẾT TIẾNG VIỆT LỚP 1D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95</cp:revision>
  <dcterms:created xsi:type="dcterms:W3CDTF">2020-08-07T01:41:00Z</dcterms:created>
  <dcterms:modified xsi:type="dcterms:W3CDTF">2021-10-22T03:17:53Z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