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ink/ink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73" r:id="rId3"/>
    <p:sldId id="258" r:id="rId4"/>
    <p:sldId id="260" r:id="rId5"/>
    <p:sldId id="274" r:id="rId6"/>
    <p:sldId id="275" r:id="rId7"/>
    <p:sldId id="276" r:id="rId8"/>
    <p:sldId id="261" r:id="rId9"/>
    <p:sldId id="263" r:id="rId10"/>
    <p:sldId id="262" r:id="rId11"/>
    <p:sldId id="264" r:id="rId12"/>
    <p:sldId id="266" r:id="rId13"/>
    <p:sldId id="267" r:id="rId14"/>
    <p:sldId id="268" r:id="rId15"/>
    <p:sldId id="270" r:id="rId16"/>
    <p:sldId id="271" r:id="rId17"/>
    <p:sldId id="272" r:id="rId18"/>
  </p:sldIdLst>
  <p:sldSz cx="9144000" cy="5143500" type="screen16x9"/>
  <p:notesSz cx="6858000" cy="9144000"/>
  <p:defaultTextStyle>
    <a:defPPr>
      <a:defRPr lang="en-US"/>
    </a:defPPr>
    <a:lvl1pPr marL="0" algn="l" defTabSz="913910" rtl="0" eaLnBrk="1" latinLnBrk="0" hangingPunct="1">
      <a:defRPr sz="1800" kern="1200">
        <a:solidFill>
          <a:schemeClr val="tx1"/>
        </a:solidFill>
        <a:latin typeface="+mn-lt"/>
        <a:ea typeface="+mn-ea"/>
        <a:cs typeface="+mn-cs"/>
      </a:defRPr>
    </a:lvl1pPr>
    <a:lvl2pPr marL="456955" algn="l" defTabSz="913910" rtl="0" eaLnBrk="1" latinLnBrk="0" hangingPunct="1">
      <a:defRPr sz="1800" kern="1200">
        <a:solidFill>
          <a:schemeClr val="tx1"/>
        </a:solidFill>
        <a:latin typeface="+mn-lt"/>
        <a:ea typeface="+mn-ea"/>
        <a:cs typeface="+mn-cs"/>
      </a:defRPr>
    </a:lvl2pPr>
    <a:lvl3pPr marL="913910" algn="l" defTabSz="913910" rtl="0" eaLnBrk="1" latinLnBrk="0" hangingPunct="1">
      <a:defRPr sz="1800" kern="1200">
        <a:solidFill>
          <a:schemeClr val="tx1"/>
        </a:solidFill>
        <a:latin typeface="+mn-lt"/>
        <a:ea typeface="+mn-ea"/>
        <a:cs typeface="+mn-cs"/>
      </a:defRPr>
    </a:lvl3pPr>
    <a:lvl4pPr marL="1370865" algn="l" defTabSz="913910" rtl="0" eaLnBrk="1" latinLnBrk="0" hangingPunct="1">
      <a:defRPr sz="1800" kern="1200">
        <a:solidFill>
          <a:schemeClr val="tx1"/>
        </a:solidFill>
        <a:latin typeface="+mn-lt"/>
        <a:ea typeface="+mn-ea"/>
        <a:cs typeface="+mn-cs"/>
      </a:defRPr>
    </a:lvl4pPr>
    <a:lvl5pPr marL="1827821" algn="l" defTabSz="913910" rtl="0" eaLnBrk="1" latinLnBrk="0" hangingPunct="1">
      <a:defRPr sz="1800" kern="1200">
        <a:solidFill>
          <a:schemeClr val="tx1"/>
        </a:solidFill>
        <a:latin typeface="+mn-lt"/>
        <a:ea typeface="+mn-ea"/>
        <a:cs typeface="+mn-cs"/>
      </a:defRPr>
    </a:lvl5pPr>
    <a:lvl6pPr marL="2284776" algn="l" defTabSz="913910" rtl="0" eaLnBrk="1" latinLnBrk="0" hangingPunct="1">
      <a:defRPr sz="1800" kern="1200">
        <a:solidFill>
          <a:schemeClr val="tx1"/>
        </a:solidFill>
        <a:latin typeface="+mn-lt"/>
        <a:ea typeface="+mn-ea"/>
        <a:cs typeface="+mn-cs"/>
      </a:defRPr>
    </a:lvl6pPr>
    <a:lvl7pPr marL="2741731" algn="l" defTabSz="913910" rtl="0" eaLnBrk="1" latinLnBrk="0" hangingPunct="1">
      <a:defRPr sz="1800" kern="1200">
        <a:solidFill>
          <a:schemeClr val="tx1"/>
        </a:solidFill>
        <a:latin typeface="+mn-lt"/>
        <a:ea typeface="+mn-ea"/>
        <a:cs typeface="+mn-cs"/>
      </a:defRPr>
    </a:lvl7pPr>
    <a:lvl8pPr marL="3198686" algn="l" defTabSz="913910" rtl="0" eaLnBrk="1" latinLnBrk="0" hangingPunct="1">
      <a:defRPr sz="1800" kern="1200">
        <a:solidFill>
          <a:schemeClr val="tx1"/>
        </a:solidFill>
        <a:latin typeface="+mn-lt"/>
        <a:ea typeface="+mn-ea"/>
        <a:cs typeface="+mn-cs"/>
      </a:defRPr>
    </a:lvl8pPr>
    <a:lvl9pPr marL="3655641" algn="l" defTabSz="91391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8426"/>
    <a:srgbClr val="FFC611"/>
    <a:srgbClr val="FFD347"/>
    <a:srgbClr val="FFD243"/>
    <a:srgbClr val="EBF6F9"/>
    <a:srgbClr val="BEE395"/>
    <a:srgbClr val="A9DA74"/>
    <a:srgbClr val="00863D"/>
    <a:srgbClr val="009E47"/>
    <a:srgbClr val="9CD4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940" y="5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75" units="1/cm"/>
          <inkml:channelProperty channel="Y" name="resolution" value="75" units="1/cm"/>
          <inkml:channelProperty channel="T" name="resolution" value="1" units="1/dev"/>
        </inkml:channelProperties>
      </inkml:inkSource>
      <inkml:timestamp xml:id="ts0" timeString="2022-06-06T02:33:53.230"/>
    </inkml:context>
    <inkml:brush xml:id="br0">
      <inkml:brushProperty name="width" value="0.05292" units="cm"/>
      <inkml:brushProperty name="height" value="0.05292" units="cm"/>
      <inkml:brushProperty name="color" value="#FF0000"/>
    </inkml:brush>
  </inkml:definitions>
  <inkml:trace contextRef="#ctx0" brushRef="#br0">7858 5252 0,'0'-13'125,"13"13"-109,1 0 15,12 0 0,1 0-31,-14 0 16,40 0-1,-14 0 17,-12-27-17,12 27 1,-12 0 15,-1 0-15,1 0-1,-14 0 1,14 0 15,-1-26-31,-13 26 16,14 0 0,-1 0 15,1 0-16,-14 0 1,13 0 0,1 0-1,-14 0 17,66 0-32,-39 0 15,-14 0-15,27 0 31,-13 0-15,-13 0 0,12 0-1,14 0 1,-13-40 0,13 40-1,13 0 1,0 0-1,27 0 1,-27 0 0,13 0-1,1 0 1,-41 0 0,-12 0-1,-14 0 16,40 40-31,-13-40 16,-14 0 0,40 0-1,-13 0 17,-13 13-1,-14-13-16,1 0 1,-14 0 0,40 0-1,-40 0 1,13 53 0,1-53-1,-1 0 1,-26 26-1,53 1 1,-53-14 0,40-13-1,-14 27 17,-12-1-17,12-26 1,1 13-1,-27 14 1,13-27 0,-13-13 62,26 13-63,1 0 1,-27-14 0,26 14-16,-26-26 31,13 26-31,40-27 16,-39 27 15,12-13-16,27-13 1</inkml:trace>
</inkml:ink>
</file>

<file path=ppt/ink/ink2.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75" units="1/cm"/>
          <inkml:channelProperty channel="Y" name="resolution" value="75" units="1/cm"/>
          <inkml:channelProperty channel="T" name="resolution" value="1" units="1/dev"/>
        </inkml:channelProperties>
      </inkml:inkSource>
      <inkml:timestamp xml:id="ts0" timeString="2022-06-06T02:39:14.549"/>
    </inkml:context>
    <inkml:brush xml:id="br0">
      <inkml:brushProperty name="width" value="0.05292" units="cm"/>
      <inkml:brushProperty name="height" value="0.05292" units="cm"/>
      <inkml:brushProperty name="color" value="#FF0000"/>
    </inkml:brush>
  </inkml:definitions>
  <inkml:trace contextRef="#ctx0" brushRef="#br0">16682 8321 0,'0'13'94,"13"-13"-32,0 0-30,14 0-1,-1 0-16,-12 0 32,12 0-31,1 0 0,-14 0 15,13 0-16,27 0 1,-13 0 0,-14 0-1,-13 0-15,40 0 32,-26 0-17,-14 0 1,66 0-1,-39 0 1,26 27-16,-26-27 16,-14 26-1,1-26 1,-14 0 15,14 0-15,-1 0-1,0 0 17,-12 0-17,12 0 1,14 27 0,13-27-1,-27 0 1,107 0-1,-28 26 1,-65-26 0,39 0-1,-65 0 63,12 0-78,1 0 16,-1 0 0,-13 0-1,14 0 1,12 0 0,67 0-1,-53 0 1,40 0-1,-14 0 1,-52 0 15,-14 0-31,13 0 16,1 0 15,-14 0-15,40 0-1,-13 0 17,12 0-17,120 0 1,-79-13 0,66 13-1,172-40 1,-212 40-1,-93 0 1,1 0 640,-1 0-640,14 0 0,13 0-16,0 0 15,13 0 1,13 0-1,-66 0 32,14 0-31,26 0-16,-40 0 16,66 0-1,-39 0 1,13 0-1,-13 0 1,-14 0 0,0 0 15,14 0-15,-13 0-1,-1 0 1,14 0-1,-14 0 17,-13 0-17,40 0 1,-13 0 0,-13 0-16,25 0 31,-38 0-16,12 0-15,1 0 16,-14 0 0,40 0 62,-27 0-63,-13 0-15,14 0 16,-1 0 0,14-26 15,66 26-15,-53 0-1,-14-13 1,1 13-1,-13 0 1,12 0 0,94-27-1,-41 27 1,1-26 0,-40 26-1,-27 0 1,-13 0 15,40 0 32,-26 0-48</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1BC2AF-ECAD-4B64-9E5E-57F7F29CBAD2}" type="datetimeFigureOut">
              <a:rPr lang="en-US" smtClean="0"/>
              <a:t>6/6/2022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FEA3F6-B450-4284-BB2C-4DA94784FDB0}" type="slidenum">
              <a:rPr lang="en-US" smtClean="0"/>
              <a:t>‹#›</a:t>
            </a:fld>
            <a:endParaRPr lang="en-US"/>
          </a:p>
        </p:txBody>
      </p:sp>
    </p:spTree>
    <p:extLst>
      <p:ext uri="{BB962C8B-B14F-4D97-AF65-F5344CB8AC3E}">
        <p14:creationId xmlns:p14="http://schemas.microsoft.com/office/powerpoint/2010/main" val="2254272202"/>
      </p:ext>
    </p:extLst>
  </p:cSld>
  <p:clrMap bg1="lt1" tx1="dk1" bg2="lt2" tx2="dk2" accent1="accent1" accent2="accent2" accent3="accent3" accent4="accent4" accent5="accent5" accent6="accent6" hlink="hlink" folHlink="folHlink"/>
  <p:notesStyle>
    <a:lvl1pPr marL="0" algn="l" defTabSz="914034" rtl="0" eaLnBrk="1" latinLnBrk="0" hangingPunct="1">
      <a:defRPr sz="1200" kern="1200">
        <a:solidFill>
          <a:schemeClr val="tx1"/>
        </a:solidFill>
        <a:latin typeface="+mn-lt"/>
        <a:ea typeface="+mn-ea"/>
        <a:cs typeface="+mn-cs"/>
      </a:defRPr>
    </a:lvl1pPr>
    <a:lvl2pPr marL="457017" algn="l" defTabSz="914034" rtl="0" eaLnBrk="1" latinLnBrk="0" hangingPunct="1">
      <a:defRPr sz="1200" kern="1200">
        <a:solidFill>
          <a:schemeClr val="tx1"/>
        </a:solidFill>
        <a:latin typeface="+mn-lt"/>
        <a:ea typeface="+mn-ea"/>
        <a:cs typeface="+mn-cs"/>
      </a:defRPr>
    </a:lvl2pPr>
    <a:lvl3pPr marL="914034" algn="l" defTabSz="914034" rtl="0" eaLnBrk="1" latinLnBrk="0" hangingPunct="1">
      <a:defRPr sz="1200" kern="1200">
        <a:solidFill>
          <a:schemeClr val="tx1"/>
        </a:solidFill>
        <a:latin typeface="+mn-lt"/>
        <a:ea typeface="+mn-ea"/>
        <a:cs typeface="+mn-cs"/>
      </a:defRPr>
    </a:lvl3pPr>
    <a:lvl4pPr marL="1371051" algn="l" defTabSz="914034" rtl="0" eaLnBrk="1" latinLnBrk="0" hangingPunct="1">
      <a:defRPr sz="1200" kern="1200">
        <a:solidFill>
          <a:schemeClr val="tx1"/>
        </a:solidFill>
        <a:latin typeface="+mn-lt"/>
        <a:ea typeface="+mn-ea"/>
        <a:cs typeface="+mn-cs"/>
      </a:defRPr>
    </a:lvl4pPr>
    <a:lvl5pPr marL="1828068" algn="l" defTabSz="914034" rtl="0" eaLnBrk="1" latinLnBrk="0" hangingPunct="1">
      <a:defRPr sz="1200" kern="1200">
        <a:solidFill>
          <a:schemeClr val="tx1"/>
        </a:solidFill>
        <a:latin typeface="+mn-lt"/>
        <a:ea typeface="+mn-ea"/>
        <a:cs typeface="+mn-cs"/>
      </a:defRPr>
    </a:lvl5pPr>
    <a:lvl6pPr marL="2285086" algn="l" defTabSz="914034" rtl="0" eaLnBrk="1" latinLnBrk="0" hangingPunct="1">
      <a:defRPr sz="1200" kern="1200">
        <a:solidFill>
          <a:schemeClr val="tx1"/>
        </a:solidFill>
        <a:latin typeface="+mn-lt"/>
        <a:ea typeface="+mn-ea"/>
        <a:cs typeface="+mn-cs"/>
      </a:defRPr>
    </a:lvl6pPr>
    <a:lvl7pPr marL="2742103" algn="l" defTabSz="914034" rtl="0" eaLnBrk="1" latinLnBrk="0" hangingPunct="1">
      <a:defRPr sz="1200" kern="1200">
        <a:solidFill>
          <a:schemeClr val="tx1"/>
        </a:solidFill>
        <a:latin typeface="+mn-lt"/>
        <a:ea typeface="+mn-ea"/>
        <a:cs typeface="+mn-cs"/>
      </a:defRPr>
    </a:lvl7pPr>
    <a:lvl8pPr marL="3199120" algn="l" defTabSz="914034" rtl="0" eaLnBrk="1" latinLnBrk="0" hangingPunct="1">
      <a:defRPr sz="1200" kern="1200">
        <a:solidFill>
          <a:schemeClr val="tx1"/>
        </a:solidFill>
        <a:latin typeface="+mn-lt"/>
        <a:ea typeface="+mn-ea"/>
        <a:cs typeface="+mn-cs"/>
      </a:defRPr>
    </a:lvl8pPr>
    <a:lvl9pPr marL="3656137" algn="l" defTabSz="91403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Giáo</a:t>
            </a:r>
            <a:r>
              <a:rPr lang="en-US" baseline="0"/>
              <a:t> viên chủ động giải thích từ khó, cho hs luyện đọc từ. Từ khó có thể linh động theo vùng miền, không nhất thiết dạy theo giáo án soạn sẵn.</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4</a:t>
            </a:fld>
            <a:endParaRPr lang="en-US"/>
          </a:p>
        </p:txBody>
      </p:sp>
    </p:spTree>
    <p:extLst>
      <p:ext uri="{BB962C8B-B14F-4D97-AF65-F5344CB8AC3E}">
        <p14:creationId xmlns:p14="http://schemas.microsoft.com/office/powerpoint/2010/main" val="2205804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Phần</a:t>
            </a:r>
            <a:r>
              <a:rPr lang="en-US" baseline="0"/>
              <a:t> này GV k đánh dấu câu nữa mà để hs chủ động đánh dấu trong sách, chủ động đọc ạ</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8</a:t>
            </a:fld>
            <a:endParaRPr lang="en-US"/>
          </a:p>
        </p:txBody>
      </p:sp>
    </p:spTree>
    <p:extLst>
      <p:ext uri="{BB962C8B-B14F-4D97-AF65-F5344CB8AC3E}">
        <p14:creationId xmlns:p14="http://schemas.microsoft.com/office/powerpoint/2010/main" val="1621437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Gọi</a:t>
            </a:r>
            <a:r>
              <a:rPr lang="en-US" baseline="0"/>
              <a:t> HS đọc lại bài</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12</a:t>
            </a:fld>
            <a:endParaRPr lang="en-US"/>
          </a:p>
        </p:txBody>
      </p:sp>
    </p:spTree>
    <p:extLst>
      <p:ext uri="{BB962C8B-B14F-4D97-AF65-F5344CB8AC3E}">
        <p14:creationId xmlns:p14="http://schemas.microsoft.com/office/powerpoint/2010/main" val="2345454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Nhắc</a:t>
            </a:r>
            <a:r>
              <a:rPr lang="en-US" baseline="0"/>
              <a:t> HS chú ý cách viết hoa tên ngày lễ. HS rất giỏi nên GV nhắc là nó sẽ nhớ đó. Đừng xem thường bọn nhỏ khi dạy học nhé.</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13</a:t>
            </a:fld>
            <a:endParaRPr lang="en-US"/>
          </a:p>
        </p:txBody>
      </p:sp>
    </p:spTree>
    <p:extLst>
      <p:ext uri="{BB962C8B-B14F-4D97-AF65-F5344CB8AC3E}">
        <p14:creationId xmlns:p14="http://schemas.microsoft.com/office/powerpoint/2010/main" val="3676506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GV hướng</a:t>
            </a:r>
            <a:r>
              <a:rPr lang="en-US" baseline="0"/>
              <a:t> dẫn hs đồ chữ hoa V. GV hỏi để khai thác cho HS hiểu kĩ thuật viết (chữ đầu câu viết hoa, cuối câu có dấu chấm, khoảng cách các chữ bằng 1 con chữ o…)</a:t>
            </a:r>
            <a:endParaRPr lang="en-US"/>
          </a:p>
        </p:txBody>
      </p:sp>
      <p:sp>
        <p:nvSpPr>
          <p:cNvPr id="4" name="Slide Number Placeholder 3"/>
          <p:cNvSpPr>
            <a:spLocks noGrp="1"/>
          </p:cNvSpPr>
          <p:nvPr>
            <p:ph type="sldNum" sz="quarter" idx="10"/>
          </p:nvPr>
        </p:nvSpPr>
        <p:spPr/>
        <p:txBody>
          <a:bodyPr/>
          <a:lstStyle/>
          <a:p>
            <a:fld id="{7AFEA3F6-B450-4284-BB2C-4DA94784FDB0}" type="slidenum">
              <a:rPr lang="en-US" smtClean="0"/>
              <a:t>15</a:t>
            </a:fld>
            <a:endParaRPr lang="en-US"/>
          </a:p>
        </p:txBody>
      </p:sp>
    </p:spTree>
    <p:extLst>
      <p:ext uri="{BB962C8B-B14F-4D97-AF65-F5344CB8AC3E}">
        <p14:creationId xmlns:p14="http://schemas.microsoft.com/office/powerpoint/2010/main" val="2365446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6955" indent="0" algn="ctr">
              <a:buNone/>
              <a:defRPr>
                <a:solidFill>
                  <a:schemeClr val="tx1">
                    <a:tint val="75000"/>
                  </a:schemeClr>
                </a:solidFill>
              </a:defRPr>
            </a:lvl2pPr>
            <a:lvl3pPr marL="913910" indent="0" algn="ctr">
              <a:buNone/>
              <a:defRPr>
                <a:solidFill>
                  <a:schemeClr val="tx1">
                    <a:tint val="75000"/>
                  </a:schemeClr>
                </a:solidFill>
              </a:defRPr>
            </a:lvl3pPr>
            <a:lvl4pPr marL="1370865" indent="0" algn="ctr">
              <a:buNone/>
              <a:defRPr>
                <a:solidFill>
                  <a:schemeClr val="tx1">
                    <a:tint val="75000"/>
                  </a:schemeClr>
                </a:solidFill>
              </a:defRPr>
            </a:lvl4pPr>
            <a:lvl5pPr marL="1827821" indent="0" algn="ctr">
              <a:buNone/>
              <a:defRPr>
                <a:solidFill>
                  <a:schemeClr val="tx1">
                    <a:tint val="75000"/>
                  </a:schemeClr>
                </a:solidFill>
              </a:defRPr>
            </a:lvl5pPr>
            <a:lvl6pPr marL="2284776" indent="0" algn="ctr">
              <a:buNone/>
              <a:defRPr>
                <a:solidFill>
                  <a:schemeClr val="tx1">
                    <a:tint val="75000"/>
                  </a:schemeClr>
                </a:solidFill>
              </a:defRPr>
            </a:lvl6pPr>
            <a:lvl7pPr marL="2741731" indent="0" algn="ctr">
              <a:buNone/>
              <a:defRPr>
                <a:solidFill>
                  <a:schemeClr val="tx1">
                    <a:tint val="75000"/>
                  </a:schemeClr>
                </a:solidFill>
              </a:defRPr>
            </a:lvl7pPr>
            <a:lvl8pPr marL="3198686" indent="0" algn="ctr">
              <a:buNone/>
              <a:defRPr>
                <a:solidFill>
                  <a:schemeClr val="tx1">
                    <a:tint val="75000"/>
                  </a:schemeClr>
                </a:solidFill>
              </a:defRPr>
            </a:lvl8pPr>
            <a:lvl9pPr marL="3655641"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CEF851F-4C9B-4ED8-A706-7687066F5A2C}" type="datetimeFigureOut">
              <a:rPr lang="en-US" smtClean="0"/>
              <a:t>6/6/2022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12695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EF851F-4C9B-4ED8-A706-7687066F5A2C}" type="datetimeFigureOut">
              <a:rPr lang="en-US" smtClean="0"/>
              <a:t>6/6/2022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508913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EF851F-4C9B-4ED8-A706-7687066F5A2C}" type="datetimeFigureOut">
              <a:rPr lang="en-US" smtClean="0"/>
              <a:t>6/6/2022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1106682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CEF851F-4C9B-4ED8-A706-7687066F5A2C}" type="datetimeFigureOut">
              <a:rPr lang="en-US" smtClean="0"/>
              <a:t>6/6/2022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820573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6955" indent="0">
              <a:buNone/>
              <a:defRPr sz="1800">
                <a:solidFill>
                  <a:schemeClr val="tx1">
                    <a:tint val="75000"/>
                  </a:schemeClr>
                </a:solidFill>
              </a:defRPr>
            </a:lvl2pPr>
            <a:lvl3pPr marL="913910" indent="0">
              <a:buNone/>
              <a:defRPr sz="1600">
                <a:solidFill>
                  <a:schemeClr val="tx1">
                    <a:tint val="75000"/>
                  </a:schemeClr>
                </a:solidFill>
              </a:defRPr>
            </a:lvl3pPr>
            <a:lvl4pPr marL="1370865" indent="0">
              <a:buNone/>
              <a:defRPr sz="1400">
                <a:solidFill>
                  <a:schemeClr val="tx1">
                    <a:tint val="75000"/>
                  </a:schemeClr>
                </a:solidFill>
              </a:defRPr>
            </a:lvl4pPr>
            <a:lvl5pPr marL="1827821" indent="0">
              <a:buNone/>
              <a:defRPr sz="1400">
                <a:solidFill>
                  <a:schemeClr val="tx1">
                    <a:tint val="75000"/>
                  </a:schemeClr>
                </a:solidFill>
              </a:defRPr>
            </a:lvl5pPr>
            <a:lvl6pPr marL="2284776" indent="0">
              <a:buNone/>
              <a:defRPr sz="1400">
                <a:solidFill>
                  <a:schemeClr val="tx1">
                    <a:tint val="75000"/>
                  </a:schemeClr>
                </a:solidFill>
              </a:defRPr>
            </a:lvl6pPr>
            <a:lvl7pPr marL="2741731" indent="0">
              <a:buNone/>
              <a:defRPr sz="1400">
                <a:solidFill>
                  <a:schemeClr val="tx1">
                    <a:tint val="75000"/>
                  </a:schemeClr>
                </a:solidFill>
              </a:defRPr>
            </a:lvl7pPr>
            <a:lvl8pPr marL="3198686" indent="0">
              <a:buNone/>
              <a:defRPr sz="1400">
                <a:solidFill>
                  <a:schemeClr val="tx1">
                    <a:tint val="75000"/>
                  </a:schemeClr>
                </a:solidFill>
              </a:defRPr>
            </a:lvl8pPr>
            <a:lvl9pPr marL="3655641"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CEF851F-4C9B-4ED8-A706-7687066F5A2C}" type="datetimeFigureOut">
              <a:rPr lang="en-US" smtClean="0"/>
              <a:t>6/6/2022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560170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CEF851F-4C9B-4ED8-A706-7687066F5A2C}" type="datetimeFigureOut">
              <a:rPr lang="en-US" smtClean="0"/>
              <a:t>6/6/2022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3880206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6955" indent="0">
              <a:buNone/>
              <a:defRPr sz="2000" b="1"/>
            </a:lvl2pPr>
            <a:lvl3pPr marL="913910" indent="0">
              <a:buNone/>
              <a:defRPr sz="1800" b="1"/>
            </a:lvl3pPr>
            <a:lvl4pPr marL="1370865" indent="0">
              <a:buNone/>
              <a:defRPr sz="1600" b="1"/>
            </a:lvl4pPr>
            <a:lvl5pPr marL="1827821" indent="0">
              <a:buNone/>
              <a:defRPr sz="1600" b="1"/>
            </a:lvl5pPr>
            <a:lvl6pPr marL="2284776" indent="0">
              <a:buNone/>
              <a:defRPr sz="1600" b="1"/>
            </a:lvl6pPr>
            <a:lvl7pPr marL="2741731" indent="0">
              <a:buNone/>
              <a:defRPr sz="1600" b="1"/>
            </a:lvl7pPr>
            <a:lvl8pPr marL="3198686" indent="0">
              <a:buNone/>
              <a:defRPr sz="1600" b="1"/>
            </a:lvl8pPr>
            <a:lvl9pPr marL="3655641"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151335"/>
            <a:ext cx="4041775" cy="479822"/>
          </a:xfrm>
        </p:spPr>
        <p:txBody>
          <a:bodyPr anchor="b"/>
          <a:lstStyle>
            <a:lvl1pPr marL="0" indent="0">
              <a:buNone/>
              <a:defRPr sz="2400" b="1"/>
            </a:lvl1pPr>
            <a:lvl2pPr marL="456955" indent="0">
              <a:buNone/>
              <a:defRPr sz="2000" b="1"/>
            </a:lvl2pPr>
            <a:lvl3pPr marL="913910" indent="0">
              <a:buNone/>
              <a:defRPr sz="1800" b="1"/>
            </a:lvl3pPr>
            <a:lvl4pPr marL="1370865" indent="0">
              <a:buNone/>
              <a:defRPr sz="1600" b="1"/>
            </a:lvl4pPr>
            <a:lvl5pPr marL="1827821" indent="0">
              <a:buNone/>
              <a:defRPr sz="1600" b="1"/>
            </a:lvl5pPr>
            <a:lvl6pPr marL="2284776" indent="0">
              <a:buNone/>
              <a:defRPr sz="1600" b="1"/>
            </a:lvl6pPr>
            <a:lvl7pPr marL="2741731" indent="0">
              <a:buNone/>
              <a:defRPr sz="1600" b="1"/>
            </a:lvl7pPr>
            <a:lvl8pPr marL="3198686" indent="0">
              <a:buNone/>
              <a:defRPr sz="1600" b="1"/>
            </a:lvl8pPr>
            <a:lvl9pPr marL="365564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CEF851F-4C9B-4ED8-A706-7687066F5A2C}" type="datetimeFigureOut">
              <a:rPr lang="en-US" smtClean="0"/>
              <a:t>6/6/2022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820699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CEF851F-4C9B-4ED8-A706-7687066F5A2C}" type="datetimeFigureOut">
              <a:rPr lang="en-US" smtClean="0"/>
              <a:t>6/6/2022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757197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EF851F-4C9B-4ED8-A706-7687066F5A2C}" type="datetimeFigureOut">
              <a:rPr lang="en-US" smtClean="0"/>
              <a:t>6/6/2022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3588749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076327"/>
            <a:ext cx="3008313" cy="3518297"/>
          </a:xfrm>
        </p:spPr>
        <p:txBody>
          <a:bodyPr/>
          <a:lstStyle>
            <a:lvl1pPr marL="0" indent="0">
              <a:buNone/>
              <a:defRPr sz="1400"/>
            </a:lvl1pPr>
            <a:lvl2pPr marL="456955" indent="0">
              <a:buNone/>
              <a:defRPr sz="1200"/>
            </a:lvl2pPr>
            <a:lvl3pPr marL="913910" indent="0">
              <a:buNone/>
              <a:defRPr sz="1000"/>
            </a:lvl3pPr>
            <a:lvl4pPr marL="1370865" indent="0">
              <a:buNone/>
              <a:defRPr sz="900"/>
            </a:lvl4pPr>
            <a:lvl5pPr marL="1827821" indent="0">
              <a:buNone/>
              <a:defRPr sz="900"/>
            </a:lvl5pPr>
            <a:lvl6pPr marL="2284776" indent="0">
              <a:buNone/>
              <a:defRPr sz="900"/>
            </a:lvl6pPr>
            <a:lvl7pPr marL="2741731" indent="0">
              <a:buNone/>
              <a:defRPr sz="900"/>
            </a:lvl7pPr>
            <a:lvl8pPr marL="3198686" indent="0">
              <a:buNone/>
              <a:defRPr sz="900"/>
            </a:lvl8pPr>
            <a:lvl9pPr marL="3655641"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t>6/6/2022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32287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6955" indent="0">
              <a:buNone/>
              <a:defRPr sz="2800"/>
            </a:lvl2pPr>
            <a:lvl3pPr marL="913910" indent="0">
              <a:buNone/>
              <a:defRPr sz="2400"/>
            </a:lvl3pPr>
            <a:lvl4pPr marL="1370865" indent="0">
              <a:buNone/>
              <a:defRPr sz="2000"/>
            </a:lvl4pPr>
            <a:lvl5pPr marL="1827821" indent="0">
              <a:buNone/>
              <a:defRPr sz="2000"/>
            </a:lvl5pPr>
            <a:lvl6pPr marL="2284776" indent="0">
              <a:buNone/>
              <a:defRPr sz="2000"/>
            </a:lvl6pPr>
            <a:lvl7pPr marL="2741731" indent="0">
              <a:buNone/>
              <a:defRPr sz="2000"/>
            </a:lvl7pPr>
            <a:lvl8pPr marL="3198686" indent="0">
              <a:buNone/>
              <a:defRPr sz="2000"/>
            </a:lvl8pPr>
            <a:lvl9pPr marL="3655641" indent="0">
              <a:buNone/>
              <a:defRPr sz="20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6955" indent="0">
              <a:buNone/>
              <a:defRPr sz="1200"/>
            </a:lvl2pPr>
            <a:lvl3pPr marL="913910" indent="0">
              <a:buNone/>
              <a:defRPr sz="1000"/>
            </a:lvl3pPr>
            <a:lvl4pPr marL="1370865" indent="0">
              <a:buNone/>
              <a:defRPr sz="900"/>
            </a:lvl4pPr>
            <a:lvl5pPr marL="1827821" indent="0">
              <a:buNone/>
              <a:defRPr sz="900"/>
            </a:lvl5pPr>
            <a:lvl6pPr marL="2284776" indent="0">
              <a:buNone/>
              <a:defRPr sz="900"/>
            </a:lvl6pPr>
            <a:lvl7pPr marL="2741731" indent="0">
              <a:buNone/>
              <a:defRPr sz="900"/>
            </a:lvl7pPr>
            <a:lvl8pPr marL="3198686" indent="0">
              <a:buNone/>
              <a:defRPr sz="900"/>
            </a:lvl8pPr>
            <a:lvl9pPr marL="3655641"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EF851F-4C9B-4ED8-A706-7687066F5A2C}" type="datetimeFigureOut">
              <a:rPr lang="en-US" smtClean="0"/>
              <a:t>6/6/2022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F2045C-80A1-433A-B3B9-3018D210B466}" type="slidenum">
              <a:rPr lang="en-US" smtClean="0"/>
              <a:t>‹#›</a:t>
            </a:fld>
            <a:endParaRPr lang="en-US"/>
          </a:p>
        </p:txBody>
      </p:sp>
    </p:spTree>
    <p:extLst>
      <p:ext uri="{BB962C8B-B14F-4D97-AF65-F5344CB8AC3E}">
        <p14:creationId xmlns:p14="http://schemas.microsoft.com/office/powerpoint/2010/main" val="2232427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391" tIns="45696" rIns="91391" bIns="45696"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391" tIns="45696" rIns="91391" bIns="45696"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391" tIns="45696" rIns="91391" bIns="45696" rtlCol="0" anchor="ctr"/>
          <a:lstStyle>
            <a:lvl1pPr algn="l">
              <a:defRPr sz="1200">
                <a:solidFill>
                  <a:schemeClr val="tx1">
                    <a:tint val="75000"/>
                  </a:schemeClr>
                </a:solidFill>
              </a:defRPr>
            </a:lvl1pPr>
          </a:lstStyle>
          <a:p>
            <a:fld id="{4CEF851F-4C9B-4ED8-A706-7687066F5A2C}" type="datetimeFigureOut">
              <a:rPr lang="en-US" smtClean="0"/>
              <a:t>6/6/2022</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391" tIns="45696" rIns="91391" bIns="45696"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391" tIns="45696" rIns="91391" bIns="45696" rtlCol="0" anchor="ctr"/>
          <a:lstStyle>
            <a:lvl1pPr algn="r">
              <a:defRPr sz="1200">
                <a:solidFill>
                  <a:schemeClr val="tx1">
                    <a:tint val="75000"/>
                  </a:schemeClr>
                </a:solidFill>
              </a:defRPr>
            </a:lvl1pPr>
          </a:lstStyle>
          <a:p>
            <a:fld id="{46F2045C-80A1-433A-B3B9-3018D210B466}" type="slidenum">
              <a:rPr lang="en-US" smtClean="0"/>
              <a:t>‹#›</a:t>
            </a:fld>
            <a:endParaRPr lang="en-US"/>
          </a:p>
        </p:txBody>
      </p:sp>
    </p:spTree>
    <p:extLst>
      <p:ext uri="{BB962C8B-B14F-4D97-AF65-F5344CB8AC3E}">
        <p14:creationId xmlns:p14="http://schemas.microsoft.com/office/powerpoint/2010/main" val="1218177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3910" rtl="0" eaLnBrk="1" latinLnBrk="0" hangingPunct="1">
        <a:spcBef>
          <a:spcPct val="0"/>
        </a:spcBef>
        <a:buNone/>
        <a:defRPr sz="4400" kern="1200">
          <a:solidFill>
            <a:schemeClr val="tx1"/>
          </a:solidFill>
          <a:latin typeface="+mj-lt"/>
          <a:ea typeface="+mj-ea"/>
          <a:cs typeface="+mj-cs"/>
        </a:defRPr>
      </a:lvl1pPr>
    </p:titleStyle>
    <p:bodyStyle>
      <a:lvl1pPr marL="342716" indent="-342716" algn="l" defTabSz="91391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552" indent="-285597" algn="l" defTabSz="91391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388" indent="-228478" algn="l" defTabSz="91391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343" indent="-228478" algn="l" defTabSz="91391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6298" indent="-228478" algn="l" defTabSz="91391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3253" indent="-228478" algn="l" defTabSz="91391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208" indent="-228478" algn="l" defTabSz="91391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164" indent="-228478" algn="l" defTabSz="91391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119" indent="-228478" algn="l" defTabSz="91391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910" rtl="0" eaLnBrk="1" latinLnBrk="0" hangingPunct="1">
        <a:defRPr sz="1800" kern="1200">
          <a:solidFill>
            <a:schemeClr val="tx1"/>
          </a:solidFill>
          <a:latin typeface="+mn-lt"/>
          <a:ea typeface="+mn-ea"/>
          <a:cs typeface="+mn-cs"/>
        </a:defRPr>
      </a:lvl1pPr>
      <a:lvl2pPr marL="456955" algn="l" defTabSz="913910" rtl="0" eaLnBrk="1" latinLnBrk="0" hangingPunct="1">
        <a:defRPr sz="1800" kern="1200">
          <a:solidFill>
            <a:schemeClr val="tx1"/>
          </a:solidFill>
          <a:latin typeface="+mn-lt"/>
          <a:ea typeface="+mn-ea"/>
          <a:cs typeface="+mn-cs"/>
        </a:defRPr>
      </a:lvl2pPr>
      <a:lvl3pPr marL="913910" algn="l" defTabSz="913910" rtl="0" eaLnBrk="1" latinLnBrk="0" hangingPunct="1">
        <a:defRPr sz="1800" kern="1200">
          <a:solidFill>
            <a:schemeClr val="tx1"/>
          </a:solidFill>
          <a:latin typeface="+mn-lt"/>
          <a:ea typeface="+mn-ea"/>
          <a:cs typeface="+mn-cs"/>
        </a:defRPr>
      </a:lvl3pPr>
      <a:lvl4pPr marL="1370865" algn="l" defTabSz="913910" rtl="0" eaLnBrk="1" latinLnBrk="0" hangingPunct="1">
        <a:defRPr sz="1800" kern="1200">
          <a:solidFill>
            <a:schemeClr val="tx1"/>
          </a:solidFill>
          <a:latin typeface="+mn-lt"/>
          <a:ea typeface="+mn-ea"/>
          <a:cs typeface="+mn-cs"/>
        </a:defRPr>
      </a:lvl4pPr>
      <a:lvl5pPr marL="1827821" algn="l" defTabSz="913910" rtl="0" eaLnBrk="1" latinLnBrk="0" hangingPunct="1">
        <a:defRPr sz="1800" kern="1200">
          <a:solidFill>
            <a:schemeClr val="tx1"/>
          </a:solidFill>
          <a:latin typeface="+mn-lt"/>
          <a:ea typeface="+mn-ea"/>
          <a:cs typeface="+mn-cs"/>
        </a:defRPr>
      </a:lvl5pPr>
      <a:lvl6pPr marL="2284776" algn="l" defTabSz="913910" rtl="0" eaLnBrk="1" latinLnBrk="0" hangingPunct="1">
        <a:defRPr sz="1800" kern="1200">
          <a:solidFill>
            <a:schemeClr val="tx1"/>
          </a:solidFill>
          <a:latin typeface="+mn-lt"/>
          <a:ea typeface="+mn-ea"/>
          <a:cs typeface="+mn-cs"/>
        </a:defRPr>
      </a:lvl6pPr>
      <a:lvl7pPr marL="2741731" algn="l" defTabSz="913910" rtl="0" eaLnBrk="1" latinLnBrk="0" hangingPunct="1">
        <a:defRPr sz="1800" kern="1200">
          <a:solidFill>
            <a:schemeClr val="tx1"/>
          </a:solidFill>
          <a:latin typeface="+mn-lt"/>
          <a:ea typeface="+mn-ea"/>
          <a:cs typeface="+mn-cs"/>
        </a:defRPr>
      </a:lvl7pPr>
      <a:lvl8pPr marL="3198686" algn="l" defTabSz="913910" rtl="0" eaLnBrk="1" latinLnBrk="0" hangingPunct="1">
        <a:defRPr sz="1800" kern="1200">
          <a:solidFill>
            <a:schemeClr val="tx1"/>
          </a:solidFill>
          <a:latin typeface="+mn-lt"/>
          <a:ea typeface="+mn-ea"/>
          <a:cs typeface="+mn-cs"/>
        </a:defRPr>
      </a:lvl8pPr>
      <a:lvl9pPr marL="3655641" algn="l" defTabSz="91391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customXml" Target="../ink/ink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customXml" Target="../ink/ink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lowchart: Document 17"/>
          <p:cNvSpPr/>
          <p:nvPr/>
        </p:nvSpPr>
        <p:spPr>
          <a:xfrm>
            <a:off x="-17799" y="-14642"/>
            <a:ext cx="9252641" cy="194355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469 w 21676"/>
              <a:gd name="connsiteY4" fmla="*/ 23038 h 23225"/>
              <a:gd name="connsiteX5" fmla="*/ 1 w 21676"/>
              <a:gd name="connsiteY5" fmla="*/ 20416 h 23225"/>
              <a:gd name="connsiteX6" fmla="*/ 76 w 21676"/>
              <a:gd name="connsiteY6" fmla="*/ 0 h 23225"/>
              <a:gd name="connsiteX0" fmla="*/ 76 w 21676"/>
              <a:gd name="connsiteY0" fmla="*/ 0 h 23225"/>
              <a:gd name="connsiteX1" fmla="*/ 21676 w 21676"/>
              <a:gd name="connsiteY1" fmla="*/ 0 h 23225"/>
              <a:gd name="connsiteX2" fmla="*/ 21625 w 21676"/>
              <a:gd name="connsiteY2" fmla="*/ 18938 h 23225"/>
              <a:gd name="connsiteX3" fmla="*/ 17591 w 21676"/>
              <a:gd name="connsiteY3" fmla="*/ 19806 h 23225"/>
              <a:gd name="connsiteX4" fmla="*/ 8290 w 21676"/>
              <a:gd name="connsiteY4" fmla="*/ 23038 h 23225"/>
              <a:gd name="connsiteX5" fmla="*/ 1 w 21676"/>
              <a:gd name="connsiteY5" fmla="*/ 20416 h 23225"/>
              <a:gd name="connsiteX6" fmla="*/ 76 w 21676"/>
              <a:gd name="connsiteY6" fmla="*/ 0 h 23225"/>
              <a:gd name="connsiteX0" fmla="*/ 76 w 21676"/>
              <a:gd name="connsiteY0" fmla="*/ 0 h 23054"/>
              <a:gd name="connsiteX1" fmla="*/ 21676 w 21676"/>
              <a:gd name="connsiteY1" fmla="*/ 0 h 23054"/>
              <a:gd name="connsiteX2" fmla="*/ 21625 w 21676"/>
              <a:gd name="connsiteY2" fmla="*/ 18938 h 23054"/>
              <a:gd name="connsiteX3" fmla="*/ 17591 w 21676"/>
              <a:gd name="connsiteY3" fmla="*/ 19806 h 23054"/>
              <a:gd name="connsiteX4" fmla="*/ 8290 w 21676"/>
              <a:gd name="connsiteY4" fmla="*/ 23038 h 23054"/>
              <a:gd name="connsiteX5" fmla="*/ 1 w 21676"/>
              <a:gd name="connsiteY5" fmla="*/ 20416 h 23054"/>
              <a:gd name="connsiteX6" fmla="*/ 76 w 21676"/>
              <a:gd name="connsiteY6" fmla="*/ 0 h 23054"/>
              <a:gd name="connsiteX0" fmla="*/ 76 w 21676"/>
              <a:gd name="connsiteY0" fmla="*/ 0 h 23038"/>
              <a:gd name="connsiteX1" fmla="*/ 21676 w 21676"/>
              <a:gd name="connsiteY1" fmla="*/ 0 h 23038"/>
              <a:gd name="connsiteX2" fmla="*/ 21625 w 21676"/>
              <a:gd name="connsiteY2" fmla="*/ 18938 h 23038"/>
              <a:gd name="connsiteX3" fmla="*/ 17591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8938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38"/>
              <a:gd name="connsiteX1" fmla="*/ 21676 w 21676"/>
              <a:gd name="connsiteY1" fmla="*/ 0 h 23038"/>
              <a:gd name="connsiteX2" fmla="*/ 21625 w 21676"/>
              <a:gd name="connsiteY2" fmla="*/ 19390 h 23038"/>
              <a:gd name="connsiteX3" fmla="*/ 18037 w 21676"/>
              <a:gd name="connsiteY3" fmla="*/ 19806 h 23038"/>
              <a:gd name="connsiteX4" fmla="*/ 8290 w 21676"/>
              <a:gd name="connsiteY4" fmla="*/ 23038 h 23038"/>
              <a:gd name="connsiteX5" fmla="*/ 1 w 21676"/>
              <a:gd name="connsiteY5" fmla="*/ 20416 h 23038"/>
              <a:gd name="connsiteX6" fmla="*/ 76 w 21676"/>
              <a:gd name="connsiteY6" fmla="*/ 0 h 23038"/>
              <a:gd name="connsiteX0" fmla="*/ 76 w 21676"/>
              <a:gd name="connsiteY0" fmla="*/ 0 h 23075"/>
              <a:gd name="connsiteX1" fmla="*/ 21676 w 21676"/>
              <a:gd name="connsiteY1" fmla="*/ 0 h 23075"/>
              <a:gd name="connsiteX2" fmla="*/ 21625 w 21676"/>
              <a:gd name="connsiteY2" fmla="*/ 19390 h 23075"/>
              <a:gd name="connsiteX3" fmla="*/ 18037 w 21676"/>
              <a:gd name="connsiteY3" fmla="*/ 19806 h 23075"/>
              <a:gd name="connsiteX4" fmla="*/ 8290 w 21676"/>
              <a:gd name="connsiteY4" fmla="*/ 23038 h 23075"/>
              <a:gd name="connsiteX5" fmla="*/ 1 w 21676"/>
              <a:gd name="connsiteY5" fmla="*/ 20416 h 23075"/>
              <a:gd name="connsiteX6" fmla="*/ 76 w 21676"/>
              <a:gd name="connsiteY6" fmla="*/ 0 h 2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FFD24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sp>
        <p:nvSpPr>
          <p:cNvPr id="18" name="Flowchart: Document 17"/>
          <p:cNvSpPr/>
          <p:nvPr/>
        </p:nvSpPr>
        <p:spPr>
          <a:xfrm>
            <a:off x="-43199" y="10758"/>
            <a:ext cx="9252641" cy="17772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17322"/>
              <a:gd name="connsiteX1" fmla="*/ 21600 w 21600"/>
              <a:gd name="connsiteY1" fmla="*/ 0 h 17322"/>
              <a:gd name="connsiteX2" fmla="*/ 21600 w 21600"/>
              <a:gd name="connsiteY2" fmla="*/ 17322 h 17322"/>
              <a:gd name="connsiteX3" fmla="*/ 50 w 21600"/>
              <a:gd name="connsiteY3" fmla="*/ 13503 h 17322"/>
              <a:gd name="connsiteX4" fmla="*/ 0 w 21600"/>
              <a:gd name="connsiteY4" fmla="*/ 0 h 17322"/>
              <a:gd name="connsiteX0" fmla="*/ 0 w 21600"/>
              <a:gd name="connsiteY0" fmla="*/ 0 h 18888"/>
              <a:gd name="connsiteX1" fmla="*/ 21600 w 21600"/>
              <a:gd name="connsiteY1" fmla="*/ 0 h 18888"/>
              <a:gd name="connsiteX2" fmla="*/ 21600 w 21600"/>
              <a:gd name="connsiteY2" fmla="*/ 17322 h 18888"/>
              <a:gd name="connsiteX3" fmla="*/ 50 w 21600"/>
              <a:gd name="connsiteY3" fmla="*/ 13503 h 18888"/>
              <a:gd name="connsiteX4" fmla="*/ 0 w 21600"/>
              <a:gd name="connsiteY4" fmla="*/ 0 h 18888"/>
              <a:gd name="connsiteX0" fmla="*/ 0 w 21600"/>
              <a:gd name="connsiteY0" fmla="*/ 0 h 18322"/>
              <a:gd name="connsiteX1" fmla="*/ 21600 w 21600"/>
              <a:gd name="connsiteY1" fmla="*/ 0 h 18322"/>
              <a:gd name="connsiteX2" fmla="*/ 21600 w 21600"/>
              <a:gd name="connsiteY2" fmla="*/ 17322 h 18322"/>
              <a:gd name="connsiteX3" fmla="*/ 15726 w 21600"/>
              <a:gd name="connsiteY3" fmla="*/ 14955 h 18322"/>
              <a:gd name="connsiteX4" fmla="*/ 50 w 21600"/>
              <a:gd name="connsiteY4" fmla="*/ 13503 h 18322"/>
              <a:gd name="connsiteX5" fmla="*/ 0 w 21600"/>
              <a:gd name="connsiteY5" fmla="*/ 0 h 18322"/>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600 w 21600"/>
              <a:gd name="connsiteY2" fmla="*/ 17322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400"/>
              <a:gd name="connsiteX1" fmla="*/ 21600 w 21600"/>
              <a:gd name="connsiteY1" fmla="*/ 0 h 18400"/>
              <a:gd name="connsiteX2" fmla="*/ 21499 w 21600"/>
              <a:gd name="connsiteY2" fmla="*/ 15907 h 18400"/>
              <a:gd name="connsiteX3" fmla="*/ 15726 w 21600"/>
              <a:gd name="connsiteY3" fmla="*/ 14955 h 18400"/>
              <a:gd name="connsiteX4" fmla="*/ 5570 w 21600"/>
              <a:gd name="connsiteY4" fmla="*/ 18390 h 18400"/>
              <a:gd name="connsiteX5" fmla="*/ 50 w 21600"/>
              <a:gd name="connsiteY5" fmla="*/ 13503 h 18400"/>
              <a:gd name="connsiteX6" fmla="*/ 0 w 21600"/>
              <a:gd name="connsiteY6" fmla="*/ 0 h 18400"/>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955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8736"/>
              <a:gd name="connsiteX1" fmla="*/ 21600 w 21600"/>
              <a:gd name="connsiteY1" fmla="*/ 0 h 18736"/>
              <a:gd name="connsiteX2" fmla="*/ 21524 w 21600"/>
              <a:gd name="connsiteY2" fmla="*/ 18736 h 18736"/>
              <a:gd name="connsiteX3" fmla="*/ 15726 w 21600"/>
              <a:gd name="connsiteY3" fmla="*/ 14147 h 18736"/>
              <a:gd name="connsiteX4" fmla="*/ 5570 w 21600"/>
              <a:gd name="connsiteY4" fmla="*/ 18390 h 18736"/>
              <a:gd name="connsiteX5" fmla="*/ 50 w 21600"/>
              <a:gd name="connsiteY5" fmla="*/ 13503 h 18736"/>
              <a:gd name="connsiteX6" fmla="*/ 0 w 21600"/>
              <a:gd name="connsiteY6" fmla="*/ 0 h 18736"/>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50 w 21600"/>
              <a:gd name="connsiteY5" fmla="*/ 1350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19811"/>
              <a:gd name="connsiteX1" fmla="*/ 21600 w 21600"/>
              <a:gd name="connsiteY1" fmla="*/ 0 h 19811"/>
              <a:gd name="connsiteX2" fmla="*/ 21524 w 21600"/>
              <a:gd name="connsiteY2" fmla="*/ 18736 h 19811"/>
              <a:gd name="connsiteX3" fmla="*/ 15726 w 21600"/>
              <a:gd name="connsiteY3" fmla="*/ 14147 h 19811"/>
              <a:gd name="connsiteX4" fmla="*/ 5545 w 21600"/>
              <a:gd name="connsiteY4" fmla="*/ 19805 h 19811"/>
              <a:gd name="connsiteX5" fmla="*/ 25 w 21600"/>
              <a:gd name="connsiteY5" fmla="*/ 17343 h 19811"/>
              <a:gd name="connsiteX6" fmla="*/ 0 w 21600"/>
              <a:gd name="connsiteY6" fmla="*/ 0 h 19811"/>
              <a:gd name="connsiteX0" fmla="*/ 0 w 21600"/>
              <a:gd name="connsiteY0" fmla="*/ 0 h 20417"/>
              <a:gd name="connsiteX1" fmla="*/ 21600 w 21600"/>
              <a:gd name="connsiteY1" fmla="*/ 0 h 20417"/>
              <a:gd name="connsiteX2" fmla="*/ 21524 w 21600"/>
              <a:gd name="connsiteY2" fmla="*/ 18736 h 20417"/>
              <a:gd name="connsiteX3" fmla="*/ 15726 w 21600"/>
              <a:gd name="connsiteY3" fmla="*/ 14147 h 20417"/>
              <a:gd name="connsiteX4" fmla="*/ 8393 w 21600"/>
              <a:gd name="connsiteY4" fmla="*/ 20411 h 20417"/>
              <a:gd name="connsiteX5" fmla="*/ 25 w 21600"/>
              <a:gd name="connsiteY5" fmla="*/ 17343 h 20417"/>
              <a:gd name="connsiteX6" fmla="*/ 0 w 21600"/>
              <a:gd name="connsiteY6" fmla="*/ 0 h 20417"/>
              <a:gd name="connsiteX0" fmla="*/ 0 w 21600"/>
              <a:gd name="connsiteY0" fmla="*/ 0 h 20605"/>
              <a:gd name="connsiteX1" fmla="*/ 21600 w 21600"/>
              <a:gd name="connsiteY1" fmla="*/ 0 h 20605"/>
              <a:gd name="connsiteX2" fmla="*/ 21524 w 21600"/>
              <a:gd name="connsiteY2" fmla="*/ 18736 h 20605"/>
              <a:gd name="connsiteX3" fmla="*/ 15726 w 21600"/>
              <a:gd name="connsiteY3" fmla="*/ 14147 h 20605"/>
              <a:gd name="connsiteX4" fmla="*/ 8393 w 21600"/>
              <a:gd name="connsiteY4" fmla="*/ 20411 h 20605"/>
              <a:gd name="connsiteX5" fmla="*/ 25 w 21600"/>
              <a:gd name="connsiteY5" fmla="*/ 17343 h 20605"/>
              <a:gd name="connsiteX6" fmla="*/ 0 w 21600"/>
              <a:gd name="connsiteY6" fmla="*/ 0 h 20605"/>
              <a:gd name="connsiteX0" fmla="*/ 0 w 21600"/>
              <a:gd name="connsiteY0" fmla="*/ 0 h 20658"/>
              <a:gd name="connsiteX1" fmla="*/ 21600 w 21600"/>
              <a:gd name="connsiteY1" fmla="*/ 0 h 20658"/>
              <a:gd name="connsiteX2" fmla="*/ 21524 w 21600"/>
              <a:gd name="connsiteY2" fmla="*/ 18736 h 20658"/>
              <a:gd name="connsiteX3" fmla="*/ 15726 w 21600"/>
              <a:gd name="connsiteY3" fmla="*/ 14147 h 20658"/>
              <a:gd name="connsiteX4" fmla="*/ 8393 w 21600"/>
              <a:gd name="connsiteY4" fmla="*/ 20411 h 20658"/>
              <a:gd name="connsiteX5" fmla="*/ 101 w 21600"/>
              <a:gd name="connsiteY5" fmla="*/ 18151 h 20658"/>
              <a:gd name="connsiteX6" fmla="*/ 0 w 21600"/>
              <a:gd name="connsiteY6" fmla="*/ 0 h 20658"/>
              <a:gd name="connsiteX0" fmla="*/ 0 w 21600"/>
              <a:gd name="connsiteY0" fmla="*/ 0 h 20618"/>
              <a:gd name="connsiteX1" fmla="*/ 21600 w 21600"/>
              <a:gd name="connsiteY1" fmla="*/ 0 h 20618"/>
              <a:gd name="connsiteX2" fmla="*/ 21524 w 21600"/>
              <a:gd name="connsiteY2" fmla="*/ 18736 h 20618"/>
              <a:gd name="connsiteX3" fmla="*/ 15726 w 21600"/>
              <a:gd name="connsiteY3" fmla="*/ 14147 h 20618"/>
              <a:gd name="connsiteX4" fmla="*/ 8393 w 21600"/>
              <a:gd name="connsiteY4" fmla="*/ 20411 h 20618"/>
              <a:gd name="connsiteX5" fmla="*/ 101 w 21600"/>
              <a:gd name="connsiteY5" fmla="*/ 18151 h 20618"/>
              <a:gd name="connsiteX6" fmla="*/ 0 w 21600"/>
              <a:gd name="connsiteY6" fmla="*/ 0 h 20618"/>
              <a:gd name="connsiteX0" fmla="*/ 76 w 21676"/>
              <a:gd name="connsiteY0" fmla="*/ 0 h 20662"/>
              <a:gd name="connsiteX1" fmla="*/ 21676 w 21676"/>
              <a:gd name="connsiteY1" fmla="*/ 0 h 20662"/>
              <a:gd name="connsiteX2" fmla="*/ 21600 w 21676"/>
              <a:gd name="connsiteY2" fmla="*/ 18736 h 20662"/>
              <a:gd name="connsiteX3" fmla="*/ 15802 w 21676"/>
              <a:gd name="connsiteY3" fmla="*/ 14147 h 20662"/>
              <a:gd name="connsiteX4" fmla="*/ 8469 w 21676"/>
              <a:gd name="connsiteY4" fmla="*/ 20411 h 20662"/>
              <a:gd name="connsiteX5" fmla="*/ 1 w 21676"/>
              <a:gd name="connsiteY5" fmla="*/ 18757 h 20662"/>
              <a:gd name="connsiteX6" fmla="*/ 76 w 21676"/>
              <a:gd name="connsiteY6" fmla="*/ 0 h 20662"/>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4147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5802 w 21676"/>
              <a:gd name="connsiteY3" fmla="*/ 15764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163 w 21676"/>
              <a:gd name="connsiteY3" fmla="*/ 16168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18736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793 w 21676"/>
              <a:gd name="connsiteY3" fmla="*/ 17785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00 w 21676"/>
              <a:gd name="connsiteY2" fmla="*/ 20353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20757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50 w 21676"/>
              <a:gd name="connsiteY2" fmla="*/ 1792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 name="connsiteX0" fmla="*/ 76 w 21676"/>
              <a:gd name="connsiteY0" fmla="*/ 0 h 23168"/>
              <a:gd name="connsiteX1" fmla="*/ 21676 w 21676"/>
              <a:gd name="connsiteY1" fmla="*/ 0 h 23168"/>
              <a:gd name="connsiteX2" fmla="*/ 21625 w 21676"/>
              <a:gd name="connsiteY2" fmla="*/ 18938 h 23168"/>
              <a:gd name="connsiteX3" fmla="*/ 17591 w 21676"/>
              <a:gd name="connsiteY3" fmla="*/ 19806 h 23168"/>
              <a:gd name="connsiteX4" fmla="*/ 8469 w 21676"/>
              <a:gd name="connsiteY4" fmla="*/ 23038 h 23168"/>
              <a:gd name="connsiteX5" fmla="*/ 1 w 21676"/>
              <a:gd name="connsiteY5" fmla="*/ 18757 h 23168"/>
              <a:gd name="connsiteX6" fmla="*/ 76 w 21676"/>
              <a:gd name="connsiteY6" fmla="*/ 0 h 2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sp>
        <p:nvSpPr>
          <p:cNvPr id="5" name="Rectangle 4"/>
          <p:cNvSpPr/>
          <p:nvPr/>
        </p:nvSpPr>
        <p:spPr>
          <a:xfrm>
            <a:off x="0" y="5010150"/>
            <a:ext cx="9144000" cy="13335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spcCol="0" rtlCol="0" anchor="ctr"/>
          <a:lstStyle/>
          <a:p>
            <a:pPr algn="ctr"/>
            <a:endParaRPr lang="en-US"/>
          </a:p>
        </p:txBody>
      </p:sp>
      <p:grpSp>
        <p:nvGrpSpPr>
          <p:cNvPr id="2" name="Group 1"/>
          <p:cNvGrpSpPr/>
          <p:nvPr/>
        </p:nvGrpSpPr>
        <p:grpSpPr>
          <a:xfrm>
            <a:off x="2400655" y="2152115"/>
            <a:ext cx="5446164" cy="975143"/>
            <a:chOff x="9566064" y="964372"/>
            <a:chExt cx="5446164" cy="698253"/>
          </a:xfrm>
        </p:grpSpPr>
        <p:sp>
          <p:nvSpPr>
            <p:cNvPr id="13" name="Rectangle 10"/>
            <p:cNvSpPr/>
            <p:nvPr/>
          </p:nvSpPr>
          <p:spPr>
            <a:xfrm rot="416356">
              <a:off x="13066912" y="966823"/>
              <a:ext cx="1945316" cy="695802"/>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 name="connsiteX0" fmla="*/ 0 w 5333999"/>
                <a:gd name="connsiteY0" fmla="*/ 0 h 724766"/>
                <a:gd name="connsiteX1" fmla="*/ 5334000 w 5333999"/>
                <a:gd name="connsiteY1" fmla="*/ 0 h 724766"/>
                <a:gd name="connsiteX2" fmla="*/ 3970191 w 5333999"/>
                <a:gd name="connsiteY2" fmla="*/ 513468 h 724766"/>
                <a:gd name="connsiteX3" fmla="*/ 5334000 w 5333999"/>
                <a:gd name="connsiteY3" fmla="*/ 724766 h 724766"/>
                <a:gd name="connsiteX4" fmla="*/ 0 w 5333999"/>
                <a:gd name="connsiteY4" fmla="*/ 724766 h 724766"/>
                <a:gd name="connsiteX5" fmla="*/ 0 w 5333999"/>
                <a:gd name="connsiteY5" fmla="*/ 0 h 724766"/>
                <a:gd name="connsiteX0" fmla="*/ 0 w 5334002"/>
                <a:gd name="connsiteY0" fmla="*/ 0 h 724766"/>
                <a:gd name="connsiteX1" fmla="*/ 5334000 w 5334002"/>
                <a:gd name="connsiteY1" fmla="*/ 0 h 724766"/>
                <a:gd name="connsiteX2" fmla="*/ 4572681 w 5334002"/>
                <a:gd name="connsiteY2" fmla="*/ 409907 h 724766"/>
                <a:gd name="connsiteX3" fmla="*/ 5334000 w 5334002"/>
                <a:gd name="connsiteY3" fmla="*/ 724766 h 724766"/>
                <a:gd name="connsiteX4" fmla="*/ 0 w 5334002"/>
                <a:gd name="connsiteY4" fmla="*/ 724766 h 724766"/>
                <a:gd name="connsiteX5" fmla="*/ 0 w 5334002"/>
                <a:gd name="connsiteY5" fmla="*/ 0 h 724766"/>
                <a:gd name="connsiteX0" fmla="*/ 0 w 5649495"/>
                <a:gd name="connsiteY0" fmla="*/ 0 h 724766"/>
                <a:gd name="connsiteX1" fmla="*/ 5649496 w 5649495"/>
                <a:gd name="connsiteY1" fmla="*/ 27302 h 724766"/>
                <a:gd name="connsiteX2" fmla="*/ 4572681 w 5649495"/>
                <a:gd name="connsiteY2" fmla="*/ 409907 h 724766"/>
                <a:gd name="connsiteX3" fmla="*/ 5334000 w 5649495"/>
                <a:gd name="connsiteY3" fmla="*/ 724766 h 724766"/>
                <a:gd name="connsiteX4" fmla="*/ 0 w 5649495"/>
                <a:gd name="connsiteY4" fmla="*/ 724766 h 724766"/>
                <a:gd name="connsiteX5" fmla="*/ 0 w 5649495"/>
                <a:gd name="connsiteY5" fmla="*/ 0 h 724766"/>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24345 w 5673840"/>
                <a:gd name="connsiteY4" fmla="*/ 697464 h 697464"/>
                <a:gd name="connsiteX5" fmla="*/ -1 w 5673840"/>
                <a:gd name="connsiteY5" fmla="*/ 152873 h 697464"/>
                <a:gd name="connsiteX0" fmla="*/ -1 w 5673840"/>
                <a:gd name="connsiteY0" fmla="*/ 152873 h 697464"/>
                <a:gd name="connsiteX1" fmla="*/ 5673841 w 5673840"/>
                <a:gd name="connsiteY1" fmla="*/ 0 h 697464"/>
                <a:gd name="connsiteX2" fmla="*/ 4597026 w 5673840"/>
                <a:gd name="connsiteY2" fmla="*/ 382605 h 697464"/>
                <a:gd name="connsiteX3" fmla="*/ 5358345 w 5673840"/>
                <a:gd name="connsiteY3" fmla="*/ 697464 h 697464"/>
                <a:gd name="connsiteX4" fmla="*/ 6831 w 5673840"/>
                <a:gd name="connsiteY4" fmla="*/ 568730 h 697464"/>
                <a:gd name="connsiteX5" fmla="*/ -1 w 5673840"/>
                <a:gd name="connsiteY5" fmla="*/ 152873 h 697464"/>
                <a:gd name="connsiteX0" fmla="*/ -1 w 5673840"/>
                <a:gd name="connsiteY0" fmla="*/ 152873 h 661803"/>
                <a:gd name="connsiteX1" fmla="*/ 5673841 w 5673840"/>
                <a:gd name="connsiteY1" fmla="*/ 0 h 661803"/>
                <a:gd name="connsiteX2" fmla="*/ 4597026 w 5673840"/>
                <a:gd name="connsiteY2" fmla="*/ 382605 h 661803"/>
                <a:gd name="connsiteX3" fmla="*/ 5253439 w 5673840"/>
                <a:gd name="connsiteY3" fmla="*/ 661803 h 661803"/>
                <a:gd name="connsiteX4" fmla="*/ 6831 w 5673840"/>
                <a:gd name="connsiteY4" fmla="*/ 568730 h 661803"/>
                <a:gd name="connsiteX5" fmla="*/ -1 w 5673840"/>
                <a:gd name="connsiteY5" fmla="*/ 152873 h 66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73840" h="661803">
                  <a:moveTo>
                    <a:pt x="-1" y="152873"/>
                  </a:moveTo>
                  <a:lnTo>
                    <a:pt x="5673841" y="0"/>
                  </a:lnTo>
                  <a:cubicBezTo>
                    <a:pt x="5674995" y="102899"/>
                    <a:pt x="4595872" y="279706"/>
                    <a:pt x="4597026" y="382605"/>
                  </a:cubicBezTo>
                  <a:lnTo>
                    <a:pt x="5253439" y="661803"/>
                  </a:lnTo>
                  <a:lnTo>
                    <a:pt x="6831" y="568730"/>
                  </a:lnTo>
                  <a:lnTo>
                    <a:pt x="-1" y="15287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1" name="Rectangle 10"/>
            <p:cNvSpPr/>
            <p:nvPr/>
          </p:nvSpPr>
          <p:spPr>
            <a:xfrm>
              <a:off x="9566064" y="964372"/>
              <a:ext cx="5334002" cy="646524"/>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2" name="Rectangle 10"/>
            <p:cNvSpPr/>
            <p:nvPr/>
          </p:nvSpPr>
          <p:spPr>
            <a:xfrm>
              <a:off x="9616287" y="1021956"/>
              <a:ext cx="5049983" cy="543791"/>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 fmla="*/ 0 w 5334002"/>
                <a:gd name="connsiteY0" fmla="*/ 0 h 724766"/>
                <a:gd name="connsiteX1" fmla="*/ 5334000 w 5334002"/>
                <a:gd name="connsiteY1" fmla="*/ 0 h 724766"/>
                <a:gd name="connsiteX2" fmla="*/ 4869873 w 5334002"/>
                <a:gd name="connsiteY2" fmla="*/ 506124 h 724766"/>
                <a:gd name="connsiteX3" fmla="*/ 5334000 w 5334002"/>
                <a:gd name="connsiteY3" fmla="*/ 724766 h 724766"/>
                <a:gd name="connsiteX4" fmla="*/ 0 w 5334002"/>
                <a:gd name="connsiteY4" fmla="*/ 724766 h 724766"/>
                <a:gd name="connsiteX5" fmla="*/ 0 w 5334002"/>
                <a:gd name="connsiteY5" fmla="*/ 0 h 724766"/>
                <a:gd name="connsiteX0" fmla="*/ 0 w 5334002"/>
                <a:gd name="connsiteY0" fmla="*/ 0 h 724766"/>
                <a:gd name="connsiteX1" fmla="*/ 5334000 w 5334002"/>
                <a:gd name="connsiteY1" fmla="*/ 0 h 724766"/>
                <a:gd name="connsiteX2" fmla="*/ 4849092 w 5334002"/>
                <a:gd name="connsiteY2" fmla="*/ 454170 h 724766"/>
                <a:gd name="connsiteX3" fmla="*/ 5334000 w 5334002"/>
                <a:gd name="connsiteY3" fmla="*/ 724766 h 724766"/>
                <a:gd name="connsiteX4" fmla="*/ 0 w 5334002"/>
                <a:gd name="connsiteY4" fmla="*/ 724766 h 724766"/>
                <a:gd name="connsiteX5" fmla="*/ 0 w 5334002"/>
                <a:gd name="connsiteY5" fmla="*/ 0 h 72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grpSp>
      <p:grpSp>
        <p:nvGrpSpPr>
          <p:cNvPr id="10" name="Group 9"/>
          <p:cNvGrpSpPr/>
          <p:nvPr/>
        </p:nvGrpSpPr>
        <p:grpSpPr>
          <a:xfrm>
            <a:off x="1408834" y="2109520"/>
            <a:ext cx="992332" cy="992332"/>
            <a:chOff x="1212273" y="1084984"/>
            <a:chExt cx="992332" cy="992332"/>
          </a:xfrm>
        </p:grpSpPr>
        <p:sp>
          <p:nvSpPr>
            <p:cNvPr id="9" name="Oval 8"/>
            <p:cNvSpPr/>
            <p:nvPr/>
          </p:nvSpPr>
          <p:spPr>
            <a:xfrm>
              <a:off x="1212273" y="1084984"/>
              <a:ext cx="992332" cy="992332"/>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52971" y="1095375"/>
              <a:ext cx="914400" cy="914400"/>
            </a:xfrm>
            <a:prstGeom prst="ellipse">
              <a:avLst/>
            </a:prstGeom>
            <a:solidFill>
              <a:schemeClr val="accent6"/>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659635" y="-848744"/>
            <a:ext cx="2469633" cy="2296731"/>
            <a:chOff x="-2957976" y="-1125796"/>
            <a:chExt cx="2469633" cy="2296731"/>
          </a:xfrm>
        </p:grpSpPr>
        <p:sp>
          <p:nvSpPr>
            <p:cNvPr id="26" name="Oval 25"/>
            <p:cNvSpPr/>
            <p:nvPr/>
          </p:nvSpPr>
          <p:spPr>
            <a:xfrm rot="9814622">
              <a:off x="-2957976" y="-1125796"/>
              <a:ext cx="2469633" cy="2296731"/>
            </a:xfrm>
            <a:prstGeom prst="ellipse">
              <a:avLst/>
            </a:prstGeom>
            <a:solidFill>
              <a:srgbClr val="FFD2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rot="968493">
              <a:off x="-2721155" y="-827037"/>
              <a:ext cx="2069022" cy="1931010"/>
            </a:xfrm>
            <a:prstGeom prst="ellipse">
              <a:avLst/>
            </a:prstGeom>
            <a:solidFill>
              <a:srgbClr val="FFC6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rot="2150288">
              <a:off x="-2540893" y="-528917"/>
              <a:ext cx="1825297" cy="15837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TextBox 27"/>
          <p:cNvSpPr txBox="1"/>
          <p:nvPr/>
        </p:nvSpPr>
        <p:spPr>
          <a:xfrm>
            <a:off x="12700" y="178394"/>
            <a:ext cx="1341530" cy="1107947"/>
          </a:xfrm>
          <a:prstGeom prst="rect">
            <a:avLst/>
          </a:prstGeom>
          <a:noFill/>
        </p:spPr>
        <p:txBody>
          <a:bodyPr wrap="square" lIns="91391" tIns="45696" rIns="91391" bIns="45696" rtlCol="0">
            <a:spAutoFit/>
          </a:bodyPr>
          <a:lstStyle/>
          <a:p>
            <a:pPr algn="ctr"/>
            <a:r>
              <a:rPr lang="en-US" sz="6600" b="1">
                <a:solidFill>
                  <a:schemeClr val="accent6"/>
                </a:solidFill>
                <a:latin typeface="Arial Rounded MT Bold" pitchFamily="34" charset="0"/>
                <a:ea typeface="Arial-Rounded" pitchFamily="34" charset="0"/>
                <a:cs typeface="Times New Roman" pitchFamily="18" charset="0"/>
              </a:rPr>
              <a:t>2</a:t>
            </a:r>
          </a:p>
        </p:txBody>
      </p:sp>
      <p:sp>
        <p:nvSpPr>
          <p:cNvPr id="29" name="TextBox 28"/>
          <p:cNvSpPr txBox="1"/>
          <p:nvPr/>
        </p:nvSpPr>
        <p:spPr>
          <a:xfrm>
            <a:off x="1905000" y="437711"/>
            <a:ext cx="6172200" cy="923281"/>
          </a:xfrm>
          <a:prstGeom prst="rect">
            <a:avLst/>
          </a:prstGeom>
          <a:noFill/>
        </p:spPr>
        <p:txBody>
          <a:bodyPr wrap="square" lIns="91391" tIns="45696" rIns="91391" bIns="45696" rtlCol="0">
            <a:spAutoFit/>
          </a:bodyPr>
          <a:lstStyle/>
          <a:p>
            <a:pPr algn="ctr"/>
            <a:r>
              <a:rPr lang="en-US" sz="5400" b="1">
                <a:ln w="3175">
                  <a:solidFill>
                    <a:schemeClr val="bg1"/>
                  </a:solidFill>
                </a:ln>
                <a:solidFill>
                  <a:schemeClr val="bg1"/>
                </a:solidFill>
                <a:latin typeface="Arial-Rounded" pitchFamily="34" charset="0"/>
                <a:ea typeface="Arial-Rounded" pitchFamily="34" charset="0"/>
                <a:cs typeface="Arial-Rounded" pitchFamily="34" charset="0"/>
              </a:rPr>
              <a:t>MÁI ẤM GIA ĐÌNH</a:t>
            </a:r>
          </a:p>
        </p:txBody>
      </p:sp>
      <p:sp>
        <p:nvSpPr>
          <p:cNvPr id="33" name="TextBox 32"/>
          <p:cNvSpPr txBox="1"/>
          <p:nvPr/>
        </p:nvSpPr>
        <p:spPr>
          <a:xfrm>
            <a:off x="1439639" y="2162639"/>
            <a:ext cx="990600" cy="954059"/>
          </a:xfrm>
          <a:prstGeom prst="rect">
            <a:avLst/>
          </a:prstGeom>
          <a:noFill/>
        </p:spPr>
        <p:txBody>
          <a:bodyPr wrap="square" lIns="91391" tIns="45696" rIns="91391" bIns="45696" rtlCol="0">
            <a:spAutoFit/>
          </a:bodyPr>
          <a:lstStyle/>
          <a:p>
            <a:pPr algn="ctr"/>
            <a:r>
              <a:rPr lang="en-US" sz="2400" b="1">
                <a:solidFill>
                  <a:schemeClr val="bg1"/>
                </a:solidFill>
                <a:latin typeface="Arial-Rounded" pitchFamily="34" charset="0"/>
                <a:ea typeface="Arial-Rounded" pitchFamily="34" charset="0"/>
                <a:cs typeface="Arial-Rounded" pitchFamily="34" charset="0"/>
              </a:rPr>
              <a:t>Bài</a:t>
            </a:r>
          </a:p>
          <a:p>
            <a:pPr algn="ctr"/>
            <a:r>
              <a:rPr lang="en-US" sz="3200" b="1">
                <a:solidFill>
                  <a:schemeClr val="bg1"/>
                </a:solidFill>
                <a:latin typeface="Arial Rounded MT Bold" pitchFamily="34" charset="0"/>
                <a:ea typeface="Arial-Rounded" pitchFamily="34" charset="0"/>
                <a:cs typeface="Times New Roman" pitchFamily="18" charset="0"/>
              </a:rPr>
              <a:t>5</a:t>
            </a:r>
          </a:p>
        </p:txBody>
      </p:sp>
      <p:sp>
        <p:nvSpPr>
          <p:cNvPr id="24" name="TextBox 23"/>
          <p:cNvSpPr txBox="1"/>
          <p:nvPr/>
        </p:nvSpPr>
        <p:spPr>
          <a:xfrm>
            <a:off x="2210732" y="2289089"/>
            <a:ext cx="5121462" cy="646282"/>
          </a:xfrm>
          <a:prstGeom prst="rect">
            <a:avLst/>
          </a:prstGeom>
          <a:noFill/>
        </p:spPr>
        <p:txBody>
          <a:bodyPr wrap="square" lIns="91391" tIns="45696" rIns="91391" bIns="45696" rtlCol="0">
            <a:spAutoFit/>
          </a:bodyPr>
          <a:lstStyle/>
          <a:p>
            <a:pPr algn="ctr"/>
            <a:r>
              <a:rPr lang="en-US" sz="3600" b="1">
                <a:solidFill>
                  <a:srgbClr val="F68426"/>
                </a:solidFill>
                <a:latin typeface="Arial-Rounded" pitchFamily="34" charset="0"/>
                <a:ea typeface="Arial-Rounded" pitchFamily="34" charset="0"/>
                <a:cs typeface="Arial-Rounded" pitchFamily="34" charset="0"/>
              </a:rPr>
              <a:t>BỮA CƠM GIA ĐÌNH</a:t>
            </a:r>
          </a:p>
        </p:txBody>
      </p:sp>
    </p:spTree>
    <p:extLst>
      <p:ext uri="{BB962C8B-B14F-4D97-AF65-F5344CB8AC3E}">
        <p14:creationId xmlns:p14="http://schemas.microsoft.com/office/powerpoint/2010/main" val="38303052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963138" y="8656"/>
            <a:ext cx="5653834" cy="477005"/>
          </a:xfrm>
          <a:prstGeom prst="rect">
            <a:avLst/>
          </a:prstGeom>
          <a:noFill/>
        </p:spPr>
        <p:txBody>
          <a:bodyPr wrap="square" lIns="91391" tIns="45696" rIns="91391" bIns="45696" rtlCol="0">
            <a:spAutoFit/>
          </a:bodyPr>
          <a:lstStyle/>
          <a:p>
            <a:pPr algn="ctr"/>
            <a:r>
              <a:rPr lang="en-US" sz="2400" b="1">
                <a:latin typeface="Arial-Rounded" pitchFamily="34" charset="0"/>
                <a:ea typeface="Arial-Rounded" pitchFamily="34" charset="0"/>
                <a:cs typeface="Arial-Rounded" pitchFamily="34" charset="0"/>
              </a:rPr>
              <a:t>Bữa cơm gia đình</a:t>
            </a:r>
            <a:endParaRPr lang="en-US" sz="2400" b="1">
              <a:latin typeface="Arial Rounded MT Bold" pitchFamily="34" charset="0"/>
              <a:ea typeface="Arial-Rounded" pitchFamily="34" charset="0"/>
              <a:cs typeface="Arial-Rounded" pitchFamily="34" charset="0"/>
            </a:endParaRPr>
          </a:p>
        </p:txBody>
      </p:sp>
      <p:sp>
        <p:nvSpPr>
          <p:cNvPr id="17" name="TextBox 16"/>
          <p:cNvSpPr txBox="1"/>
          <p:nvPr/>
        </p:nvSpPr>
        <p:spPr>
          <a:xfrm>
            <a:off x="536863" y="353153"/>
            <a:ext cx="8548254" cy="4154935"/>
          </a:xfrm>
          <a:prstGeom prst="rect">
            <a:avLst/>
          </a:prstGeom>
          <a:noFill/>
        </p:spPr>
        <p:txBody>
          <a:bodyPr wrap="square" lIns="91391" tIns="45696" rIns="91391" bIns="45696" rtlCol="0">
            <a:spAutoFit/>
          </a:bodyPr>
          <a:lstStyle/>
          <a:p>
            <a:pPr marL="0" lvl="1" algn="just"/>
            <a:r>
              <a:rPr lang="en-US" sz="2400">
                <a:latin typeface="Arial-Rounded" pitchFamily="34" charset="0"/>
                <a:ea typeface="Arial-Rounded" pitchFamily="34" charset="0"/>
                <a:cs typeface="Arial-Rounded" pitchFamily="34" charset="0"/>
              </a:rPr>
              <a:t>	Thấy mẹ đi chợ về, Chi hỏi:</a:t>
            </a:r>
          </a:p>
          <a:p>
            <a:pPr marL="0" lvl="1" algn="just"/>
            <a:r>
              <a:rPr lang="en-US" sz="2400">
                <a:latin typeface="Arial-Rounded" pitchFamily="34" charset="0"/>
                <a:ea typeface="Arial-Rounded" pitchFamily="34" charset="0"/>
                <a:cs typeface="Arial-Rounded" pitchFamily="34" charset="0"/>
              </a:rPr>
              <a:t>	- Sao mẹ mua nhiều đồ ăn thế ạ?</a:t>
            </a:r>
          </a:p>
          <a:p>
            <a:pPr marL="0" lvl="1" algn="just"/>
            <a:r>
              <a:rPr lang="en-US" sz="2400">
                <a:latin typeface="Arial-Rounded" pitchFamily="34" charset="0"/>
                <a:ea typeface="Arial-Rounded" pitchFamily="34" charset="0"/>
                <a:cs typeface="Arial-Rounded" pitchFamily="34" charset="0"/>
              </a:rPr>
              <a:t>	- Đố con hôm nay là ngày gì?</a:t>
            </a:r>
          </a:p>
          <a:p>
            <a:pPr marL="0" lvl="1" algn="just"/>
            <a:r>
              <a:rPr lang="en-US" sz="2400">
                <a:latin typeface="Arial-Rounded" pitchFamily="34" charset="0"/>
                <a:ea typeface="Arial-Rounded" pitchFamily="34" charset="0"/>
                <a:cs typeface="Arial-Rounded" pitchFamily="34" charset="0"/>
              </a:rPr>
              <a:t>	Chi chạy lại xem lịch:</a:t>
            </a:r>
          </a:p>
          <a:p>
            <a:pPr marL="0" lvl="1" algn="just"/>
            <a:r>
              <a:rPr lang="en-US" sz="2400">
                <a:latin typeface="Arial-Rounded" pitchFamily="34" charset="0"/>
                <a:ea typeface="Arial-Rounded" pitchFamily="34" charset="0"/>
                <a:cs typeface="Arial-Rounded" pitchFamily="34" charset="0"/>
              </a:rPr>
              <a:t>	- A, ngày 28 tháng 6, Ngày Gia đình Việt Nam.</a:t>
            </a:r>
          </a:p>
          <a:p>
            <a:pPr marL="0" lvl="1" algn="just"/>
            <a:r>
              <a:rPr lang="en-US" sz="2400">
                <a:latin typeface="Arial-Rounded" pitchFamily="34" charset="0"/>
                <a:ea typeface="Arial-Rounded" pitchFamily="34" charset="0"/>
                <a:cs typeface="Arial-Rounded" pitchFamily="34" charset="0"/>
              </a:rPr>
              <a:t>	- Đúng rồi. Vì thế, hôm nay cả nhà mình liên hoan con ạ.</a:t>
            </a:r>
          </a:p>
          <a:p>
            <a:pPr marL="0" lvl="1" algn="just"/>
            <a:r>
              <a:rPr lang="en-US" sz="2400">
                <a:latin typeface="Arial-Rounded" pitchFamily="34" charset="0"/>
                <a:ea typeface="Arial-Rounded" pitchFamily="34" charset="0"/>
                <a:cs typeface="Arial-Rounded" pitchFamily="34" charset="0"/>
              </a:rPr>
              <a:t>	Chi vui lắm. Em nhặt rau giúp mẹ. Bố dọn nhà, rửa xoong nồi, cốc chén. Ông bà trông em bé để mẹ nấu cơm. Cả nhà quây quần bên nhau. Bữa cơm thật tuyệt. Chi thích ngày nào cũng là Ngày Gia đình Việt Nam.	</a:t>
            </a:r>
          </a:p>
          <a:p>
            <a:pPr algn="just"/>
            <a:r>
              <a:rPr lang="en-US" sz="2000">
                <a:latin typeface="Arial-Rounded" pitchFamily="34" charset="0"/>
                <a:ea typeface="Arial-Rounded" pitchFamily="34" charset="0"/>
                <a:cs typeface="Arial-Rounded" pitchFamily="34" charset="0"/>
              </a:rPr>
              <a:t>                                                                                         </a:t>
            </a:r>
            <a:r>
              <a:rPr lang="en-US" sz="2400">
                <a:latin typeface="Arial-Rounded" pitchFamily="34" charset="0"/>
                <a:ea typeface="Arial-Rounded" pitchFamily="34" charset="0"/>
                <a:cs typeface="Arial-Rounded" pitchFamily="34" charset="0"/>
              </a:rPr>
              <a:t>(Châu Anh)</a:t>
            </a:r>
            <a:endParaRPr lang="en-US" sz="2400">
              <a:latin typeface="Arial Rounded MT Bold" pitchFamily="34" charset="0"/>
              <a:ea typeface="Arial-Rounded" pitchFamily="34" charset="0"/>
              <a:cs typeface="Arial-Rounded" pitchFamily="34" charset="0"/>
            </a:endParaRPr>
          </a:p>
        </p:txBody>
      </p:sp>
      <p:sp>
        <p:nvSpPr>
          <p:cNvPr id="12" name="TextBox 11"/>
          <p:cNvSpPr txBox="1"/>
          <p:nvPr/>
        </p:nvSpPr>
        <p:spPr>
          <a:xfrm>
            <a:off x="962891" y="4404099"/>
            <a:ext cx="7086600" cy="584739"/>
          </a:xfrm>
          <a:prstGeom prst="rect">
            <a:avLst/>
          </a:prstGeom>
          <a:solidFill>
            <a:srgbClr val="FFD347"/>
          </a:solidFill>
        </p:spPr>
        <p:txBody>
          <a:bodyPr wrap="square" lIns="91403" tIns="45702" rIns="91403" bIns="45702" rtlCol="0">
            <a:spAutoFit/>
          </a:bodyPr>
          <a:lstStyle/>
          <a:p>
            <a:pPr algn="ctr"/>
            <a:r>
              <a:rPr lang="en-US" sz="3200">
                <a:latin typeface="Arial-Rounded" pitchFamily="34" charset="0"/>
                <a:ea typeface="Arial-Rounded" pitchFamily="34" charset="0"/>
                <a:cs typeface="Arial-Rounded" pitchFamily="34" charset="0"/>
              </a:rPr>
              <a:t>Bài đọc có mấy đoạn?</a:t>
            </a:r>
          </a:p>
        </p:txBody>
      </p:sp>
      <p:sp>
        <p:nvSpPr>
          <p:cNvPr id="8" name="TextBox 7"/>
          <p:cNvSpPr txBox="1"/>
          <p:nvPr/>
        </p:nvSpPr>
        <p:spPr>
          <a:xfrm>
            <a:off x="1458191" y="4404099"/>
            <a:ext cx="6096000" cy="584739"/>
          </a:xfrm>
          <a:prstGeom prst="rect">
            <a:avLst/>
          </a:prstGeom>
          <a:solidFill>
            <a:srgbClr val="FFD347"/>
          </a:solidFill>
        </p:spPr>
        <p:txBody>
          <a:bodyPr wrap="square" lIns="91403" tIns="45702" rIns="91403" bIns="45702" rtlCol="0">
            <a:spAutoFit/>
          </a:bodyPr>
          <a:lstStyle/>
          <a:p>
            <a:pPr algn="ctr"/>
            <a:r>
              <a:rPr lang="en-US" sz="3200">
                <a:latin typeface="Arial-Rounded" pitchFamily="34" charset="0"/>
                <a:ea typeface="Arial-Rounded" pitchFamily="34" charset="0"/>
                <a:cs typeface="Arial-Rounded" pitchFamily="34" charset="0"/>
              </a:rPr>
              <a:t>Đọc nối tiếp đoạn</a:t>
            </a:r>
          </a:p>
        </p:txBody>
      </p:sp>
      <p:sp>
        <p:nvSpPr>
          <p:cNvPr id="9" name="TextBox 8"/>
          <p:cNvSpPr txBox="1"/>
          <p:nvPr/>
        </p:nvSpPr>
        <p:spPr>
          <a:xfrm>
            <a:off x="1458191" y="4404099"/>
            <a:ext cx="6096000" cy="584739"/>
          </a:xfrm>
          <a:prstGeom prst="rect">
            <a:avLst/>
          </a:prstGeom>
          <a:solidFill>
            <a:srgbClr val="FFD347"/>
          </a:solidFill>
        </p:spPr>
        <p:txBody>
          <a:bodyPr wrap="square" lIns="91403" tIns="45702" rIns="91403" bIns="45702" rtlCol="0">
            <a:spAutoFit/>
          </a:bodyPr>
          <a:lstStyle/>
          <a:p>
            <a:pPr algn="ctr"/>
            <a:r>
              <a:rPr lang="en-US" sz="3200">
                <a:latin typeface="Arial-Rounded" pitchFamily="34" charset="0"/>
                <a:ea typeface="Arial-Rounded" pitchFamily="34" charset="0"/>
                <a:cs typeface="Arial-Rounded" pitchFamily="34" charset="0"/>
              </a:rPr>
              <a:t>Đọc theo nhóm</a:t>
            </a:r>
          </a:p>
        </p:txBody>
      </p:sp>
      <p:sp>
        <p:nvSpPr>
          <p:cNvPr id="10" name="TextBox 9"/>
          <p:cNvSpPr txBox="1"/>
          <p:nvPr/>
        </p:nvSpPr>
        <p:spPr>
          <a:xfrm>
            <a:off x="1458191" y="4404099"/>
            <a:ext cx="6096000" cy="584739"/>
          </a:xfrm>
          <a:prstGeom prst="rect">
            <a:avLst/>
          </a:prstGeom>
          <a:solidFill>
            <a:srgbClr val="FFD347"/>
          </a:solidFill>
        </p:spPr>
        <p:txBody>
          <a:bodyPr wrap="square" lIns="91403" tIns="45702" rIns="91403" bIns="45702" rtlCol="0">
            <a:spAutoFit/>
          </a:bodyPr>
          <a:lstStyle/>
          <a:p>
            <a:pPr algn="ctr"/>
            <a:r>
              <a:rPr lang="en-US" sz="3200">
                <a:latin typeface="Arial-Rounded" pitchFamily="34" charset="0"/>
                <a:ea typeface="Arial-Rounded" pitchFamily="34" charset="0"/>
                <a:cs typeface="Arial-Rounded" pitchFamily="34" charset="0"/>
              </a:rPr>
              <a:t>Đọc toàn bài</a:t>
            </a:r>
          </a:p>
        </p:txBody>
      </p:sp>
      <p:pic>
        <p:nvPicPr>
          <p:cNvPr id="1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316" y="-53686"/>
            <a:ext cx="527050" cy="2549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2411570"/>
            <a:ext cx="52705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6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1000" fill="hold"/>
                                        <p:tgtEl>
                                          <p:spTgt spid="8"/>
                                        </p:tgtEl>
                                        <p:attrNameLst>
                                          <p:attrName>ppt_x</p:attrName>
                                        </p:attrNameLst>
                                      </p:cBhvr>
                                      <p:tavLst>
                                        <p:tav tm="0">
                                          <p:val>
                                            <p:strVal val="1+#ppt_w/2"/>
                                          </p:val>
                                        </p:tav>
                                        <p:tav tm="100000">
                                          <p:val>
                                            <p:strVal val="#ppt_x"/>
                                          </p:val>
                                        </p:tav>
                                      </p:tavLst>
                                    </p:anim>
                                    <p:anim calcmode="lin" valueType="num">
                                      <p:cBhvr additive="base">
                                        <p:cTn id="24"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1000" fill="hold"/>
                                        <p:tgtEl>
                                          <p:spTgt spid="9"/>
                                        </p:tgtEl>
                                        <p:attrNameLst>
                                          <p:attrName>ppt_x</p:attrName>
                                        </p:attrNameLst>
                                      </p:cBhvr>
                                      <p:tavLst>
                                        <p:tav tm="0">
                                          <p:val>
                                            <p:strVal val="1+#ppt_w/2"/>
                                          </p:val>
                                        </p:tav>
                                        <p:tav tm="100000">
                                          <p:val>
                                            <p:strVal val="#ppt_x"/>
                                          </p:val>
                                        </p:tav>
                                      </p:tavLst>
                                    </p:anim>
                                    <p:anim calcmode="lin" valueType="num">
                                      <p:cBhvr additive="base">
                                        <p:cTn id="30"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000" fill="hold"/>
                                        <p:tgtEl>
                                          <p:spTgt spid="10"/>
                                        </p:tgtEl>
                                        <p:attrNameLst>
                                          <p:attrName>ppt_x</p:attrName>
                                        </p:attrNameLst>
                                      </p:cBhvr>
                                      <p:tavLst>
                                        <p:tav tm="0">
                                          <p:val>
                                            <p:strVal val="1+#ppt_w/2"/>
                                          </p:val>
                                        </p:tav>
                                        <p:tav tm="100000">
                                          <p:val>
                                            <p:strVal val="#ppt_x"/>
                                          </p:val>
                                        </p:tav>
                                      </p:tavLst>
                                    </p:anim>
                                    <p:anim calcmode="lin" valueType="num">
                                      <p:cBhvr additive="base">
                                        <p:cTn id="36"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20182" b="30348"/>
          <a:stretch/>
        </p:blipFill>
        <p:spPr>
          <a:xfrm>
            <a:off x="1143000" y="4007888"/>
            <a:ext cx="2514600" cy="970281"/>
          </a:xfrm>
          <a:prstGeom prst="rect">
            <a:avLst/>
          </a:prstGeom>
        </p:spPr>
      </p:pic>
      <p:sp>
        <p:nvSpPr>
          <p:cNvPr id="4" name="TextBox 3"/>
          <p:cNvSpPr txBox="1"/>
          <p:nvPr/>
        </p:nvSpPr>
        <p:spPr>
          <a:xfrm>
            <a:off x="3671455" y="4324350"/>
            <a:ext cx="2729345" cy="584739"/>
          </a:xfrm>
          <a:prstGeom prst="rect">
            <a:avLst/>
          </a:prstGeom>
          <a:solidFill>
            <a:srgbClr val="FFD347"/>
          </a:solidFill>
        </p:spPr>
        <p:txBody>
          <a:bodyPr wrap="square" lIns="91403" tIns="45702" rIns="91403" bIns="45702" rtlCol="0">
            <a:spAutoFit/>
          </a:bodyPr>
          <a:lstStyle/>
          <a:p>
            <a:pPr algn="ctr"/>
            <a:r>
              <a:rPr lang="en-US" sz="3200">
                <a:latin typeface="Arial-Rounded" pitchFamily="34" charset="0"/>
                <a:ea typeface="Arial-Rounded" pitchFamily="34" charset="0"/>
                <a:cs typeface="Arial-Rounded" pitchFamily="34" charset="0"/>
              </a:rPr>
              <a:t>Thi đua</a:t>
            </a:r>
          </a:p>
        </p:txBody>
      </p:sp>
      <p:sp>
        <p:nvSpPr>
          <p:cNvPr id="6" name="TextBox 5"/>
          <p:cNvSpPr txBox="1"/>
          <p:nvPr/>
        </p:nvSpPr>
        <p:spPr>
          <a:xfrm>
            <a:off x="1488621" y="-19052"/>
            <a:ext cx="5947064" cy="477005"/>
          </a:xfrm>
          <a:prstGeom prst="rect">
            <a:avLst/>
          </a:prstGeom>
          <a:noFill/>
        </p:spPr>
        <p:txBody>
          <a:bodyPr wrap="square" lIns="91391" tIns="45696" rIns="91391" bIns="45696" rtlCol="0">
            <a:spAutoFit/>
          </a:bodyPr>
          <a:lstStyle/>
          <a:p>
            <a:pPr algn="ctr"/>
            <a:r>
              <a:rPr lang="en-US" sz="2500" b="1">
                <a:latin typeface="Arial-Rounded" pitchFamily="34" charset="0"/>
                <a:ea typeface="Arial-Rounded" pitchFamily="34" charset="0"/>
                <a:cs typeface="Arial-Rounded" pitchFamily="34" charset="0"/>
              </a:rPr>
              <a:t>Bữa cơm gia đình</a:t>
            </a:r>
            <a:endParaRPr lang="en-US" sz="2500" b="1">
              <a:latin typeface="Arial Rounded MT Bold" pitchFamily="34" charset="0"/>
              <a:ea typeface="Arial-Rounded" pitchFamily="34" charset="0"/>
              <a:cs typeface="Arial-Rounded" pitchFamily="34" charset="0"/>
            </a:endParaRPr>
          </a:p>
        </p:txBody>
      </p:sp>
      <p:sp>
        <p:nvSpPr>
          <p:cNvPr id="7" name="TextBox 6"/>
          <p:cNvSpPr txBox="1"/>
          <p:nvPr/>
        </p:nvSpPr>
        <p:spPr>
          <a:xfrm>
            <a:off x="62346" y="325445"/>
            <a:ext cx="8991600" cy="4324212"/>
          </a:xfrm>
          <a:prstGeom prst="rect">
            <a:avLst/>
          </a:prstGeom>
          <a:noFill/>
        </p:spPr>
        <p:txBody>
          <a:bodyPr wrap="square" lIns="91391" tIns="45696" rIns="91391" bIns="45696" rtlCol="0">
            <a:spAutoFit/>
          </a:bodyPr>
          <a:lstStyle/>
          <a:p>
            <a:pPr marL="0" lvl="1" algn="just"/>
            <a:r>
              <a:rPr lang="en-US" sz="2500">
                <a:latin typeface="Arial-Rounded" pitchFamily="34" charset="0"/>
                <a:ea typeface="Arial-Rounded" pitchFamily="34" charset="0"/>
                <a:cs typeface="Arial-Rounded" pitchFamily="34" charset="0"/>
              </a:rPr>
              <a:t>	Thấy mẹ đi chợ về, Chi hỏi:</a:t>
            </a:r>
          </a:p>
          <a:p>
            <a:pPr marL="0" lvl="1" algn="just"/>
            <a:r>
              <a:rPr lang="en-US" sz="2500">
                <a:latin typeface="Arial-Rounded" pitchFamily="34" charset="0"/>
                <a:ea typeface="Arial-Rounded" pitchFamily="34" charset="0"/>
                <a:cs typeface="Arial-Rounded" pitchFamily="34" charset="0"/>
              </a:rPr>
              <a:t>	- Sao mẹ mua nhiều đồ ăn thế ạ?</a:t>
            </a:r>
          </a:p>
          <a:p>
            <a:pPr marL="0" lvl="1" algn="just"/>
            <a:r>
              <a:rPr lang="en-US" sz="2500">
                <a:latin typeface="Arial-Rounded" pitchFamily="34" charset="0"/>
                <a:ea typeface="Arial-Rounded" pitchFamily="34" charset="0"/>
                <a:cs typeface="Arial-Rounded" pitchFamily="34" charset="0"/>
              </a:rPr>
              <a:t>	- Đố con hôm nay là ngày gì?</a:t>
            </a:r>
          </a:p>
          <a:p>
            <a:pPr marL="0" lvl="1" algn="just"/>
            <a:r>
              <a:rPr lang="en-US" sz="2500">
                <a:latin typeface="Arial-Rounded" pitchFamily="34" charset="0"/>
                <a:ea typeface="Arial-Rounded" pitchFamily="34" charset="0"/>
                <a:cs typeface="Arial-Rounded" pitchFamily="34" charset="0"/>
              </a:rPr>
              <a:t>	Chi chạy lại xem lịch:</a:t>
            </a:r>
          </a:p>
          <a:p>
            <a:pPr marL="0" lvl="1" algn="just"/>
            <a:r>
              <a:rPr lang="en-US" sz="2500">
                <a:latin typeface="Arial-Rounded" pitchFamily="34" charset="0"/>
                <a:ea typeface="Arial-Rounded" pitchFamily="34" charset="0"/>
                <a:cs typeface="Arial-Rounded" pitchFamily="34" charset="0"/>
              </a:rPr>
              <a:t>	- A, ngày 28 tháng 6, Ngày Gia đình Việt Nam.</a:t>
            </a:r>
          </a:p>
          <a:p>
            <a:pPr marL="0" lvl="1" algn="just"/>
            <a:r>
              <a:rPr lang="en-US" sz="2500">
                <a:latin typeface="Arial-Rounded" pitchFamily="34" charset="0"/>
                <a:ea typeface="Arial-Rounded" pitchFamily="34" charset="0"/>
                <a:cs typeface="Arial-Rounded" pitchFamily="34" charset="0"/>
              </a:rPr>
              <a:t>	- Đúng rồi. Vì thế, hôm nay cả nhà mình liên hoan con ạ.</a:t>
            </a:r>
          </a:p>
          <a:p>
            <a:pPr marL="0" lvl="1" algn="just"/>
            <a:r>
              <a:rPr lang="en-US" sz="2500">
                <a:latin typeface="Arial-Rounded" pitchFamily="34" charset="0"/>
                <a:ea typeface="Arial-Rounded" pitchFamily="34" charset="0"/>
                <a:cs typeface="Arial-Rounded" pitchFamily="34" charset="0"/>
              </a:rPr>
              <a:t>	Chi vui lắm. Em nhặt rau giúp mẹ. Bố dọn nhà, rửa xoong nồi, cốc chén. Ông bà trông em bé để mẹ nấu cơm. Cả nhà quây quần bên nhau. Bữa cơm thật tuyệt. Chi thích ngày nào cũng là Ngày Gia đình Việt Nam.	</a:t>
            </a:r>
          </a:p>
          <a:p>
            <a:pPr algn="just"/>
            <a:r>
              <a:rPr lang="en-US" sz="2400">
                <a:latin typeface="Arial-Rounded" pitchFamily="34" charset="0"/>
                <a:ea typeface="Arial-Rounded" pitchFamily="34" charset="0"/>
                <a:cs typeface="Arial-Rounded" pitchFamily="34" charset="0"/>
              </a:rPr>
              <a:t>                                                                                         </a:t>
            </a:r>
            <a:r>
              <a:rPr lang="en-US" sz="2500">
                <a:latin typeface="Arial-Rounded" pitchFamily="34" charset="0"/>
                <a:ea typeface="Arial-Rounded" pitchFamily="34" charset="0"/>
                <a:cs typeface="Arial-Rounded" pitchFamily="34" charset="0"/>
              </a:rPr>
              <a:t>(Châu Anh)</a:t>
            </a:r>
            <a:endParaRPr lang="en-US" sz="2500">
              <a:latin typeface="Arial Rounded MT Bold" pitchFamily="34" charset="0"/>
              <a:ea typeface="Arial-Rounded" pitchFamily="34" charset="0"/>
              <a:cs typeface="Arial-Rounded" pitchFamily="34" charset="0"/>
            </a:endParaRPr>
          </a:p>
        </p:txBody>
      </p:sp>
    </p:spTree>
    <p:extLst>
      <p:ext uri="{BB962C8B-B14F-4D97-AF65-F5344CB8AC3E}">
        <p14:creationId xmlns:p14="http://schemas.microsoft.com/office/powerpoint/2010/main" val="4213727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65809" y="180016"/>
            <a:ext cx="609600" cy="60960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r>
              <a:rPr lang="en-US" sz="2800" b="1">
                <a:solidFill>
                  <a:schemeClr val="bg1"/>
                </a:solidFill>
                <a:latin typeface="Arial Rounded MT Bold" pitchFamily="34" charset="0"/>
                <a:cs typeface="Times New Roman" pitchFamily="18" charset="0"/>
              </a:rPr>
              <a:t>3</a:t>
            </a:r>
          </a:p>
        </p:txBody>
      </p:sp>
      <p:sp>
        <p:nvSpPr>
          <p:cNvPr id="6" name="TextBox 5"/>
          <p:cNvSpPr txBox="1"/>
          <p:nvPr/>
        </p:nvSpPr>
        <p:spPr>
          <a:xfrm>
            <a:off x="692728" y="269313"/>
            <a:ext cx="2202873" cy="461616"/>
          </a:xfrm>
          <a:prstGeom prst="rect">
            <a:avLst/>
          </a:prstGeom>
          <a:noFill/>
        </p:spPr>
        <p:txBody>
          <a:bodyPr wrap="square" lIns="91391" tIns="45696" rIns="91391" bIns="45696" rtlCol="0">
            <a:spAutoFit/>
          </a:bodyPr>
          <a:lstStyle/>
          <a:p>
            <a:pPr algn="just"/>
            <a:r>
              <a:rPr lang="en-US" sz="2400" b="1">
                <a:latin typeface="Arial-Rounded" pitchFamily="34" charset="0"/>
                <a:ea typeface="Arial-Rounded" pitchFamily="34" charset="0"/>
                <a:cs typeface="Arial-Rounded" pitchFamily="34" charset="0"/>
              </a:rPr>
              <a:t>Trả lời câu hỏi</a:t>
            </a:r>
          </a:p>
        </p:txBody>
      </p:sp>
      <p:sp>
        <p:nvSpPr>
          <p:cNvPr id="2" name="Cloud 1"/>
          <p:cNvSpPr/>
          <p:nvPr/>
        </p:nvSpPr>
        <p:spPr>
          <a:xfrm>
            <a:off x="6934200" y="238635"/>
            <a:ext cx="2209800" cy="914400"/>
          </a:xfrm>
          <a:prstGeom prst="cloud">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r>
              <a:rPr lang="en-US">
                <a:solidFill>
                  <a:schemeClr val="tx1"/>
                </a:solidFill>
                <a:latin typeface="Arial-Rounded" pitchFamily="34" charset="0"/>
                <a:ea typeface="Arial-Rounded" pitchFamily="34" charset="0"/>
                <a:cs typeface="Arial-Rounded" pitchFamily="34" charset="0"/>
              </a:rPr>
              <a:t>Đọc toàn bài</a:t>
            </a:r>
          </a:p>
        </p:txBody>
      </p:sp>
      <p:sp>
        <p:nvSpPr>
          <p:cNvPr id="9" name="TextBox 8"/>
          <p:cNvSpPr txBox="1"/>
          <p:nvPr/>
        </p:nvSpPr>
        <p:spPr>
          <a:xfrm>
            <a:off x="1488621" y="488505"/>
            <a:ext cx="5947064" cy="477005"/>
          </a:xfrm>
          <a:prstGeom prst="rect">
            <a:avLst/>
          </a:prstGeom>
          <a:noFill/>
        </p:spPr>
        <p:txBody>
          <a:bodyPr wrap="square" lIns="91391" tIns="45696" rIns="91391" bIns="45696" rtlCol="0">
            <a:spAutoFit/>
          </a:bodyPr>
          <a:lstStyle/>
          <a:p>
            <a:pPr algn="ctr"/>
            <a:r>
              <a:rPr lang="en-US" sz="2500" b="1">
                <a:latin typeface="Arial-Rounded" pitchFamily="34" charset="0"/>
                <a:ea typeface="Arial-Rounded" pitchFamily="34" charset="0"/>
                <a:cs typeface="Arial-Rounded" pitchFamily="34" charset="0"/>
              </a:rPr>
              <a:t>Bữa cơm gia đình</a:t>
            </a:r>
            <a:endParaRPr lang="en-US" sz="2500" b="1">
              <a:latin typeface="Arial Rounded MT Bold" pitchFamily="34" charset="0"/>
              <a:ea typeface="Arial-Rounded" pitchFamily="34" charset="0"/>
              <a:cs typeface="Arial-Rounded" pitchFamily="34" charset="0"/>
            </a:endParaRPr>
          </a:p>
        </p:txBody>
      </p:sp>
      <p:sp>
        <p:nvSpPr>
          <p:cNvPr id="10" name="TextBox 9"/>
          <p:cNvSpPr txBox="1"/>
          <p:nvPr/>
        </p:nvSpPr>
        <p:spPr>
          <a:xfrm>
            <a:off x="62346" y="833002"/>
            <a:ext cx="8991600" cy="4324212"/>
          </a:xfrm>
          <a:prstGeom prst="rect">
            <a:avLst/>
          </a:prstGeom>
          <a:noFill/>
        </p:spPr>
        <p:txBody>
          <a:bodyPr wrap="square" lIns="91391" tIns="45696" rIns="91391" bIns="45696" rtlCol="0">
            <a:spAutoFit/>
          </a:bodyPr>
          <a:lstStyle/>
          <a:p>
            <a:pPr marL="0" lvl="1" algn="just"/>
            <a:r>
              <a:rPr lang="en-US" sz="2500">
                <a:latin typeface="Arial-Rounded" pitchFamily="34" charset="0"/>
                <a:ea typeface="Arial-Rounded" pitchFamily="34" charset="0"/>
                <a:cs typeface="Arial-Rounded" pitchFamily="34" charset="0"/>
              </a:rPr>
              <a:t>	Thấy mẹ đi chợ về, Chi hỏi:</a:t>
            </a:r>
          </a:p>
          <a:p>
            <a:pPr marL="0" lvl="1" algn="just"/>
            <a:r>
              <a:rPr lang="en-US" sz="2500">
                <a:latin typeface="Arial-Rounded" pitchFamily="34" charset="0"/>
                <a:ea typeface="Arial-Rounded" pitchFamily="34" charset="0"/>
                <a:cs typeface="Arial-Rounded" pitchFamily="34" charset="0"/>
              </a:rPr>
              <a:t>	- Sao mẹ mua nhiều đồ ăn thế ạ?</a:t>
            </a:r>
          </a:p>
          <a:p>
            <a:pPr marL="0" lvl="1" algn="just"/>
            <a:r>
              <a:rPr lang="en-US" sz="2500">
                <a:latin typeface="Arial-Rounded" pitchFamily="34" charset="0"/>
                <a:ea typeface="Arial-Rounded" pitchFamily="34" charset="0"/>
                <a:cs typeface="Arial-Rounded" pitchFamily="34" charset="0"/>
              </a:rPr>
              <a:t>	- Đố con hôm nay là ngày gì?</a:t>
            </a:r>
          </a:p>
          <a:p>
            <a:pPr marL="0" lvl="1" algn="just"/>
            <a:r>
              <a:rPr lang="en-US" sz="2500">
                <a:latin typeface="Arial-Rounded" pitchFamily="34" charset="0"/>
                <a:ea typeface="Arial-Rounded" pitchFamily="34" charset="0"/>
                <a:cs typeface="Arial-Rounded" pitchFamily="34" charset="0"/>
              </a:rPr>
              <a:t>	Chi chạy lại xem lịch:</a:t>
            </a:r>
          </a:p>
          <a:p>
            <a:pPr marL="0" lvl="1" algn="just"/>
            <a:r>
              <a:rPr lang="en-US" sz="2500">
                <a:latin typeface="Arial-Rounded" pitchFamily="34" charset="0"/>
                <a:ea typeface="Arial-Rounded" pitchFamily="34" charset="0"/>
                <a:cs typeface="Arial-Rounded" pitchFamily="34" charset="0"/>
              </a:rPr>
              <a:t>	- A, ngày 28 tháng 6, Ngày Gia đình Việt Nam.</a:t>
            </a:r>
          </a:p>
          <a:p>
            <a:pPr marL="0" lvl="1" algn="just"/>
            <a:r>
              <a:rPr lang="en-US" sz="2500">
                <a:latin typeface="Arial-Rounded" pitchFamily="34" charset="0"/>
                <a:ea typeface="Arial-Rounded" pitchFamily="34" charset="0"/>
                <a:cs typeface="Arial-Rounded" pitchFamily="34" charset="0"/>
              </a:rPr>
              <a:t>	- Đúng rồi. Vì thế, hôm nay cả nhà mình liên hoan con ạ.</a:t>
            </a:r>
          </a:p>
          <a:p>
            <a:pPr marL="0" lvl="1" algn="just"/>
            <a:r>
              <a:rPr lang="en-US" sz="2500">
                <a:latin typeface="Arial-Rounded" pitchFamily="34" charset="0"/>
                <a:ea typeface="Arial-Rounded" pitchFamily="34" charset="0"/>
                <a:cs typeface="Arial-Rounded" pitchFamily="34" charset="0"/>
              </a:rPr>
              <a:t>	Chi vui lắm. Em nhặt rau giúp mẹ. Bố dọn nhà, rửa xoong nồi, cốc chén. Ông bà trông em bé để mẹ nấu cơm. Cả nhà quây quần bên nhau. Bữa cơm thật tuyệt. Chi thích ngày nào cũng là Ngày Gia đình Việt Nam.	</a:t>
            </a:r>
          </a:p>
          <a:p>
            <a:pPr algn="just"/>
            <a:r>
              <a:rPr lang="en-US" sz="2400">
                <a:latin typeface="Arial-Rounded" pitchFamily="34" charset="0"/>
                <a:ea typeface="Arial-Rounded" pitchFamily="34" charset="0"/>
                <a:cs typeface="Arial-Rounded" pitchFamily="34" charset="0"/>
              </a:rPr>
              <a:t>                                                                                         </a:t>
            </a:r>
            <a:r>
              <a:rPr lang="en-US" sz="2500">
                <a:latin typeface="Arial-Rounded" pitchFamily="34" charset="0"/>
                <a:ea typeface="Arial-Rounded" pitchFamily="34" charset="0"/>
                <a:cs typeface="Arial-Rounded" pitchFamily="34" charset="0"/>
              </a:rPr>
              <a:t>(Châu Anh)</a:t>
            </a:r>
            <a:endParaRPr lang="en-US" sz="2500">
              <a:latin typeface="Arial Rounded MT Bold" pitchFamily="34" charset="0"/>
              <a:ea typeface="Arial-Rounded" pitchFamily="34" charset="0"/>
              <a:cs typeface="Arial-Rounded" pitchFamily="34" charset="0"/>
            </a:endParaRPr>
          </a:p>
        </p:txBody>
      </p:sp>
    </p:spTree>
    <p:extLst>
      <p:ext uri="{BB962C8B-B14F-4D97-AF65-F5344CB8AC3E}">
        <p14:creationId xmlns:p14="http://schemas.microsoft.com/office/powerpoint/2010/main" val="21827409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 y="895350"/>
            <a:ext cx="8839199" cy="3108507"/>
          </a:xfrm>
          <a:prstGeom prst="rect">
            <a:avLst/>
          </a:prstGeom>
        </p:spPr>
        <p:txBody>
          <a:bodyPr wrap="square" lIns="91403" tIns="45702" rIns="91403" bIns="45702">
            <a:spAutoFit/>
          </a:bodyPr>
          <a:lstStyle/>
          <a:p>
            <a:pPr marL="0" lvl="1" algn="just"/>
            <a:r>
              <a:rPr lang="en-US" sz="2800">
                <a:latin typeface="Arial-Rounded" pitchFamily="34" charset="0"/>
                <a:ea typeface="Arial-Rounded" pitchFamily="34" charset="0"/>
                <a:cs typeface="Arial-Rounded" pitchFamily="34" charset="0"/>
              </a:rPr>
              <a:t>	Thấy mẹ đi chợ về, Chi hỏi:</a:t>
            </a:r>
          </a:p>
          <a:p>
            <a:pPr marL="0" lvl="1" algn="just"/>
            <a:r>
              <a:rPr lang="en-US" sz="2800">
                <a:latin typeface="Arial-Rounded" pitchFamily="34" charset="0"/>
                <a:ea typeface="Arial-Rounded" pitchFamily="34" charset="0"/>
                <a:cs typeface="Arial-Rounded" pitchFamily="34" charset="0"/>
              </a:rPr>
              <a:t>	- Sao mẹ mua nhiều đồ ăn thế ạ?</a:t>
            </a:r>
          </a:p>
          <a:p>
            <a:pPr marL="0" lvl="1" algn="just"/>
            <a:r>
              <a:rPr lang="en-US" sz="2800">
                <a:latin typeface="Arial-Rounded" pitchFamily="34" charset="0"/>
                <a:ea typeface="Arial-Rounded" pitchFamily="34" charset="0"/>
                <a:cs typeface="Arial-Rounded" pitchFamily="34" charset="0"/>
              </a:rPr>
              <a:t>	- Đố con hôm nay là ngày gì?</a:t>
            </a:r>
          </a:p>
          <a:p>
            <a:pPr marL="0" lvl="1" algn="just"/>
            <a:r>
              <a:rPr lang="en-US" sz="2800">
                <a:latin typeface="Arial-Rounded" pitchFamily="34" charset="0"/>
                <a:ea typeface="Arial-Rounded" pitchFamily="34" charset="0"/>
                <a:cs typeface="Arial-Rounded" pitchFamily="34" charset="0"/>
              </a:rPr>
              <a:t>	Chi chạy lại xem lịch:</a:t>
            </a:r>
          </a:p>
          <a:p>
            <a:pPr marL="0" lvl="1" algn="just"/>
            <a:r>
              <a:rPr lang="en-US" sz="2800">
                <a:latin typeface="Arial-Rounded" pitchFamily="34" charset="0"/>
                <a:ea typeface="Arial-Rounded" pitchFamily="34" charset="0"/>
                <a:cs typeface="Arial-Rounded" pitchFamily="34" charset="0"/>
              </a:rPr>
              <a:t>	- A, ngày 28 tháng 6, Ngày Gia đình Việt Nam.</a:t>
            </a:r>
          </a:p>
          <a:p>
            <a:pPr marL="0" lvl="1" algn="just"/>
            <a:r>
              <a:rPr lang="en-US" sz="2800">
                <a:latin typeface="Arial-Rounded" pitchFamily="34" charset="0"/>
                <a:ea typeface="Arial-Rounded" pitchFamily="34" charset="0"/>
                <a:cs typeface="Arial-Rounded" pitchFamily="34" charset="0"/>
              </a:rPr>
              <a:t>	- Đúng rồi. Vì thế, hôm nay cả nhà mình liên hoan con ạ.</a:t>
            </a:r>
          </a:p>
        </p:txBody>
      </p:sp>
      <p:sp>
        <p:nvSpPr>
          <p:cNvPr id="5" name="TextBox 4"/>
          <p:cNvSpPr txBox="1"/>
          <p:nvPr/>
        </p:nvSpPr>
        <p:spPr>
          <a:xfrm>
            <a:off x="2895600" y="209550"/>
            <a:ext cx="3642531" cy="584739"/>
          </a:xfrm>
          <a:prstGeom prst="rect">
            <a:avLst/>
          </a:prstGeom>
          <a:solidFill>
            <a:srgbClr val="FFD347"/>
          </a:solidFill>
        </p:spPr>
        <p:txBody>
          <a:bodyPr wrap="square" lIns="91403" tIns="45702" rIns="91403" bIns="45702" rtlCol="0">
            <a:spAutoFit/>
          </a:bodyPr>
          <a:lstStyle/>
          <a:p>
            <a:pPr algn="ctr"/>
            <a:r>
              <a:rPr lang="en-US" sz="3200" b="1">
                <a:latin typeface="Arial-Rounded" pitchFamily="34" charset="0"/>
                <a:ea typeface="Arial-Rounded" pitchFamily="34" charset="0"/>
                <a:cs typeface="Arial-Rounded" pitchFamily="34" charset="0"/>
              </a:rPr>
              <a:t>Đọc đoạn 1:</a:t>
            </a:r>
          </a:p>
        </p:txBody>
      </p:sp>
      <p:sp>
        <p:nvSpPr>
          <p:cNvPr id="7" name="TextBox 6"/>
          <p:cNvSpPr txBox="1"/>
          <p:nvPr/>
        </p:nvSpPr>
        <p:spPr>
          <a:xfrm>
            <a:off x="1025236" y="4255578"/>
            <a:ext cx="7453746" cy="523184"/>
          </a:xfrm>
          <a:prstGeom prst="rect">
            <a:avLst/>
          </a:prstGeom>
          <a:solidFill>
            <a:srgbClr val="FFD347"/>
          </a:solidFill>
        </p:spPr>
        <p:txBody>
          <a:bodyPr wrap="square" lIns="91403" tIns="45702" rIns="91403" bIns="45702" rtlCol="0">
            <a:spAutoFit/>
          </a:bodyPr>
          <a:lstStyle/>
          <a:p>
            <a:pPr algn="ctr"/>
            <a:r>
              <a:rPr lang="en-US" sz="2800">
                <a:latin typeface="Arial-Rounded" pitchFamily="34" charset="0"/>
                <a:ea typeface="Arial-Rounded" pitchFamily="34" charset="0"/>
                <a:cs typeface="Arial-Rounded" pitchFamily="34" charset="0"/>
              </a:rPr>
              <a:t>Ngày Gia đình Việt Nam là ngày nào?</a:t>
            </a:r>
          </a:p>
        </p:txBody>
      </p:sp>
      <p:sp>
        <p:nvSpPr>
          <p:cNvPr id="8" name="TextBox 7"/>
          <p:cNvSpPr txBox="1"/>
          <p:nvPr/>
        </p:nvSpPr>
        <p:spPr>
          <a:xfrm>
            <a:off x="152400" y="4255578"/>
            <a:ext cx="8839200" cy="523184"/>
          </a:xfrm>
          <a:prstGeom prst="rect">
            <a:avLst/>
          </a:prstGeom>
          <a:solidFill>
            <a:srgbClr val="FFD347"/>
          </a:solidFill>
        </p:spPr>
        <p:txBody>
          <a:bodyPr wrap="square" lIns="91403" tIns="45702" rIns="91403" bIns="45702" rtlCol="0">
            <a:spAutoFit/>
          </a:bodyPr>
          <a:lstStyle/>
          <a:p>
            <a:pPr algn="ctr"/>
            <a:r>
              <a:rPr lang="en-US" sz="2800">
                <a:latin typeface="Arial-Rounded" pitchFamily="34" charset="0"/>
                <a:ea typeface="Arial-Rounded" pitchFamily="34" charset="0"/>
                <a:cs typeface="Arial-Rounded" pitchFamily="34" charset="0"/>
              </a:rPr>
              <a:t>Trong “Ngày Gia đình Việt Nam, chữ nào được viết hoa?</a:t>
            </a:r>
          </a:p>
        </p:txBody>
      </p:sp>
      <p:cxnSp>
        <p:nvCxnSpPr>
          <p:cNvPr id="4" name="Straight Connector 3"/>
          <p:cNvCxnSpPr/>
          <p:nvPr/>
        </p:nvCxnSpPr>
        <p:spPr>
          <a:xfrm>
            <a:off x="1676400" y="3073977"/>
            <a:ext cx="23622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4326082" y="3068782"/>
            <a:ext cx="703118" cy="519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5157355" y="3058391"/>
            <a:ext cx="457200" cy="519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6520814" y="3042804"/>
            <a:ext cx="457200" cy="519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7162800" y="3042804"/>
            <a:ext cx="685800" cy="103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9086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1+#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1+#ppt_w/2"/>
                                          </p:val>
                                        </p:tav>
                                        <p:tav tm="100000">
                                          <p:val>
                                            <p:strVal val="#ppt_x"/>
                                          </p:val>
                                        </p:tav>
                                      </p:tavLst>
                                    </p:anim>
                                    <p:anim calcmode="lin" valueType="num">
                                      <p:cBhvr additive="base">
                                        <p:cTn id="19"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1000" fill="hold"/>
                                        <p:tgtEl>
                                          <p:spTgt spid="8"/>
                                        </p:tgtEl>
                                        <p:attrNameLst>
                                          <p:attrName>ppt_x</p:attrName>
                                        </p:attrNameLst>
                                      </p:cBhvr>
                                      <p:tavLst>
                                        <p:tav tm="0">
                                          <p:val>
                                            <p:strVal val="1+#ppt_w/2"/>
                                          </p:val>
                                        </p:tav>
                                        <p:tav tm="100000">
                                          <p:val>
                                            <p:strVal val="#ppt_x"/>
                                          </p:val>
                                        </p:tav>
                                      </p:tavLst>
                                    </p:anim>
                                    <p:anim calcmode="lin" valueType="num">
                                      <p:cBhvr additive="base">
                                        <p:cTn id="30"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81000" y="4019550"/>
            <a:ext cx="8534400" cy="523184"/>
          </a:xfrm>
          <a:prstGeom prst="rect">
            <a:avLst/>
          </a:prstGeom>
          <a:solidFill>
            <a:srgbClr val="FFD347"/>
          </a:solidFill>
        </p:spPr>
        <p:txBody>
          <a:bodyPr wrap="square" lIns="91403" tIns="45702" rIns="91403" bIns="45702" rtlCol="0">
            <a:spAutoFit/>
          </a:bodyPr>
          <a:lstStyle/>
          <a:p>
            <a:pPr algn="ctr"/>
            <a:r>
              <a:rPr lang="en-US" sz="2800">
                <a:latin typeface="Arial-Rounded" pitchFamily="34" charset="0"/>
                <a:ea typeface="Arial-Rounded" pitchFamily="34" charset="0"/>
                <a:cs typeface="Arial-Rounded" pitchFamily="34" charset="0"/>
              </a:rPr>
              <a:t>Vào ngày này, gia đình Chi làm gì?</a:t>
            </a:r>
          </a:p>
        </p:txBody>
      </p:sp>
      <p:sp>
        <p:nvSpPr>
          <p:cNvPr id="6" name="TextBox 5"/>
          <p:cNvSpPr txBox="1"/>
          <p:nvPr/>
        </p:nvSpPr>
        <p:spPr>
          <a:xfrm>
            <a:off x="381000" y="3999612"/>
            <a:ext cx="8534400" cy="523184"/>
          </a:xfrm>
          <a:prstGeom prst="rect">
            <a:avLst/>
          </a:prstGeom>
          <a:solidFill>
            <a:srgbClr val="FFD347"/>
          </a:solidFill>
        </p:spPr>
        <p:txBody>
          <a:bodyPr wrap="square" lIns="91403" tIns="45702" rIns="91403" bIns="45702" rtlCol="0">
            <a:spAutoFit/>
          </a:bodyPr>
          <a:lstStyle/>
          <a:p>
            <a:pPr algn="ctr"/>
            <a:r>
              <a:rPr lang="en-US" sz="2800">
                <a:latin typeface="Arial-Rounded" pitchFamily="34" charset="0"/>
                <a:ea typeface="Arial-Rounded" pitchFamily="34" charset="0"/>
                <a:cs typeface="Arial-Rounded" pitchFamily="34" charset="0"/>
              </a:rPr>
              <a:t>Theo em, vì sao Chi rất vui?</a:t>
            </a:r>
          </a:p>
        </p:txBody>
      </p:sp>
      <p:sp>
        <p:nvSpPr>
          <p:cNvPr id="3" name="Rectangle 2"/>
          <p:cNvSpPr/>
          <p:nvPr/>
        </p:nvSpPr>
        <p:spPr>
          <a:xfrm>
            <a:off x="415028" y="1047750"/>
            <a:ext cx="8575964" cy="2616064"/>
          </a:xfrm>
          <a:prstGeom prst="rect">
            <a:avLst/>
          </a:prstGeom>
        </p:spPr>
        <p:txBody>
          <a:bodyPr wrap="square" lIns="91403" tIns="45702" rIns="91403" bIns="45702">
            <a:spAutoFit/>
          </a:bodyPr>
          <a:lstStyle/>
          <a:p>
            <a:pPr marL="0" lvl="1" algn="just"/>
            <a:r>
              <a:rPr lang="en-US" sz="3600">
                <a:latin typeface="Arial-Rounded" pitchFamily="34" charset="0"/>
                <a:ea typeface="Arial-Rounded" pitchFamily="34" charset="0"/>
                <a:cs typeface="Arial-Rounded" pitchFamily="34" charset="0"/>
              </a:rPr>
              <a:t>	 </a:t>
            </a:r>
            <a:r>
              <a:rPr lang="en-US" sz="3200">
                <a:latin typeface="Arial-Rounded" pitchFamily="34" charset="0"/>
                <a:ea typeface="Arial-Rounded" pitchFamily="34" charset="0"/>
                <a:cs typeface="Arial-Rounded" pitchFamily="34" charset="0"/>
              </a:rPr>
              <a:t>Chi vui lắm. Em nhặt rau giúp mẹ. Bố dọn nhà, rửa xoong nồi, cốc chén. Ông bà trông em bé để mẹ nấu cơm. Cả nhà quây quần bên nhau. Bữa cơm thật tuyệt. Chi thích ngày nào cũng là Ngày Gia đình Việt Nam.</a:t>
            </a:r>
          </a:p>
        </p:txBody>
      </p:sp>
      <p:sp>
        <p:nvSpPr>
          <p:cNvPr id="5" name="TextBox 4"/>
          <p:cNvSpPr txBox="1"/>
          <p:nvPr/>
        </p:nvSpPr>
        <p:spPr>
          <a:xfrm>
            <a:off x="2895600" y="209550"/>
            <a:ext cx="3642531" cy="584739"/>
          </a:xfrm>
          <a:prstGeom prst="rect">
            <a:avLst/>
          </a:prstGeom>
          <a:solidFill>
            <a:srgbClr val="FFD347"/>
          </a:solidFill>
        </p:spPr>
        <p:txBody>
          <a:bodyPr wrap="square" lIns="91403" tIns="45702" rIns="91403" bIns="45702" rtlCol="0">
            <a:spAutoFit/>
          </a:bodyPr>
          <a:lstStyle/>
          <a:p>
            <a:pPr algn="ctr"/>
            <a:r>
              <a:rPr lang="en-US" sz="3200" b="1">
                <a:latin typeface="Arial-Rounded" pitchFamily="34" charset="0"/>
                <a:ea typeface="Arial-Rounded" pitchFamily="34" charset="0"/>
                <a:cs typeface="Arial-Rounded" pitchFamily="34" charset="0"/>
              </a:rPr>
              <a:t>Đọc đoạn 2:</a:t>
            </a:r>
          </a:p>
        </p:txBody>
      </p:sp>
      <p:sp>
        <p:nvSpPr>
          <p:cNvPr id="8" name="TextBox 7"/>
          <p:cNvSpPr txBox="1"/>
          <p:nvPr/>
        </p:nvSpPr>
        <p:spPr>
          <a:xfrm>
            <a:off x="381000" y="4019550"/>
            <a:ext cx="8534400" cy="523184"/>
          </a:xfrm>
          <a:prstGeom prst="rect">
            <a:avLst/>
          </a:prstGeom>
          <a:solidFill>
            <a:srgbClr val="FFD347"/>
          </a:solidFill>
        </p:spPr>
        <p:txBody>
          <a:bodyPr wrap="square" lIns="91403" tIns="45702" rIns="91403" bIns="45702" rtlCol="0">
            <a:spAutoFit/>
          </a:bodyPr>
          <a:lstStyle/>
          <a:p>
            <a:pPr algn="ctr"/>
            <a:r>
              <a:rPr lang="en-US" sz="2800">
                <a:latin typeface="Arial-Rounded" pitchFamily="34" charset="0"/>
                <a:ea typeface="Arial-Rounded" pitchFamily="34" charset="0"/>
                <a:cs typeface="Arial-Rounded" pitchFamily="34" charset="0"/>
              </a:rPr>
              <a:t>Em có nhận xét gì về gia đình Chi?</a:t>
            </a:r>
            <a:endParaRPr lang="en-US" sz="2400">
              <a:latin typeface="Arial-Rounded" pitchFamily="34" charset="0"/>
              <a:ea typeface="Arial-Rounded" pitchFamily="34" charset="0"/>
              <a:cs typeface="Arial-Rounded" pitchFamily="34" charset="0"/>
            </a:endParaRPr>
          </a:p>
        </p:txBody>
      </p:sp>
      <p:sp>
        <p:nvSpPr>
          <p:cNvPr id="9" name="TextBox 8"/>
          <p:cNvSpPr txBox="1"/>
          <p:nvPr/>
        </p:nvSpPr>
        <p:spPr>
          <a:xfrm>
            <a:off x="381000" y="4019550"/>
            <a:ext cx="8534400" cy="523184"/>
          </a:xfrm>
          <a:prstGeom prst="rect">
            <a:avLst/>
          </a:prstGeom>
          <a:solidFill>
            <a:srgbClr val="FFD347"/>
          </a:solidFill>
        </p:spPr>
        <p:txBody>
          <a:bodyPr wrap="square" lIns="91403" tIns="45702" rIns="91403" bIns="45702" rtlCol="0">
            <a:spAutoFit/>
          </a:bodyPr>
          <a:lstStyle/>
          <a:p>
            <a:pPr algn="ctr"/>
            <a:r>
              <a:rPr lang="en-US" sz="2800">
                <a:latin typeface="Arial-Rounded" pitchFamily="34" charset="0"/>
                <a:ea typeface="Arial-Rounded" pitchFamily="34" charset="0"/>
                <a:cs typeface="Arial-Rounded" pitchFamily="34" charset="0"/>
              </a:rPr>
              <a:t>Em hãy kể một kỉ niệm hạnh phúc của gia đình em</a:t>
            </a:r>
            <a:endParaRPr lang="en-US" sz="2400">
              <a:latin typeface="Arial-Rounded" pitchFamily="34" charset="0"/>
              <a:ea typeface="Arial-Rounded" pitchFamily="34" charset="0"/>
              <a:cs typeface="Arial-Rounded" pitchFamily="34" charset="0"/>
            </a:endParaRPr>
          </a:p>
        </p:txBody>
      </p:sp>
    </p:spTree>
    <p:extLst>
      <p:ext uri="{BB962C8B-B14F-4D97-AF65-F5344CB8AC3E}">
        <p14:creationId xmlns:p14="http://schemas.microsoft.com/office/powerpoint/2010/main" val="2735251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1+#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1+#ppt_w/2"/>
                                          </p:val>
                                        </p:tav>
                                        <p:tav tm="100000">
                                          <p:val>
                                            <p:strVal val="#ppt_x"/>
                                          </p:val>
                                        </p:tav>
                                      </p:tavLst>
                                    </p:anim>
                                    <p:anim calcmode="lin" valueType="num">
                                      <p:cBhvr additive="base">
                                        <p:cTn id="19"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1000" fill="hold"/>
                                        <p:tgtEl>
                                          <p:spTgt spid="6"/>
                                        </p:tgtEl>
                                        <p:attrNameLst>
                                          <p:attrName>ppt_x</p:attrName>
                                        </p:attrNameLst>
                                      </p:cBhvr>
                                      <p:tavLst>
                                        <p:tav tm="0">
                                          <p:val>
                                            <p:strVal val="1+#ppt_w/2"/>
                                          </p:val>
                                        </p:tav>
                                        <p:tav tm="100000">
                                          <p:val>
                                            <p:strVal val="#ppt_x"/>
                                          </p:val>
                                        </p:tav>
                                      </p:tavLst>
                                    </p:anim>
                                    <p:anim calcmode="lin" valueType="num">
                                      <p:cBhvr additive="base">
                                        <p:cTn id="25"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1000" fill="hold"/>
                                        <p:tgtEl>
                                          <p:spTgt spid="8"/>
                                        </p:tgtEl>
                                        <p:attrNameLst>
                                          <p:attrName>ppt_x</p:attrName>
                                        </p:attrNameLst>
                                      </p:cBhvr>
                                      <p:tavLst>
                                        <p:tav tm="0">
                                          <p:val>
                                            <p:strVal val="1+#ppt_w/2"/>
                                          </p:val>
                                        </p:tav>
                                        <p:tav tm="100000">
                                          <p:val>
                                            <p:strVal val="#ppt_x"/>
                                          </p:val>
                                        </p:tav>
                                      </p:tavLst>
                                    </p:anim>
                                    <p:anim calcmode="lin" valueType="num">
                                      <p:cBhvr additive="base">
                                        <p:cTn id="31"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1000" fill="hold"/>
                                        <p:tgtEl>
                                          <p:spTgt spid="9"/>
                                        </p:tgtEl>
                                        <p:attrNameLst>
                                          <p:attrName>ppt_x</p:attrName>
                                        </p:attrNameLst>
                                      </p:cBhvr>
                                      <p:tavLst>
                                        <p:tav tm="0">
                                          <p:val>
                                            <p:strVal val="1+#ppt_w/2"/>
                                          </p:val>
                                        </p:tav>
                                        <p:tav tm="100000">
                                          <p:val>
                                            <p:strVal val="#ppt_x"/>
                                          </p:val>
                                        </p:tav>
                                      </p:tavLst>
                                    </p:anim>
                                    <p:anim calcmode="lin" valueType="num">
                                      <p:cBhvr additive="base">
                                        <p:cTn id="37"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3" grpId="0"/>
      <p:bldP spid="5"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3463" y="2117607"/>
            <a:ext cx="8937363" cy="2147323"/>
            <a:chOff x="-38099" y="3503807"/>
            <a:chExt cx="8937363" cy="2147323"/>
          </a:xfrm>
        </p:grpSpPr>
        <p:pic>
          <p:nvPicPr>
            <p:cNvPr id="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314" y="3503807"/>
              <a:ext cx="8743950" cy="2147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8"/>
            <p:cNvSpPr/>
            <p:nvPr/>
          </p:nvSpPr>
          <p:spPr>
            <a:xfrm>
              <a:off x="-38099" y="3971178"/>
              <a:ext cx="8649947" cy="584775"/>
            </a:xfrm>
            <a:prstGeom prst="rect">
              <a:avLst/>
            </a:prstGeom>
          </p:spPr>
          <p:txBody>
            <a:bodyPr wrap="square">
              <a:spAutoFit/>
            </a:bodyPr>
            <a:lstStyle/>
            <a:p>
              <a:pPr algn="ctr"/>
              <a:r>
                <a:rPr lang="vi-VN" sz="3200" b="1">
                  <a:solidFill>
                    <a:srgbClr val="7030A0"/>
                  </a:solidFill>
                  <a:latin typeface="HP001 4 hàng" pitchFamily="34" charset="0"/>
                  <a:ea typeface="Arial-Rounded" pitchFamily="34" charset="0"/>
                  <a:cs typeface="Arial-Rounded" pitchFamily="34" charset="0"/>
                </a:rPr>
                <a:t>Vào wgày wày, gia đì</a:t>
              </a:r>
              <a:r>
                <a:rPr lang="el-GR" sz="3200" b="1">
                  <a:solidFill>
                    <a:srgbClr val="7030A0"/>
                  </a:solidFill>
                  <a:latin typeface="HP001 4 hàng" pitchFamily="34" charset="0"/>
                  <a:ea typeface="Arial-Rounded" pitchFamily="34" charset="0"/>
                  <a:cs typeface="Arial-Rounded" pitchFamily="34" charset="0"/>
                </a:rPr>
                <a:t>ζ </a:t>
              </a:r>
              <a:r>
                <a:rPr lang="vi-VN" sz="3200" b="1">
                  <a:solidFill>
                    <a:srgbClr val="7030A0"/>
                  </a:solidFill>
                  <a:latin typeface="HP001 4 hàng" pitchFamily="34" charset="0"/>
                  <a:ea typeface="Arial-Rounded" pitchFamily="34" charset="0"/>
                  <a:cs typeface="Arial-Rounded" pitchFamily="34" charset="0"/>
                </a:rPr>
                <a:t>Chi l</a:t>
              </a:r>
              <a:r>
                <a:rPr lang="el-GR" sz="3200" b="1">
                  <a:solidFill>
                    <a:srgbClr val="7030A0"/>
                  </a:solidFill>
                  <a:latin typeface="HP001 4 hàng" pitchFamily="34" charset="0"/>
                  <a:ea typeface="Arial-Rounded" pitchFamily="34" charset="0"/>
                  <a:cs typeface="Arial-Rounded" pitchFamily="34" charset="0"/>
                </a:rPr>
                <a:t>Η</a:t>
              </a:r>
              <a:r>
                <a:rPr lang="vi-VN" sz="3200" b="1">
                  <a:solidFill>
                    <a:srgbClr val="7030A0"/>
                  </a:solidFill>
                  <a:latin typeface="HP001 4 hàng" pitchFamily="34" charset="0"/>
                  <a:ea typeface="Arial-Rounded" pitchFamily="34" charset="0"/>
                  <a:cs typeface="Arial-Rounded" pitchFamily="34" charset="0"/>
                </a:rPr>
                <a:t>łn h</a:t>
              </a:r>
              <a:r>
                <a:rPr lang="el-GR" sz="3200" b="1">
                  <a:solidFill>
                    <a:srgbClr val="7030A0"/>
                  </a:solidFill>
                  <a:latin typeface="HP001 4 hàng" pitchFamily="34" charset="0"/>
                  <a:ea typeface="Arial-Rounded" pitchFamily="34" charset="0"/>
                  <a:cs typeface="Arial-Rounded" pitchFamily="34" charset="0"/>
                </a:rPr>
                <a:t>Ξ</a:t>
              </a:r>
              <a:r>
                <a:rPr lang="vi-VN" sz="3200" b="1">
                  <a:solidFill>
                    <a:srgbClr val="7030A0"/>
                  </a:solidFill>
                  <a:latin typeface="HP001 4 hàng" pitchFamily="34" charset="0"/>
                  <a:ea typeface="Arial-Rounded" pitchFamily="34" charset="0"/>
                  <a:cs typeface="Arial-Rounded" pitchFamily="34" charset="0"/>
                </a:rPr>
                <a:t>n</a:t>
              </a:r>
              <a:r>
                <a:rPr lang="en-US" sz="3200" b="1">
                  <a:solidFill>
                    <a:srgbClr val="7030A0"/>
                  </a:solidFill>
                  <a:latin typeface="HP001 4 hàng" pitchFamily="34" charset="0"/>
                  <a:ea typeface="Arial-Rounded" pitchFamily="34" charset="0"/>
                  <a:cs typeface="Arial-Rounded" pitchFamily="34" charset="0"/>
                </a:rPr>
                <a:t>.</a:t>
              </a:r>
            </a:p>
          </p:txBody>
        </p:sp>
      </p:grpSp>
      <p:sp>
        <p:nvSpPr>
          <p:cNvPr id="3" name="Oval 2"/>
          <p:cNvSpPr/>
          <p:nvPr/>
        </p:nvSpPr>
        <p:spPr>
          <a:xfrm>
            <a:off x="25977" y="356663"/>
            <a:ext cx="609600" cy="609600"/>
          </a:xfrm>
          <a:prstGeom prst="ellipse">
            <a:avLst/>
          </a:prstGeom>
          <a:solidFill>
            <a:srgbClr val="F6842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r>
              <a:rPr lang="en-US" sz="2800" b="1">
                <a:solidFill>
                  <a:schemeClr val="bg1"/>
                </a:solidFill>
                <a:latin typeface="Arial Rounded MT Bold" pitchFamily="34" charset="0"/>
                <a:cs typeface="Times New Roman" pitchFamily="18" charset="0"/>
              </a:rPr>
              <a:t>4</a:t>
            </a:r>
          </a:p>
        </p:txBody>
      </p:sp>
      <p:sp>
        <p:nvSpPr>
          <p:cNvPr id="4" name="TextBox 3"/>
          <p:cNvSpPr txBox="1"/>
          <p:nvPr/>
        </p:nvSpPr>
        <p:spPr>
          <a:xfrm>
            <a:off x="692728" y="445960"/>
            <a:ext cx="6622473" cy="461616"/>
          </a:xfrm>
          <a:prstGeom prst="rect">
            <a:avLst/>
          </a:prstGeom>
          <a:noFill/>
        </p:spPr>
        <p:txBody>
          <a:bodyPr wrap="square" lIns="91391" tIns="45696" rIns="91391" bIns="45696" rtlCol="0">
            <a:spAutoFit/>
          </a:bodyPr>
          <a:lstStyle/>
          <a:p>
            <a:pPr algn="just"/>
            <a:r>
              <a:rPr lang="en-US" sz="2400" b="1">
                <a:latin typeface="Arial-Rounded" pitchFamily="34" charset="0"/>
                <a:ea typeface="Arial-Rounded" pitchFamily="34" charset="0"/>
                <a:cs typeface="Arial-Rounded" pitchFamily="34" charset="0"/>
              </a:rPr>
              <a:t>Viết vào vở câu trả lời cho câu hỏi b ở mục </a:t>
            </a:r>
            <a:r>
              <a:rPr lang="en-US" sz="2400" b="1">
                <a:latin typeface="Arial Rounded MT Bold" pitchFamily="34" charset="0"/>
                <a:ea typeface="Arial-Rounded" pitchFamily="34" charset="0"/>
                <a:cs typeface="Arial-Rounded" pitchFamily="34" charset="0"/>
              </a:rPr>
              <a:t>3</a:t>
            </a:r>
          </a:p>
        </p:txBody>
      </p:sp>
      <p:sp>
        <p:nvSpPr>
          <p:cNvPr id="5" name="Rectangle 4"/>
          <p:cNvSpPr/>
          <p:nvPr/>
        </p:nvSpPr>
        <p:spPr>
          <a:xfrm>
            <a:off x="11463" y="1040425"/>
            <a:ext cx="9161565" cy="584739"/>
          </a:xfrm>
          <a:prstGeom prst="rect">
            <a:avLst/>
          </a:prstGeom>
        </p:spPr>
        <p:txBody>
          <a:bodyPr wrap="square" lIns="91403" tIns="45702" rIns="91403" bIns="45702">
            <a:spAutoFit/>
          </a:bodyPr>
          <a:lstStyle/>
          <a:p>
            <a:pPr algn="just"/>
            <a:r>
              <a:rPr lang="en-US" sz="3200">
                <a:latin typeface="Arial-Rounded" pitchFamily="34" charset="0"/>
                <a:ea typeface="Arial-Rounded" pitchFamily="34" charset="0"/>
                <a:cs typeface="Arial-Rounded" pitchFamily="34" charset="0"/>
              </a:rPr>
              <a:t>c. Vào ngày này, gia đình Chi (…).</a:t>
            </a:r>
          </a:p>
        </p:txBody>
      </p:sp>
      <p:sp>
        <p:nvSpPr>
          <p:cNvPr id="34" name="TextBox 33"/>
          <p:cNvSpPr txBox="1"/>
          <p:nvPr/>
        </p:nvSpPr>
        <p:spPr>
          <a:xfrm>
            <a:off x="692728" y="4411308"/>
            <a:ext cx="7536872" cy="461628"/>
          </a:xfrm>
          <a:prstGeom prst="rect">
            <a:avLst/>
          </a:prstGeom>
          <a:solidFill>
            <a:srgbClr val="FFD347"/>
          </a:solidFill>
        </p:spPr>
        <p:txBody>
          <a:bodyPr wrap="square" lIns="91403" tIns="45702" rIns="91403" bIns="45702" rtlCol="0">
            <a:spAutoFit/>
          </a:bodyPr>
          <a:lstStyle/>
          <a:p>
            <a:pPr algn="ctr"/>
            <a:r>
              <a:rPr lang="en-US" sz="2400">
                <a:latin typeface="Arial-Rounded" pitchFamily="34" charset="0"/>
                <a:ea typeface="Arial-Rounded" pitchFamily="34" charset="0"/>
                <a:cs typeface="Arial-Rounded" pitchFamily="34" charset="0"/>
              </a:rPr>
              <a:t>Cần chú ý gì khi viết chữ đầu câu?</a:t>
            </a:r>
          </a:p>
        </p:txBody>
      </p:sp>
      <p:sp>
        <p:nvSpPr>
          <p:cNvPr id="35" name="TextBox 34"/>
          <p:cNvSpPr txBox="1"/>
          <p:nvPr/>
        </p:nvSpPr>
        <p:spPr>
          <a:xfrm>
            <a:off x="710046" y="4411308"/>
            <a:ext cx="7536872" cy="461628"/>
          </a:xfrm>
          <a:prstGeom prst="rect">
            <a:avLst/>
          </a:prstGeom>
          <a:solidFill>
            <a:srgbClr val="FFD347"/>
          </a:solidFill>
        </p:spPr>
        <p:txBody>
          <a:bodyPr wrap="square" lIns="91403" tIns="45702" rIns="91403" bIns="45702" rtlCol="0">
            <a:spAutoFit/>
          </a:bodyPr>
          <a:lstStyle/>
          <a:p>
            <a:pPr algn="ctr"/>
            <a:r>
              <a:rPr lang="en-US" sz="2400">
                <a:latin typeface="Arial-Rounded" pitchFamily="34" charset="0"/>
                <a:ea typeface="Arial-Rounded" pitchFamily="34" charset="0"/>
                <a:cs typeface="Arial-Rounded" pitchFamily="34" charset="0"/>
              </a:rPr>
              <a:t>Cuối câu có dấu gì?</a:t>
            </a:r>
          </a:p>
        </p:txBody>
      </p:sp>
      <p:sp>
        <p:nvSpPr>
          <p:cNvPr id="36" name="TextBox 35"/>
          <p:cNvSpPr txBox="1"/>
          <p:nvPr/>
        </p:nvSpPr>
        <p:spPr>
          <a:xfrm>
            <a:off x="692728" y="4411308"/>
            <a:ext cx="7536872" cy="461628"/>
          </a:xfrm>
          <a:prstGeom prst="rect">
            <a:avLst/>
          </a:prstGeom>
          <a:solidFill>
            <a:srgbClr val="FFD347"/>
          </a:solidFill>
        </p:spPr>
        <p:txBody>
          <a:bodyPr wrap="square" lIns="91403" tIns="45702" rIns="91403" bIns="45702" rtlCol="0">
            <a:spAutoFit/>
          </a:bodyPr>
          <a:lstStyle/>
          <a:p>
            <a:pPr algn="ctr"/>
            <a:r>
              <a:rPr lang="en-US" sz="2400">
                <a:latin typeface="Arial-Rounded" pitchFamily="34" charset="0"/>
                <a:ea typeface="Arial-Rounded" pitchFamily="34" charset="0"/>
                <a:cs typeface="Arial-Rounded" pitchFamily="34" charset="0"/>
              </a:rPr>
              <a:t>Khoảng cách giữa các chữ như thế nào?</a:t>
            </a:r>
          </a:p>
        </p:txBody>
      </p:sp>
      <p:sp>
        <p:nvSpPr>
          <p:cNvPr id="27" name="TextBox 26"/>
          <p:cNvSpPr txBox="1"/>
          <p:nvPr/>
        </p:nvSpPr>
        <p:spPr>
          <a:xfrm>
            <a:off x="681842" y="4417530"/>
            <a:ext cx="7536872" cy="461628"/>
          </a:xfrm>
          <a:prstGeom prst="rect">
            <a:avLst/>
          </a:prstGeom>
          <a:solidFill>
            <a:srgbClr val="FFD347"/>
          </a:solidFill>
        </p:spPr>
        <p:txBody>
          <a:bodyPr wrap="square" lIns="91403" tIns="45702" rIns="91403" bIns="45702" rtlCol="0">
            <a:spAutoFit/>
          </a:bodyPr>
          <a:lstStyle/>
          <a:p>
            <a:pPr algn="ctr"/>
            <a:r>
              <a:rPr lang="en-US" sz="2400">
                <a:latin typeface="Arial-Rounded" pitchFamily="34" charset="0"/>
                <a:ea typeface="Arial-Rounded" pitchFamily="34" charset="0"/>
                <a:cs typeface="Arial-Rounded" pitchFamily="34" charset="0"/>
              </a:rPr>
              <a:t>Ngoài ra, những chữ nào trong bài cần viết hoa? Vì sao?</a:t>
            </a:r>
          </a:p>
        </p:txBody>
      </p:sp>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14BA768A-5FA9-4ECA-BFA4-8B7DF1E2B0D9}"/>
                  </a:ext>
                </a:extLst>
              </p14:cNvPr>
              <p14:cNvContentPartPr/>
              <p14:nvPr/>
            </p14:nvContentPartPr>
            <p14:xfrm>
              <a:off x="6005520" y="2986200"/>
              <a:ext cx="1824480" cy="52560"/>
            </p14:xfrm>
          </p:contentPart>
        </mc:Choice>
        <mc:Fallback>
          <p:pic>
            <p:nvPicPr>
              <p:cNvPr id="2" name="Ink 1">
                <a:extLst>
                  <a:ext uri="{FF2B5EF4-FFF2-40B4-BE49-F238E27FC236}">
                    <a16:creationId xmlns:a16="http://schemas.microsoft.com/office/drawing/2014/main" id="{14BA768A-5FA9-4ECA-BFA4-8B7DF1E2B0D9}"/>
                  </a:ext>
                </a:extLst>
              </p:cNvPr>
              <p:cNvPicPr/>
              <p:nvPr/>
            </p:nvPicPr>
            <p:blipFill>
              <a:blip r:embed="rId5"/>
              <a:stretch>
                <a:fillRect/>
              </a:stretch>
            </p:blipFill>
            <p:spPr>
              <a:xfrm>
                <a:off x="5996160" y="2976840"/>
                <a:ext cx="1843200" cy="71280"/>
              </a:xfrm>
              <a:prstGeom prst="rect">
                <a:avLst/>
              </a:prstGeom>
            </p:spPr>
          </p:pic>
        </mc:Fallback>
      </mc:AlternateContent>
    </p:spTree>
    <p:extLst>
      <p:ext uri="{BB962C8B-B14F-4D97-AF65-F5344CB8AC3E}">
        <p14:creationId xmlns:p14="http://schemas.microsoft.com/office/powerpoint/2010/main" val="955454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1000" fill="hold"/>
                                        <p:tgtEl>
                                          <p:spTgt spid="34"/>
                                        </p:tgtEl>
                                        <p:attrNameLst>
                                          <p:attrName>ppt_x</p:attrName>
                                        </p:attrNameLst>
                                      </p:cBhvr>
                                      <p:tavLst>
                                        <p:tav tm="0">
                                          <p:val>
                                            <p:strVal val="1+#ppt_w/2"/>
                                          </p:val>
                                        </p:tav>
                                        <p:tav tm="100000">
                                          <p:val>
                                            <p:strVal val="#ppt_x"/>
                                          </p:val>
                                        </p:tav>
                                      </p:tavLst>
                                    </p:anim>
                                    <p:anim calcmode="lin" valueType="num">
                                      <p:cBhvr additive="base">
                                        <p:cTn id="18" dur="10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1000" fill="hold"/>
                                        <p:tgtEl>
                                          <p:spTgt spid="35"/>
                                        </p:tgtEl>
                                        <p:attrNameLst>
                                          <p:attrName>ppt_x</p:attrName>
                                        </p:attrNameLst>
                                      </p:cBhvr>
                                      <p:tavLst>
                                        <p:tav tm="0">
                                          <p:val>
                                            <p:strVal val="1+#ppt_w/2"/>
                                          </p:val>
                                        </p:tav>
                                        <p:tav tm="100000">
                                          <p:val>
                                            <p:strVal val="#ppt_x"/>
                                          </p:val>
                                        </p:tav>
                                      </p:tavLst>
                                    </p:anim>
                                    <p:anim calcmode="lin" valueType="num">
                                      <p:cBhvr additive="base">
                                        <p:cTn id="24" dur="10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1000" fill="hold"/>
                                        <p:tgtEl>
                                          <p:spTgt spid="36"/>
                                        </p:tgtEl>
                                        <p:attrNameLst>
                                          <p:attrName>ppt_x</p:attrName>
                                        </p:attrNameLst>
                                      </p:cBhvr>
                                      <p:tavLst>
                                        <p:tav tm="0">
                                          <p:val>
                                            <p:strVal val="1+#ppt_w/2"/>
                                          </p:val>
                                        </p:tav>
                                        <p:tav tm="100000">
                                          <p:val>
                                            <p:strVal val="#ppt_x"/>
                                          </p:val>
                                        </p:tav>
                                      </p:tavLst>
                                    </p:anim>
                                    <p:anim calcmode="lin" valueType="num">
                                      <p:cBhvr additive="base">
                                        <p:cTn id="30" dur="10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1000" fill="hold"/>
                                        <p:tgtEl>
                                          <p:spTgt spid="27"/>
                                        </p:tgtEl>
                                        <p:attrNameLst>
                                          <p:attrName>ppt_x</p:attrName>
                                        </p:attrNameLst>
                                      </p:cBhvr>
                                      <p:tavLst>
                                        <p:tav tm="0">
                                          <p:val>
                                            <p:strVal val="1+#ppt_w/2"/>
                                          </p:val>
                                        </p:tav>
                                        <p:tav tm="100000">
                                          <p:val>
                                            <p:strVal val="#ppt_x"/>
                                          </p:val>
                                        </p:tav>
                                      </p:tavLst>
                                    </p:anim>
                                    <p:anim calcmode="lin" valueType="num">
                                      <p:cBhvr additive="base">
                                        <p:cTn id="36"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4" grpId="0" animBg="1"/>
      <p:bldP spid="35" grpId="0" animBg="1"/>
      <p:bldP spid="36" grpId="0" animBg="1"/>
      <p:bldP spid="2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17000"/>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6215" y="355021"/>
            <a:ext cx="3511570" cy="1269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0" y="5010150"/>
            <a:ext cx="9144000" cy="13335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spcCol="0" rtlCol="0" anchor="ctr"/>
          <a:lstStyle/>
          <a:p>
            <a:pPr algn="ctr"/>
            <a:endParaRPr lang="en-US"/>
          </a:p>
        </p:txBody>
      </p:sp>
      <p:sp>
        <p:nvSpPr>
          <p:cNvPr id="6" name="Rectangle 5"/>
          <p:cNvSpPr/>
          <p:nvPr/>
        </p:nvSpPr>
        <p:spPr>
          <a:xfrm>
            <a:off x="0" y="0"/>
            <a:ext cx="9144000" cy="13335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spcCol="0" rtlCol="0" anchor="ctr"/>
          <a:lstStyle/>
          <a:p>
            <a:pPr algn="ctr"/>
            <a:endParaRPr lang="en-US"/>
          </a:p>
        </p:txBody>
      </p:sp>
    </p:spTree>
    <p:extLst>
      <p:ext uri="{BB962C8B-B14F-4D97-AF65-F5344CB8AC3E}">
        <p14:creationId xmlns:p14="http://schemas.microsoft.com/office/powerpoint/2010/main" val="22547007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4" name="TextBox 3"/>
          <p:cNvSpPr txBox="1"/>
          <p:nvPr/>
        </p:nvSpPr>
        <p:spPr>
          <a:xfrm>
            <a:off x="1219200" y="3714750"/>
            <a:ext cx="6705600" cy="954071"/>
          </a:xfrm>
          <a:prstGeom prst="rect">
            <a:avLst/>
          </a:prstGeom>
          <a:solidFill>
            <a:schemeClr val="accent5">
              <a:lumMod val="20000"/>
              <a:lumOff val="80000"/>
            </a:schemeClr>
          </a:solidFill>
        </p:spPr>
        <p:txBody>
          <a:bodyPr wrap="square" lIns="91403" tIns="45702" rIns="91403" bIns="45702" rtlCol="0">
            <a:spAutoFit/>
          </a:bodyPr>
          <a:lstStyle/>
          <a:p>
            <a:pPr algn="ctr"/>
            <a:r>
              <a:rPr lang="en-US" sz="2800" b="1">
                <a:latin typeface="Arial-Rounded" pitchFamily="34" charset="0"/>
                <a:ea typeface="Arial-Rounded" pitchFamily="34" charset="0"/>
                <a:cs typeface="Arial-Rounded" pitchFamily="34" charset="0"/>
              </a:rPr>
              <a:t>Dặn dò: + Xem bài: </a:t>
            </a:r>
            <a:r>
              <a:rPr lang="en-US" sz="2800" b="1" i="1">
                <a:latin typeface="Arial-Rounded" pitchFamily="34" charset="0"/>
                <a:ea typeface="Arial-Rounded" pitchFamily="34" charset="0"/>
                <a:cs typeface="Arial-Rounded" pitchFamily="34" charset="0"/>
              </a:rPr>
              <a:t>Bữa cơm gia đình</a:t>
            </a:r>
            <a:endParaRPr lang="en-US" sz="2800" b="1">
              <a:latin typeface="Arial-Rounded" pitchFamily="34" charset="0"/>
              <a:ea typeface="Arial-Rounded" pitchFamily="34" charset="0"/>
              <a:cs typeface="Arial-Rounded" pitchFamily="34" charset="0"/>
            </a:endParaRPr>
          </a:p>
          <a:p>
            <a:pPr algn="ctr"/>
            <a:r>
              <a:rPr lang="en-US" sz="2800" b="1">
                <a:latin typeface="Arial-Rounded" pitchFamily="34" charset="0"/>
                <a:ea typeface="Arial-Rounded" pitchFamily="34" charset="0"/>
                <a:cs typeface="Arial-Rounded" pitchFamily="34" charset="0"/>
              </a:rPr>
              <a:t>      +  Xem bài trang 38, trang 39.</a:t>
            </a:r>
          </a:p>
        </p:txBody>
      </p:sp>
      <p:sp>
        <p:nvSpPr>
          <p:cNvPr id="3" name="Rectangle 2"/>
          <p:cNvSpPr/>
          <p:nvPr/>
        </p:nvSpPr>
        <p:spPr>
          <a:xfrm>
            <a:off x="0" y="5010150"/>
            <a:ext cx="9144000" cy="13335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spcCol="0" rtlCol="0" anchor="ctr"/>
          <a:lstStyle/>
          <a:p>
            <a:pPr algn="ctr"/>
            <a:endParaRPr lang="en-US"/>
          </a:p>
        </p:txBody>
      </p:sp>
      <p:sp>
        <p:nvSpPr>
          <p:cNvPr id="5" name="Rectangle 4"/>
          <p:cNvSpPr/>
          <p:nvPr/>
        </p:nvSpPr>
        <p:spPr>
          <a:xfrm>
            <a:off x="0" y="0"/>
            <a:ext cx="9144000" cy="13335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391" tIns="45696" rIns="91391" bIns="45696" spcCol="0" rtlCol="0" anchor="ctr"/>
          <a:lstStyle/>
          <a:p>
            <a:pPr algn="ctr"/>
            <a:endParaRPr lang="en-US"/>
          </a:p>
        </p:txBody>
      </p:sp>
    </p:spTree>
    <p:extLst>
      <p:ext uri="{BB962C8B-B14F-4D97-AF65-F5344CB8AC3E}">
        <p14:creationId xmlns:p14="http://schemas.microsoft.com/office/powerpoint/2010/main" val="3388511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09550" y="173268"/>
            <a:ext cx="609600" cy="609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r>
              <a:rPr lang="en-US" sz="2800" b="1">
                <a:solidFill>
                  <a:schemeClr val="bg1"/>
                </a:solidFill>
                <a:latin typeface="Arial Rounded MT Bold" pitchFamily="34" charset="0"/>
                <a:cs typeface="Times New Roman" pitchFamily="18" charset="0"/>
              </a:rPr>
              <a:t>1</a:t>
            </a:r>
          </a:p>
        </p:txBody>
      </p:sp>
      <p:sp>
        <p:nvSpPr>
          <p:cNvPr id="5" name="TextBox 4"/>
          <p:cNvSpPr txBox="1"/>
          <p:nvPr/>
        </p:nvSpPr>
        <p:spPr>
          <a:xfrm>
            <a:off x="822779" y="247260"/>
            <a:ext cx="7391400" cy="461616"/>
          </a:xfrm>
          <a:prstGeom prst="rect">
            <a:avLst/>
          </a:prstGeom>
          <a:noFill/>
        </p:spPr>
        <p:txBody>
          <a:bodyPr wrap="square" lIns="91391" tIns="45696" rIns="91391" bIns="45696" rtlCol="0">
            <a:spAutoFit/>
          </a:bodyPr>
          <a:lstStyle/>
          <a:p>
            <a:pPr algn="just"/>
            <a:r>
              <a:rPr lang="en-US" sz="2400" b="1">
                <a:latin typeface="Arial-Rounded" pitchFamily="34" charset="0"/>
                <a:ea typeface="Arial-Rounded" pitchFamily="34" charset="0"/>
                <a:cs typeface="Arial-Rounded" pitchFamily="34" charset="0"/>
              </a:rPr>
              <a:t>Nói những gì em quan sát được trong tranh</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388" t="20000" r="17374" b="16363"/>
          <a:stretch/>
        </p:blipFill>
        <p:spPr bwMode="auto">
          <a:xfrm>
            <a:off x="990599" y="782868"/>
            <a:ext cx="7184141" cy="3998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21153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17764" y="105122"/>
            <a:ext cx="609600" cy="609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r>
              <a:rPr lang="en-US" sz="2800" b="1">
                <a:solidFill>
                  <a:schemeClr val="bg1"/>
                </a:solidFill>
                <a:latin typeface="Arial Rounded MT Bold" pitchFamily="34" charset="0"/>
                <a:cs typeface="Times New Roman" pitchFamily="18" charset="0"/>
              </a:rPr>
              <a:t>2</a:t>
            </a:r>
          </a:p>
        </p:txBody>
      </p:sp>
      <p:sp>
        <p:nvSpPr>
          <p:cNvPr id="3" name="TextBox 2"/>
          <p:cNvSpPr txBox="1"/>
          <p:nvPr/>
        </p:nvSpPr>
        <p:spPr>
          <a:xfrm>
            <a:off x="744682" y="192320"/>
            <a:ext cx="7391400" cy="523172"/>
          </a:xfrm>
          <a:prstGeom prst="rect">
            <a:avLst/>
          </a:prstGeom>
          <a:noFill/>
        </p:spPr>
        <p:txBody>
          <a:bodyPr wrap="square" lIns="91391" tIns="45696" rIns="91391" bIns="45696" rtlCol="0">
            <a:spAutoFit/>
          </a:bodyPr>
          <a:lstStyle/>
          <a:p>
            <a:pPr algn="just"/>
            <a:r>
              <a:rPr lang="en-US" sz="2800" b="1">
                <a:latin typeface="Arial-Rounded" pitchFamily="34" charset="0"/>
                <a:ea typeface="Arial-Rounded" pitchFamily="34" charset="0"/>
                <a:cs typeface="Arial-Rounded" pitchFamily="34" charset="0"/>
              </a:rPr>
              <a:t>Đọc</a:t>
            </a:r>
          </a:p>
        </p:txBody>
      </p:sp>
      <p:sp>
        <p:nvSpPr>
          <p:cNvPr id="4" name="TextBox 3"/>
          <p:cNvSpPr txBox="1"/>
          <p:nvPr/>
        </p:nvSpPr>
        <p:spPr>
          <a:xfrm>
            <a:off x="1488621" y="232243"/>
            <a:ext cx="5947064" cy="477005"/>
          </a:xfrm>
          <a:prstGeom prst="rect">
            <a:avLst/>
          </a:prstGeom>
          <a:noFill/>
        </p:spPr>
        <p:txBody>
          <a:bodyPr wrap="square" lIns="91391" tIns="45696" rIns="91391" bIns="45696" rtlCol="0">
            <a:spAutoFit/>
          </a:bodyPr>
          <a:lstStyle/>
          <a:p>
            <a:pPr algn="ctr"/>
            <a:r>
              <a:rPr lang="en-US" sz="2500" b="1">
                <a:latin typeface="Arial-Rounded" pitchFamily="34" charset="0"/>
                <a:ea typeface="Arial-Rounded" pitchFamily="34" charset="0"/>
                <a:cs typeface="Arial-Rounded" pitchFamily="34" charset="0"/>
              </a:rPr>
              <a:t>Bữa cơm gia đình</a:t>
            </a:r>
            <a:endParaRPr lang="en-US" sz="2500" b="1">
              <a:latin typeface="Arial Rounded MT Bold" pitchFamily="34" charset="0"/>
              <a:ea typeface="Arial-Rounded" pitchFamily="34" charset="0"/>
              <a:cs typeface="Arial-Rounded" pitchFamily="34" charset="0"/>
            </a:endParaRPr>
          </a:p>
        </p:txBody>
      </p:sp>
      <p:sp>
        <p:nvSpPr>
          <p:cNvPr id="5" name="TextBox 4"/>
          <p:cNvSpPr txBox="1"/>
          <p:nvPr/>
        </p:nvSpPr>
        <p:spPr>
          <a:xfrm>
            <a:off x="62346" y="801829"/>
            <a:ext cx="8991600" cy="4324212"/>
          </a:xfrm>
          <a:prstGeom prst="rect">
            <a:avLst/>
          </a:prstGeom>
          <a:noFill/>
        </p:spPr>
        <p:txBody>
          <a:bodyPr wrap="square" lIns="91391" tIns="45696" rIns="91391" bIns="45696" rtlCol="0">
            <a:spAutoFit/>
          </a:bodyPr>
          <a:lstStyle/>
          <a:p>
            <a:pPr marL="0" lvl="1" algn="just"/>
            <a:r>
              <a:rPr lang="en-US" sz="2500">
                <a:latin typeface="Arial-Rounded" pitchFamily="34" charset="0"/>
                <a:ea typeface="Arial-Rounded" pitchFamily="34" charset="0"/>
                <a:cs typeface="Arial-Rounded" pitchFamily="34" charset="0"/>
              </a:rPr>
              <a:t>	Thấy mẹ đi chợ về, Chi hỏi:</a:t>
            </a:r>
          </a:p>
          <a:p>
            <a:pPr marL="0" lvl="1" algn="just"/>
            <a:r>
              <a:rPr lang="en-US" sz="2500">
                <a:latin typeface="Arial-Rounded" pitchFamily="34" charset="0"/>
                <a:ea typeface="Arial-Rounded" pitchFamily="34" charset="0"/>
                <a:cs typeface="Arial-Rounded" pitchFamily="34" charset="0"/>
              </a:rPr>
              <a:t>	- Sao mẹ mua nhiều đồ ăn thế ạ?</a:t>
            </a:r>
          </a:p>
          <a:p>
            <a:pPr marL="0" lvl="1" algn="just"/>
            <a:r>
              <a:rPr lang="en-US" sz="2500">
                <a:latin typeface="Arial-Rounded" pitchFamily="34" charset="0"/>
                <a:ea typeface="Arial-Rounded" pitchFamily="34" charset="0"/>
                <a:cs typeface="Arial-Rounded" pitchFamily="34" charset="0"/>
              </a:rPr>
              <a:t>	- Đố con hôm nay là ngày gì?</a:t>
            </a:r>
          </a:p>
          <a:p>
            <a:pPr marL="0" lvl="1" algn="just"/>
            <a:r>
              <a:rPr lang="en-US" sz="2500">
                <a:latin typeface="Arial-Rounded" pitchFamily="34" charset="0"/>
                <a:ea typeface="Arial-Rounded" pitchFamily="34" charset="0"/>
                <a:cs typeface="Arial-Rounded" pitchFamily="34" charset="0"/>
              </a:rPr>
              <a:t>	Chi chạy lại xem lịch:</a:t>
            </a:r>
          </a:p>
          <a:p>
            <a:pPr marL="0" lvl="1" algn="just"/>
            <a:r>
              <a:rPr lang="en-US" sz="2500">
                <a:latin typeface="Arial-Rounded" pitchFamily="34" charset="0"/>
                <a:ea typeface="Arial-Rounded" pitchFamily="34" charset="0"/>
                <a:cs typeface="Arial-Rounded" pitchFamily="34" charset="0"/>
              </a:rPr>
              <a:t>	- A, ngày 28 tháng 6, Ngày Gia đình Việt Nam.</a:t>
            </a:r>
          </a:p>
          <a:p>
            <a:pPr marL="0" lvl="1" algn="just"/>
            <a:r>
              <a:rPr lang="en-US" sz="2500">
                <a:latin typeface="Arial-Rounded" pitchFamily="34" charset="0"/>
                <a:ea typeface="Arial-Rounded" pitchFamily="34" charset="0"/>
                <a:cs typeface="Arial-Rounded" pitchFamily="34" charset="0"/>
              </a:rPr>
              <a:t>	- Đúng rồi. Vì thế, hôm nay cả nhà mình liên hoan con ạ.</a:t>
            </a:r>
          </a:p>
          <a:p>
            <a:pPr marL="0" lvl="1" algn="just"/>
            <a:r>
              <a:rPr lang="en-US" sz="2500">
                <a:latin typeface="Arial-Rounded" pitchFamily="34" charset="0"/>
                <a:ea typeface="Arial-Rounded" pitchFamily="34" charset="0"/>
                <a:cs typeface="Arial-Rounded" pitchFamily="34" charset="0"/>
              </a:rPr>
              <a:t>	Chi vui lắm. Em nhặt rau giúp mẹ. Bố dọn nhà, rửa xoong nồi, cốc chén. Ông bà trông em bé để mẹ nấu cơm. Cả nhà quây quần bên nhau. Bữa cơm thật tuyệt. Chi thích ngày nào cũng là Ngày Gia đình Việt Nam.	</a:t>
            </a:r>
          </a:p>
          <a:p>
            <a:pPr algn="just"/>
            <a:r>
              <a:rPr lang="en-US" sz="2400">
                <a:latin typeface="Arial-Rounded" pitchFamily="34" charset="0"/>
                <a:ea typeface="Arial-Rounded" pitchFamily="34" charset="0"/>
                <a:cs typeface="Arial-Rounded" pitchFamily="34" charset="0"/>
              </a:rPr>
              <a:t>                                                                                         </a:t>
            </a:r>
            <a:r>
              <a:rPr lang="en-US" sz="2500">
                <a:latin typeface="Arial-Rounded" pitchFamily="34" charset="0"/>
                <a:ea typeface="Arial-Rounded" pitchFamily="34" charset="0"/>
                <a:cs typeface="Arial-Rounded" pitchFamily="34" charset="0"/>
              </a:rPr>
              <a:t>(Châu Anh)</a:t>
            </a:r>
            <a:endParaRPr lang="en-US" sz="2500">
              <a:latin typeface="Arial Rounded MT Bold" pitchFamily="34" charset="0"/>
              <a:ea typeface="Arial-Rounded" pitchFamily="34" charset="0"/>
              <a:cs typeface="Arial-Rounded" pitchFamily="34" charset="0"/>
            </a:endParaRPr>
          </a:p>
        </p:txBody>
      </p:sp>
      <p:sp>
        <p:nvSpPr>
          <p:cNvPr id="8" name="Cloud 7"/>
          <p:cNvSpPr/>
          <p:nvPr/>
        </p:nvSpPr>
        <p:spPr>
          <a:xfrm>
            <a:off x="7162800" y="105122"/>
            <a:ext cx="1752600" cy="730269"/>
          </a:xfrm>
          <a:prstGeom prst="cloud">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tx1"/>
                </a:solidFill>
                <a:latin typeface="Arial-Rounded" pitchFamily="34" charset="0"/>
                <a:ea typeface="Arial-Rounded" pitchFamily="34" charset="0"/>
                <a:cs typeface="Arial-Rounded" pitchFamily="34" charset="0"/>
              </a:rPr>
              <a:t>Đọc mẫu</a:t>
            </a:r>
          </a:p>
        </p:txBody>
      </p:sp>
    </p:spTree>
    <p:extLst>
      <p:ext uri="{BB962C8B-B14F-4D97-AF65-F5344CB8AC3E}">
        <p14:creationId xmlns:p14="http://schemas.microsoft.com/office/powerpoint/2010/main" val="3944457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6231" y="4357483"/>
            <a:ext cx="7773005" cy="584739"/>
          </a:xfrm>
          <a:prstGeom prst="rect">
            <a:avLst/>
          </a:prstGeom>
          <a:solidFill>
            <a:srgbClr val="FFD347"/>
          </a:solidFill>
        </p:spPr>
        <p:txBody>
          <a:bodyPr wrap="square" lIns="91403" tIns="45702" rIns="91403" bIns="45702" rtlCol="0">
            <a:spAutoFit/>
          </a:bodyPr>
          <a:lstStyle/>
          <a:p>
            <a:r>
              <a:rPr lang="en-US" sz="3200">
                <a:latin typeface="Arial-Rounded" pitchFamily="34" charset="0"/>
                <a:ea typeface="Arial-Rounded" pitchFamily="34" charset="0"/>
                <a:cs typeface="Arial-Rounded" pitchFamily="34" charset="0"/>
              </a:rPr>
              <a:t>Em hãy tìm từ khó đọc, khó hiểu trong bài.</a:t>
            </a:r>
          </a:p>
        </p:txBody>
      </p:sp>
      <p:cxnSp>
        <p:nvCxnSpPr>
          <p:cNvPr id="5" name="Straight Connector 4"/>
          <p:cNvCxnSpPr/>
          <p:nvPr/>
        </p:nvCxnSpPr>
        <p:spPr>
          <a:xfrm flipH="1">
            <a:off x="7640781" y="2931968"/>
            <a:ext cx="69393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6096000" y="2604488"/>
            <a:ext cx="983066" cy="363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7758545" y="3257550"/>
            <a:ext cx="57617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536863" y="3596986"/>
            <a:ext cx="6858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580682" y="3257550"/>
            <a:ext cx="35103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419532" y="0"/>
            <a:ext cx="8101013" cy="4448492"/>
            <a:chOff x="419532" y="0"/>
            <a:chExt cx="8101013" cy="4448492"/>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532" y="0"/>
              <a:ext cx="8101013" cy="4448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5780809" y="2646612"/>
              <a:ext cx="138545" cy="2676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352A114A-F73B-4E0F-B953-52F5BEDBF64B}"/>
                  </a:ext>
                </a:extLst>
              </p14:cNvPr>
              <p14:cNvContentPartPr/>
              <p14:nvPr/>
            </p14:nvContentPartPr>
            <p14:xfrm>
              <a:off x="2828880" y="1852560"/>
              <a:ext cx="891000" cy="95760"/>
            </p14:xfrm>
          </p:contentPart>
        </mc:Choice>
        <mc:Fallback>
          <p:pic>
            <p:nvPicPr>
              <p:cNvPr id="6" name="Ink 5">
                <a:extLst>
                  <a:ext uri="{FF2B5EF4-FFF2-40B4-BE49-F238E27FC236}">
                    <a16:creationId xmlns:a16="http://schemas.microsoft.com/office/drawing/2014/main" id="{352A114A-F73B-4E0F-B953-52F5BEDBF64B}"/>
                  </a:ext>
                </a:extLst>
              </p:cNvPr>
              <p:cNvPicPr/>
              <p:nvPr/>
            </p:nvPicPr>
            <p:blipFill>
              <a:blip r:embed="rId5"/>
              <a:stretch>
                <a:fillRect/>
              </a:stretch>
            </p:blipFill>
            <p:spPr>
              <a:xfrm>
                <a:off x="2819520" y="1843200"/>
                <a:ext cx="909720" cy="114480"/>
              </a:xfrm>
              <a:prstGeom prst="rect">
                <a:avLst/>
              </a:prstGeom>
            </p:spPr>
          </p:pic>
        </mc:Fallback>
      </mc:AlternateContent>
    </p:spTree>
    <p:extLst>
      <p:ext uri="{BB962C8B-B14F-4D97-AF65-F5344CB8AC3E}">
        <p14:creationId xmlns:p14="http://schemas.microsoft.com/office/powerpoint/2010/main" val="2313969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09550"/>
            <a:ext cx="3505200" cy="857250"/>
          </a:xfrm>
        </p:spPr>
        <p:txBody>
          <a:bodyPr/>
          <a:lstStyle/>
          <a:p>
            <a:pPr algn="just"/>
            <a:r>
              <a:rPr lang="en-US">
                <a:latin typeface="Arial-Rounded" pitchFamily="34" charset="0"/>
                <a:ea typeface="Arial-Rounded" pitchFamily="34" charset="0"/>
                <a:cs typeface="Arial-Rounded" pitchFamily="34" charset="0"/>
              </a:rPr>
              <a:t>oong</a:t>
            </a:r>
          </a:p>
        </p:txBody>
      </p:sp>
      <p:sp>
        <p:nvSpPr>
          <p:cNvPr id="3" name="Title 1"/>
          <p:cNvSpPr txBox="1">
            <a:spLocks/>
          </p:cNvSpPr>
          <p:nvPr/>
        </p:nvSpPr>
        <p:spPr>
          <a:xfrm>
            <a:off x="5105400" y="209550"/>
            <a:ext cx="4876800" cy="857250"/>
          </a:xfrm>
          <a:prstGeom prst="rect">
            <a:avLst/>
          </a:prstGeom>
        </p:spPr>
        <p:txBody>
          <a:bodyPr vert="horz" lIns="91391" tIns="45696" rIns="91391" bIns="45696" rtlCol="0" anchor="ctr">
            <a:normAutofit/>
          </a:bodyPr>
          <a:lstStyle>
            <a:lvl1pPr algn="ctr" defTabSz="913910" rtl="0" eaLnBrk="1" latinLnBrk="0" hangingPunct="1">
              <a:spcBef>
                <a:spcPct val="0"/>
              </a:spcBef>
              <a:buNone/>
              <a:defRPr sz="4400" kern="1200">
                <a:solidFill>
                  <a:schemeClr val="tx1"/>
                </a:solidFill>
                <a:latin typeface="+mj-lt"/>
                <a:ea typeface="+mj-ea"/>
                <a:cs typeface="+mj-cs"/>
              </a:defRPr>
            </a:lvl1pPr>
          </a:lstStyle>
          <a:p>
            <a:pPr algn="just"/>
            <a:r>
              <a:rPr lang="en-US">
                <a:latin typeface="Arial-Rounded" pitchFamily="34" charset="0"/>
                <a:ea typeface="Arial-Rounded" pitchFamily="34" charset="0"/>
                <a:cs typeface="Arial-Rounded" pitchFamily="34" charset="0"/>
              </a:rPr>
              <a:t>xoong nồi</a:t>
            </a:r>
          </a:p>
        </p:txBody>
      </p:sp>
      <p:cxnSp>
        <p:nvCxnSpPr>
          <p:cNvPr id="11" name="Straight Arrow Connector 10"/>
          <p:cNvCxnSpPr/>
          <p:nvPr/>
        </p:nvCxnSpPr>
        <p:spPr>
          <a:xfrm>
            <a:off x="3048000" y="742950"/>
            <a:ext cx="1752600"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409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11949" b="19890"/>
          <a:stretch/>
        </p:blipFill>
        <p:spPr bwMode="auto">
          <a:xfrm>
            <a:off x="5379" y="1352550"/>
            <a:ext cx="6596063" cy="3506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07416" y="1904997"/>
            <a:ext cx="2737314" cy="2954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032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childTnLst>
                                </p:cTn>
                              </p:par>
                              <p:par>
                                <p:cTn id="8" presetID="10" presetClass="entr" presetSubtype="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fade">
                                      <p:cBhvr>
                                        <p:cTn id="10"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533400" y="285750"/>
            <a:ext cx="8229600" cy="857250"/>
          </a:xfrm>
          <a:prstGeom prst="rect">
            <a:avLst/>
          </a:prstGeom>
        </p:spPr>
        <p:txBody>
          <a:bodyPr vert="horz" lIns="91391" tIns="45696" rIns="91391" bIns="45696" rtlCol="0" anchor="ctr">
            <a:normAutofit fontScale="70000" lnSpcReduction="20000"/>
          </a:bodyPr>
          <a:lstStyle>
            <a:lvl1pPr algn="ctr" defTabSz="913910" rtl="0" eaLnBrk="1" latinLnBrk="0" hangingPunct="1">
              <a:spcBef>
                <a:spcPct val="0"/>
              </a:spcBef>
              <a:buNone/>
              <a:defRPr sz="4400" kern="1200">
                <a:solidFill>
                  <a:schemeClr val="tx1"/>
                </a:solidFill>
                <a:latin typeface="+mj-lt"/>
                <a:ea typeface="+mj-ea"/>
                <a:cs typeface="+mj-cs"/>
              </a:defRPr>
            </a:lvl1pPr>
          </a:lstStyle>
          <a:p>
            <a:pPr algn="just"/>
            <a:r>
              <a:rPr lang="en-US">
                <a:solidFill>
                  <a:srgbClr val="FF0000"/>
                </a:solidFill>
                <a:latin typeface="Arial-Rounded" pitchFamily="34" charset="0"/>
                <a:ea typeface="Arial-Rounded" pitchFamily="34" charset="0"/>
                <a:cs typeface="Arial-Rounded" pitchFamily="34" charset="0"/>
              </a:rPr>
              <a:t>Liên hoan</a:t>
            </a:r>
            <a:r>
              <a:rPr lang="en-US">
                <a:latin typeface="Arial-Rounded" pitchFamily="34" charset="0"/>
                <a:ea typeface="Arial-Rounded" pitchFamily="34" charset="0"/>
                <a:cs typeface="Arial-Rounded" pitchFamily="34" charset="0"/>
              </a:rPr>
              <a:t>: cuộc vui chung có nhiều người tham gia nhân một dịp gì đó.</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b="10707"/>
          <a:stretch/>
        </p:blipFill>
        <p:spPr>
          <a:xfrm>
            <a:off x="304800" y="1352550"/>
            <a:ext cx="3650828" cy="3524250"/>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10909"/>
          <a:stretch/>
        </p:blipFill>
        <p:spPr>
          <a:xfrm>
            <a:off x="4114800" y="1352550"/>
            <a:ext cx="4818260" cy="3524250"/>
          </a:xfrm>
          <a:prstGeom prst="rect">
            <a:avLst/>
          </a:prstGeom>
        </p:spPr>
      </p:pic>
    </p:spTree>
    <p:extLst>
      <p:ext uri="{BB962C8B-B14F-4D97-AF65-F5344CB8AC3E}">
        <p14:creationId xmlns:p14="http://schemas.microsoft.com/office/powerpoint/2010/main" val="167511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3943350"/>
            <a:ext cx="8229600" cy="857250"/>
          </a:xfrm>
          <a:prstGeom prst="rect">
            <a:avLst/>
          </a:prstGeom>
        </p:spPr>
        <p:txBody>
          <a:bodyPr vert="horz" lIns="91391" tIns="45696" rIns="91391" bIns="45696" rtlCol="0" anchor="ctr">
            <a:normAutofit fontScale="70000" lnSpcReduction="20000"/>
          </a:bodyPr>
          <a:lstStyle>
            <a:lvl1pPr algn="ctr" defTabSz="913910" rtl="0" eaLnBrk="1" latinLnBrk="0" hangingPunct="1">
              <a:spcBef>
                <a:spcPct val="0"/>
              </a:spcBef>
              <a:buNone/>
              <a:defRPr sz="4400" kern="1200">
                <a:solidFill>
                  <a:schemeClr val="tx1"/>
                </a:solidFill>
                <a:latin typeface="+mj-lt"/>
                <a:ea typeface="+mj-ea"/>
                <a:cs typeface="+mj-cs"/>
              </a:defRPr>
            </a:lvl1pPr>
          </a:lstStyle>
          <a:p>
            <a:pPr algn="just"/>
            <a:r>
              <a:rPr lang="en-US">
                <a:solidFill>
                  <a:srgbClr val="FF0000"/>
                </a:solidFill>
                <a:latin typeface="Arial-Rounded" pitchFamily="34" charset="0"/>
                <a:ea typeface="Arial-Rounded" pitchFamily="34" charset="0"/>
                <a:cs typeface="Arial-Rounded" pitchFamily="34" charset="0"/>
              </a:rPr>
              <a:t>Quây quần</a:t>
            </a:r>
            <a:r>
              <a:rPr lang="en-US">
                <a:latin typeface="Arial-Rounded" pitchFamily="34" charset="0"/>
                <a:ea typeface="Arial-Rounded" pitchFamily="34" charset="0"/>
                <a:cs typeface="Arial-Rounded" pitchFamily="34" charset="0"/>
              </a:rPr>
              <a:t>: tụ tập lại trong một không khí thân mật, đầm ấm.</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b="11481"/>
          <a:stretch/>
        </p:blipFill>
        <p:spPr>
          <a:xfrm>
            <a:off x="5486400" y="361950"/>
            <a:ext cx="3200400" cy="3399536"/>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6049" t="12303" r="5244" b="20768"/>
          <a:stretch/>
        </p:blipFill>
        <p:spPr>
          <a:xfrm>
            <a:off x="228600" y="722637"/>
            <a:ext cx="5163671" cy="3038850"/>
          </a:xfrm>
          <a:prstGeom prst="rect">
            <a:avLst/>
          </a:prstGeom>
        </p:spPr>
      </p:pic>
    </p:spTree>
    <p:extLst>
      <p:ext uri="{BB962C8B-B14F-4D97-AF65-F5344CB8AC3E}">
        <p14:creationId xmlns:p14="http://schemas.microsoft.com/office/powerpoint/2010/main" val="3712304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 y="4355684"/>
            <a:ext cx="6324600" cy="584739"/>
          </a:xfrm>
          <a:prstGeom prst="rect">
            <a:avLst/>
          </a:prstGeom>
          <a:solidFill>
            <a:srgbClr val="FFD347"/>
          </a:solidFill>
        </p:spPr>
        <p:txBody>
          <a:bodyPr wrap="square" lIns="91403" tIns="45702" rIns="91403" bIns="45702" rtlCol="0">
            <a:spAutoFit/>
          </a:bodyPr>
          <a:lstStyle/>
          <a:p>
            <a:pPr algn="ctr"/>
            <a:r>
              <a:rPr lang="en-US" sz="3200">
                <a:latin typeface="Arial-Rounded" pitchFamily="34" charset="0"/>
                <a:ea typeface="Arial-Rounded" pitchFamily="34" charset="0"/>
                <a:cs typeface="Arial-Rounded" pitchFamily="34" charset="0"/>
              </a:rPr>
              <a:t>Em hãy tự ngắt câu vào SGK</a:t>
            </a:r>
          </a:p>
        </p:txBody>
      </p:sp>
      <p:sp>
        <p:nvSpPr>
          <p:cNvPr id="7" name="TextBox 6"/>
          <p:cNvSpPr txBox="1"/>
          <p:nvPr/>
        </p:nvSpPr>
        <p:spPr>
          <a:xfrm>
            <a:off x="1" y="4355685"/>
            <a:ext cx="6324600" cy="584739"/>
          </a:xfrm>
          <a:prstGeom prst="rect">
            <a:avLst/>
          </a:prstGeom>
          <a:solidFill>
            <a:srgbClr val="FFD347"/>
          </a:solidFill>
        </p:spPr>
        <p:txBody>
          <a:bodyPr wrap="square" lIns="91403" tIns="45702" rIns="91403" bIns="45702" rtlCol="0">
            <a:spAutoFit/>
          </a:bodyPr>
          <a:lstStyle/>
          <a:p>
            <a:pPr algn="ctr"/>
            <a:r>
              <a:rPr lang="en-US" sz="3200">
                <a:latin typeface="Arial-Rounded" pitchFamily="34" charset="0"/>
                <a:ea typeface="Arial-Rounded" pitchFamily="34" charset="0"/>
                <a:cs typeface="Arial-Rounded" pitchFamily="34" charset="0"/>
              </a:rPr>
              <a:t>Đọc nối tiếp câu</a:t>
            </a:r>
          </a:p>
        </p:txBody>
      </p:sp>
      <p:sp>
        <p:nvSpPr>
          <p:cNvPr id="8" name="TextBox 7"/>
          <p:cNvSpPr txBox="1"/>
          <p:nvPr/>
        </p:nvSpPr>
        <p:spPr>
          <a:xfrm>
            <a:off x="1488621" y="31301"/>
            <a:ext cx="5947064" cy="477005"/>
          </a:xfrm>
          <a:prstGeom prst="rect">
            <a:avLst/>
          </a:prstGeom>
          <a:noFill/>
        </p:spPr>
        <p:txBody>
          <a:bodyPr wrap="square" lIns="91391" tIns="45696" rIns="91391" bIns="45696" rtlCol="0">
            <a:spAutoFit/>
          </a:bodyPr>
          <a:lstStyle/>
          <a:p>
            <a:pPr algn="ctr"/>
            <a:r>
              <a:rPr lang="en-US" sz="2500" b="1">
                <a:latin typeface="Arial-Rounded" pitchFamily="34" charset="0"/>
                <a:ea typeface="Arial-Rounded" pitchFamily="34" charset="0"/>
                <a:cs typeface="Arial-Rounded" pitchFamily="34" charset="0"/>
              </a:rPr>
              <a:t>Bữa cơm gia đình</a:t>
            </a:r>
            <a:endParaRPr lang="en-US" sz="2500" b="1">
              <a:latin typeface="Arial Rounded MT Bold" pitchFamily="34" charset="0"/>
              <a:ea typeface="Arial-Rounded" pitchFamily="34" charset="0"/>
              <a:cs typeface="Arial-Rounded" pitchFamily="34" charset="0"/>
            </a:endParaRPr>
          </a:p>
        </p:txBody>
      </p:sp>
      <p:sp>
        <p:nvSpPr>
          <p:cNvPr id="9" name="TextBox 8"/>
          <p:cNvSpPr txBox="1"/>
          <p:nvPr/>
        </p:nvSpPr>
        <p:spPr>
          <a:xfrm>
            <a:off x="62346" y="375798"/>
            <a:ext cx="8991600" cy="4324212"/>
          </a:xfrm>
          <a:prstGeom prst="rect">
            <a:avLst/>
          </a:prstGeom>
          <a:noFill/>
        </p:spPr>
        <p:txBody>
          <a:bodyPr wrap="square" lIns="91391" tIns="45696" rIns="91391" bIns="45696" rtlCol="0">
            <a:spAutoFit/>
          </a:bodyPr>
          <a:lstStyle/>
          <a:p>
            <a:pPr marL="0" lvl="1" algn="just"/>
            <a:r>
              <a:rPr lang="en-US" sz="2500">
                <a:latin typeface="Arial-Rounded" pitchFamily="34" charset="0"/>
                <a:ea typeface="Arial-Rounded" pitchFamily="34" charset="0"/>
                <a:cs typeface="Arial-Rounded" pitchFamily="34" charset="0"/>
              </a:rPr>
              <a:t>	Thấy mẹ đi chợ về, Chi hỏi:</a:t>
            </a:r>
          </a:p>
          <a:p>
            <a:pPr marL="0" lvl="1" algn="just"/>
            <a:r>
              <a:rPr lang="en-US" sz="2500">
                <a:latin typeface="Arial-Rounded" pitchFamily="34" charset="0"/>
                <a:ea typeface="Arial-Rounded" pitchFamily="34" charset="0"/>
                <a:cs typeface="Arial-Rounded" pitchFamily="34" charset="0"/>
              </a:rPr>
              <a:t>	- Sao mẹ mua nhiều đồ ăn thế ạ?</a:t>
            </a:r>
          </a:p>
          <a:p>
            <a:pPr marL="0" lvl="1" algn="just"/>
            <a:r>
              <a:rPr lang="en-US" sz="2500">
                <a:latin typeface="Arial-Rounded" pitchFamily="34" charset="0"/>
                <a:ea typeface="Arial-Rounded" pitchFamily="34" charset="0"/>
                <a:cs typeface="Arial-Rounded" pitchFamily="34" charset="0"/>
              </a:rPr>
              <a:t>	- Đố con hôm nay là ngày gì?</a:t>
            </a:r>
          </a:p>
          <a:p>
            <a:pPr marL="0" lvl="1" algn="just"/>
            <a:r>
              <a:rPr lang="en-US" sz="2500">
                <a:latin typeface="Arial-Rounded" pitchFamily="34" charset="0"/>
                <a:ea typeface="Arial-Rounded" pitchFamily="34" charset="0"/>
                <a:cs typeface="Arial-Rounded" pitchFamily="34" charset="0"/>
              </a:rPr>
              <a:t>	Chi chạy lại xem lịch:</a:t>
            </a:r>
          </a:p>
          <a:p>
            <a:pPr marL="0" lvl="1" algn="just"/>
            <a:r>
              <a:rPr lang="en-US" sz="2500">
                <a:latin typeface="Arial-Rounded" pitchFamily="34" charset="0"/>
                <a:ea typeface="Arial-Rounded" pitchFamily="34" charset="0"/>
                <a:cs typeface="Arial-Rounded" pitchFamily="34" charset="0"/>
              </a:rPr>
              <a:t>	- A, ngày 28 tháng 6, Ngày Gia đình Việt Nam.</a:t>
            </a:r>
          </a:p>
          <a:p>
            <a:pPr marL="0" lvl="1" algn="just"/>
            <a:r>
              <a:rPr lang="en-US" sz="2500">
                <a:latin typeface="Arial-Rounded" pitchFamily="34" charset="0"/>
                <a:ea typeface="Arial-Rounded" pitchFamily="34" charset="0"/>
                <a:cs typeface="Arial-Rounded" pitchFamily="34" charset="0"/>
              </a:rPr>
              <a:t>	- Đúng rồi. Vì thế, hôm nay cả nhà mình liên hoan con ạ.</a:t>
            </a:r>
          </a:p>
          <a:p>
            <a:pPr marL="0" lvl="1" algn="just"/>
            <a:r>
              <a:rPr lang="en-US" sz="2500">
                <a:latin typeface="Arial-Rounded" pitchFamily="34" charset="0"/>
                <a:ea typeface="Arial-Rounded" pitchFamily="34" charset="0"/>
                <a:cs typeface="Arial-Rounded" pitchFamily="34" charset="0"/>
              </a:rPr>
              <a:t>	Chi vui lắm. Em nhặt rau giúp mẹ. Bố dọn nhà, rửa xoong nồi, cốc chén. Ông bà trông em bé để mẹ nấu cơm. Cả nhà quây quần bên nhau. Bữa cơm thật tuyệt. Chi thích ngày nào cũng là Ngày Gia đình Việt Nam.	</a:t>
            </a:r>
          </a:p>
          <a:p>
            <a:pPr algn="just"/>
            <a:r>
              <a:rPr lang="en-US" sz="2400">
                <a:latin typeface="Arial-Rounded" pitchFamily="34" charset="0"/>
                <a:ea typeface="Arial-Rounded" pitchFamily="34" charset="0"/>
                <a:cs typeface="Arial-Rounded" pitchFamily="34" charset="0"/>
              </a:rPr>
              <a:t>                                                                                         </a:t>
            </a:r>
            <a:r>
              <a:rPr lang="en-US" sz="2500">
                <a:latin typeface="Arial-Rounded" pitchFamily="34" charset="0"/>
                <a:ea typeface="Arial-Rounded" pitchFamily="34" charset="0"/>
                <a:cs typeface="Arial-Rounded" pitchFamily="34" charset="0"/>
              </a:rPr>
              <a:t>(Châu Anh)</a:t>
            </a:r>
            <a:endParaRPr lang="en-US" sz="2500">
              <a:latin typeface="Arial Rounded MT Bold" pitchFamily="34" charset="0"/>
              <a:ea typeface="Arial-Rounded" pitchFamily="34" charset="0"/>
              <a:cs typeface="Arial-Rounded" pitchFamily="34" charset="0"/>
            </a:endParaRPr>
          </a:p>
        </p:txBody>
      </p:sp>
    </p:spTree>
    <p:extLst>
      <p:ext uri="{BB962C8B-B14F-4D97-AF65-F5344CB8AC3E}">
        <p14:creationId xmlns:p14="http://schemas.microsoft.com/office/powerpoint/2010/main" val="299078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1+#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26934" y="310178"/>
            <a:ext cx="3642531" cy="584739"/>
          </a:xfrm>
          <a:prstGeom prst="rect">
            <a:avLst/>
          </a:prstGeom>
          <a:solidFill>
            <a:srgbClr val="FFC000"/>
          </a:solidFill>
        </p:spPr>
        <p:txBody>
          <a:bodyPr wrap="square" lIns="91403" tIns="45702" rIns="91403" bIns="45702" rtlCol="0">
            <a:spAutoFit/>
          </a:bodyPr>
          <a:lstStyle/>
          <a:p>
            <a:pPr algn="ctr"/>
            <a:r>
              <a:rPr lang="en-US" sz="3200" b="1">
                <a:latin typeface="Arial-Rounded" pitchFamily="34" charset="0"/>
                <a:ea typeface="Arial-Rounded" pitchFamily="34" charset="0"/>
                <a:cs typeface="Arial-Rounded" pitchFamily="34" charset="0"/>
              </a:rPr>
              <a:t>Luyện đọc câu dài:</a:t>
            </a:r>
          </a:p>
        </p:txBody>
      </p:sp>
      <p:sp>
        <p:nvSpPr>
          <p:cNvPr id="4" name="TextBox 3"/>
          <p:cNvSpPr txBox="1"/>
          <p:nvPr/>
        </p:nvSpPr>
        <p:spPr>
          <a:xfrm>
            <a:off x="482661" y="1456799"/>
            <a:ext cx="8382000" cy="584739"/>
          </a:xfrm>
          <a:prstGeom prst="rect">
            <a:avLst/>
          </a:prstGeom>
          <a:noFill/>
        </p:spPr>
        <p:txBody>
          <a:bodyPr wrap="square" lIns="91403" tIns="45702" rIns="91403" bIns="45702" rtlCol="0">
            <a:spAutoFit/>
          </a:bodyPr>
          <a:lstStyle/>
          <a:p>
            <a:pPr algn="just"/>
            <a:r>
              <a:rPr lang="en-US" sz="3200">
                <a:latin typeface="Arial-Rounded" pitchFamily="34" charset="0"/>
                <a:ea typeface="Arial-Rounded" pitchFamily="34" charset="0"/>
                <a:cs typeface="Arial-Rounded" pitchFamily="34" charset="0"/>
              </a:rPr>
              <a:t>Ông bà trông em bé để mẹ nấu cơm.</a:t>
            </a:r>
          </a:p>
        </p:txBody>
      </p:sp>
      <p:cxnSp>
        <p:nvCxnSpPr>
          <p:cNvPr id="7" name="Straight Connector 6"/>
          <p:cNvCxnSpPr/>
          <p:nvPr/>
        </p:nvCxnSpPr>
        <p:spPr>
          <a:xfrm flipH="1">
            <a:off x="4038600" y="1566917"/>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38150" y="2583202"/>
            <a:ext cx="8382000" cy="1077182"/>
          </a:xfrm>
          <a:prstGeom prst="rect">
            <a:avLst/>
          </a:prstGeom>
          <a:noFill/>
        </p:spPr>
        <p:txBody>
          <a:bodyPr wrap="square" lIns="91403" tIns="45702" rIns="91403" bIns="45702" rtlCol="0">
            <a:spAutoFit/>
          </a:bodyPr>
          <a:lstStyle/>
          <a:p>
            <a:pPr algn="just"/>
            <a:r>
              <a:rPr lang="en-US" sz="3200">
                <a:latin typeface="Arial-Rounded" pitchFamily="34" charset="0"/>
                <a:ea typeface="Arial-Rounded" pitchFamily="34" charset="0"/>
                <a:cs typeface="Arial-Rounded" pitchFamily="34" charset="0"/>
              </a:rPr>
              <a:t>Chi thích ngày nào cũng là Ngày Gia đình Việt Nam.</a:t>
            </a:r>
          </a:p>
        </p:txBody>
      </p:sp>
      <p:grpSp>
        <p:nvGrpSpPr>
          <p:cNvPr id="6" name="Group 5"/>
          <p:cNvGrpSpPr/>
          <p:nvPr/>
        </p:nvGrpSpPr>
        <p:grpSpPr>
          <a:xfrm>
            <a:off x="1536823" y="3231089"/>
            <a:ext cx="107372" cy="429295"/>
            <a:chOff x="5029200" y="3423349"/>
            <a:chExt cx="107372" cy="429295"/>
          </a:xfrm>
        </p:grpSpPr>
        <p:cxnSp>
          <p:nvCxnSpPr>
            <p:cNvPr id="12" name="Straight Connector 11"/>
            <p:cNvCxnSpPr/>
            <p:nvPr/>
          </p:nvCxnSpPr>
          <p:spPr>
            <a:xfrm flipH="1">
              <a:off x="5029200" y="3423349"/>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5098472" y="3427419"/>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 name="Group 1"/>
          <p:cNvGrpSpPr/>
          <p:nvPr/>
        </p:nvGrpSpPr>
        <p:grpSpPr>
          <a:xfrm>
            <a:off x="6963638" y="1531359"/>
            <a:ext cx="98712" cy="435617"/>
            <a:chOff x="2590800" y="2272159"/>
            <a:chExt cx="98712" cy="435617"/>
          </a:xfrm>
        </p:grpSpPr>
        <p:cxnSp>
          <p:nvCxnSpPr>
            <p:cNvPr id="8" name="Straight Connector 7"/>
            <p:cNvCxnSpPr/>
            <p:nvPr/>
          </p:nvCxnSpPr>
          <p:spPr>
            <a:xfrm flipH="1">
              <a:off x="2590800" y="2272159"/>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2651412" y="2282551"/>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8" name="Straight Connector 17"/>
          <p:cNvCxnSpPr/>
          <p:nvPr/>
        </p:nvCxnSpPr>
        <p:spPr>
          <a:xfrm flipH="1">
            <a:off x="2085109" y="2696568"/>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5334000" y="2643413"/>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2642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1+#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1000" fill="hold"/>
                                        <p:tgtEl>
                                          <p:spTgt spid="9"/>
                                        </p:tgtEl>
                                        <p:attrNameLst>
                                          <p:attrName>ppt_x</p:attrName>
                                        </p:attrNameLst>
                                      </p:cBhvr>
                                      <p:tavLst>
                                        <p:tav tm="0">
                                          <p:val>
                                            <p:strVal val="1+#ppt_w/2"/>
                                          </p:val>
                                        </p:tav>
                                        <p:tav tm="100000">
                                          <p:val>
                                            <p:strVal val="#ppt_x"/>
                                          </p:val>
                                        </p:tav>
                                      </p:tavLst>
                                    </p:anim>
                                    <p:anim calcmode="lin" valueType="num">
                                      <p:cBhvr additive="base">
                                        <p:cTn id="30"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694</TotalTime>
  <Words>1265</Words>
  <Application>Microsoft Office PowerPoint</Application>
  <PresentationFormat>On-screen Show (16:9)</PresentationFormat>
  <Paragraphs>108</Paragraphs>
  <Slides>17</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Arial Rounded MT Bold</vt:lpstr>
      <vt:lpstr>Arial-Rounded</vt:lpstr>
      <vt:lpstr>Calibri</vt:lpstr>
      <vt:lpstr>HP001 4 hàng</vt:lpstr>
      <vt:lpstr>Office Theme</vt:lpstr>
      <vt:lpstr>PowerPoint Presentation</vt:lpstr>
      <vt:lpstr>PowerPoint Presentation</vt:lpstr>
      <vt:lpstr>PowerPoint Presentation</vt:lpstr>
      <vt:lpstr>PowerPoint Presentation</vt:lpstr>
      <vt:lpstr>oong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Windows 10</cp:lastModifiedBy>
  <cp:revision>120</cp:revision>
  <dcterms:created xsi:type="dcterms:W3CDTF">2020-12-08T15:48:47Z</dcterms:created>
  <dcterms:modified xsi:type="dcterms:W3CDTF">2022-06-06T02:40:04Z</dcterms:modified>
</cp:coreProperties>
</file>