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75" r:id="rId3"/>
    <p:sldId id="257" r:id="rId4"/>
    <p:sldId id="258" r:id="rId5"/>
    <p:sldId id="259" r:id="rId6"/>
    <p:sldId id="260" r:id="rId7"/>
    <p:sldId id="261" r:id="rId8"/>
    <p:sldId id="263" r:id="rId9"/>
    <p:sldId id="262" r:id="rId10"/>
    <p:sldId id="264" r:id="rId11"/>
    <p:sldId id="266" r:id="rId12"/>
    <p:sldId id="267" r:id="rId13"/>
    <p:sldId id="268" r:id="rId14"/>
    <p:sldId id="269" r:id="rId15"/>
    <p:sldId id="273" r:id="rId16"/>
    <p:sldId id="270" r:id="rId17"/>
    <p:sldId id="271" r:id="rId18"/>
    <p:sldId id="272" r:id="rId19"/>
  </p:sldIdLst>
  <p:sldSz cx="9144000" cy="5143500" type="screen16x9"/>
  <p:notesSz cx="6858000" cy="9144000"/>
  <p:defaultText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F6F9"/>
    <a:srgbClr val="FBD8BB"/>
    <a:srgbClr val="CAE8AA"/>
    <a:srgbClr val="5BD4FF"/>
    <a:srgbClr val="25C6FF"/>
    <a:srgbClr val="FFDB69"/>
    <a:srgbClr val="BEE395"/>
    <a:srgbClr val="A9DA74"/>
    <a:srgbClr val="00863D"/>
    <a:srgbClr val="009E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912" autoAdjust="0"/>
    <p:restoredTop sz="87722" autoAdjust="0"/>
  </p:normalViewPr>
  <p:slideViewPr>
    <p:cSldViewPr>
      <p:cViewPr>
        <p:scale>
          <a:sx n="75" d="100"/>
          <a:sy n="75" d="100"/>
        </p:scale>
        <p:origin x="-1002" y="-26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1BC2AF-ECAD-4B64-9E5E-57F7F29CBAD2}" type="datetimeFigureOut">
              <a:rPr lang="en-US" smtClean="0"/>
              <a:t>1/2/2021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FEA3F6-B450-4284-BB2C-4DA94784FDB0}" type="slidenum">
              <a:rPr lang="en-US" smtClean="0"/>
              <a:t>‹#›</a:t>
            </a:fld>
            <a:endParaRPr lang="en-US"/>
          </a:p>
        </p:txBody>
      </p:sp>
    </p:spTree>
    <p:extLst>
      <p:ext uri="{BB962C8B-B14F-4D97-AF65-F5344CB8AC3E}">
        <p14:creationId xmlns:p14="http://schemas.microsoft.com/office/powerpoint/2010/main" val="2254272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smtClean="0"/>
              <a:t>Từ khó có thể likhác nhau theo vùng miền, GV linh động HD học sinh tìm thêm.</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6</a:t>
            </a:fld>
            <a:endParaRPr lang="en-US"/>
          </a:p>
        </p:txBody>
      </p:sp>
    </p:spTree>
    <p:extLst>
      <p:ext uri="{BB962C8B-B14F-4D97-AF65-F5344CB8AC3E}">
        <p14:creationId xmlns:p14="http://schemas.microsoft.com/office/powerpoint/2010/main" val="2205804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hướng</a:t>
            </a:r>
            <a:r>
              <a:rPr lang="en-US" baseline="0" smtClean="0"/>
              <a:t> dẫn hs đồ chữ hoa C. GV hỏi để khai thác cho HS hiểu kĩ thuật viết (chữ đầu câu viết hoa, cuối câu có dấu chấm, khoảng cách các chữ bằng 1 con chữ o…). Khuyến cáo: Nên đọc cho HS viết hoặc hs tự viết chứ GV đừng cho HS nhìn chép nhé. Nó sẽ chậm phát triển kĩ năng viết.</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16</a:t>
            </a:fld>
            <a:endParaRPr lang="en-US"/>
          </a:p>
        </p:txBody>
      </p:sp>
    </p:spTree>
    <p:extLst>
      <p:ext uri="{BB962C8B-B14F-4D97-AF65-F5344CB8AC3E}">
        <p14:creationId xmlns:p14="http://schemas.microsoft.com/office/powerpoint/2010/main" val="2365446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nên</a:t>
            </a:r>
            <a:r>
              <a:rPr lang="en-US" baseline="0" smtClean="0"/>
              <a:t> cho HS cầm sách đọc chứ đừng nhìn trên màn hình nhé! Sau này nó khai thác SGK thường bị động.</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7</a:t>
            </a:fld>
            <a:endParaRPr lang="en-US"/>
          </a:p>
        </p:txBody>
      </p:sp>
    </p:spTree>
    <p:extLst>
      <p:ext uri="{BB962C8B-B14F-4D97-AF65-F5344CB8AC3E}">
        <p14:creationId xmlns:p14="http://schemas.microsoft.com/office/powerpoint/2010/main" val="4051157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Ngoài</a:t>
            </a:r>
            <a:r>
              <a:rPr lang="en-US" baseline="0" smtClean="0"/>
              <a:t> ra, GV lưu ý các đọc diễn cảm khi có lời nhân vật.</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8</a:t>
            </a:fld>
            <a:endParaRPr lang="en-US"/>
          </a:p>
        </p:txBody>
      </p:sp>
    </p:spTree>
    <p:extLst>
      <p:ext uri="{BB962C8B-B14F-4D97-AF65-F5344CB8AC3E}">
        <p14:creationId xmlns:p14="http://schemas.microsoft.com/office/powerpoint/2010/main" val="3309397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cho HS nhìn</a:t>
            </a:r>
            <a:r>
              <a:rPr lang="en-US" baseline="0" smtClean="0"/>
              <a:t> sách đọc nhé.</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10</a:t>
            </a:fld>
            <a:endParaRPr lang="en-US"/>
          </a:p>
        </p:txBody>
      </p:sp>
    </p:spTree>
    <p:extLst>
      <p:ext uri="{BB962C8B-B14F-4D97-AF65-F5344CB8AC3E}">
        <p14:creationId xmlns:p14="http://schemas.microsoft.com/office/powerpoint/2010/main" val="2192141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Gọi</a:t>
            </a:r>
            <a:r>
              <a:rPr lang="en-US" baseline="0" smtClean="0"/>
              <a:t> HS đọc lại bài</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11</a:t>
            </a:fld>
            <a:endParaRPr lang="en-US"/>
          </a:p>
        </p:txBody>
      </p:sp>
    </p:spTree>
    <p:extLst>
      <p:ext uri="{BB962C8B-B14F-4D97-AF65-F5344CB8AC3E}">
        <p14:creationId xmlns:p14="http://schemas.microsoft.com/office/powerpoint/2010/main" val="2345454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12</a:t>
            </a:fld>
            <a:endParaRPr lang="en-US"/>
          </a:p>
        </p:txBody>
      </p:sp>
    </p:spTree>
    <p:extLst>
      <p:ext uri="{BB962C8B-B14F-4D97-AF65-F5344CB8AC3E}">
        <p14:creationId xmlns:p14="http://schemas.microsoft.com/office/powerpoint/2010/main" val="2433220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Câu</a:t>
            </a:r>
            <a:r>
              <a:rPr lang="en-US" baseline="0" smtClean="0"/>
              <a:t> 1: Thỏ và các bạn quên khuấy đường về, Câu 2: … (nên khai thác từ từ từng chi tiết chứ đừng dùng 1 câu hỏi và 1 câu tl cho đoạn này.</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13</a:t>
            </a:fld>
            <a:endParaRPr lang="en-US"/>
          </a:p>
        </p:txBody>
      </p:sp>
    </p:spTree>
    <p:extLst>
      <p:ext uri="{BB962C8B-B14F-4D97-AF65-F5344CB8AC3E}">
        <p14:creationId xmlns:p14="http://schemas.microsoft.com/office/powerpoint/2010/main" val="2558436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rgbClr val="FF0000"/>
              </a:solidFill>
            </a:endParaRPr>
          </a:p>
        </p:txBody>
      </p:sp>
      <p:sp>
        <p:nvSpPr>
          <p:cNvPr id="4" name="Slide Number Placeholder 3"/>
          <p:cNvSpPr>
            <a:spLocks noGrp="1"/>
          </p:cNvSpPr>
          <p:nvPr>
            <p:ph type="sldNum" sz="quarter" idx="10"/>
          </p:nvPr>
        </p:nvSpPr>
        <p:spPr/>
        <p:txBody>
          <a:bodyPr/>
          <a:lstStyle/>
          <a:p>
            <a:fld id="{7AFEA3F6-B450-4284-BB2C-4DA94784FDB0}" type="slidenum">
              <a:rPr lang="en-US" smtClean="0"/>
              <a:t>14</a:t>
            </a:fld>
            <a:endParaRPr lang="en-US"/>
          </a:p>
        </p:txBody>
      </p:sp>
    </p:spTree>
    <p:extLst>
      <p:ext uri="{BB962C8B-B14F-4D97-AF65-F5344CB8AC3E}">
        <p14:creationId xmlns:p14="http://schemas.microsoft.com/office/powerpoint/2010/main" val="2452537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mtClean="0">
                <a:solidFill>
                  <a:srgbClr val="FF0000"/>
                </a:solidFill>
              </a:rPr>
              <a:t>Bài</a:t>
            </a:r>
            <a:r>
              <a:rPr lang="en-US" baseline="0" smtClean="0">
                <a:solidFill>
                  <a:srgbClr val="FF0000"/>
                </a:solidFill>
              </a:rPr>
              <a:t> học: Không nên nhận xét hay chê cười người khác. Mỗi người sẽ có một đặc điểm riêng, mỗi người sẽ có những điểm mạnh của mình, chúng ta nên quý trọng và tự tin vào bản thân mình cũng như  tôn trọng người khác.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solidFill>
                  <a:srgbClr val="FF0000"/>
                </a:solidFill>
              </a:rPr>
              <a:t>Cần biết động viên người khác khi họ buồn. Nhìn nhìn vào điểm tốt, điểm mạnh của người khác để học tập và khen ngợi họ.</a:t>
            </a:r>
            <a:endParaRPr lang="en-US" smtClean="0">
              <a:solidFill>
                <a:srgbClr val="FF0000"/>
              </a:solidFill>
            </a:endParaRPr>
          </a:p>
        </p:txBody>
      </p:sp>
      <p:sp>
        <p:nvSpPr>
          <p:cNvPr id="4" name="Slide Number Placeholder 3"/>
          <p:cNvSpPr>
            <a:spLocks noGrp="1"/>
          </p:cNvSpPr>
          <p:nvPr>
            <p:ph type="sldNum" sz="quarter" idx="10"/>
          </p:nvPr>
        </p:nvSpPr>
        <p:spPr/>
        <p:txBody>
          <a:bodyPr/>
          <a:lstStyle/>
          <a:p>
            <a:fld id="{7AFEA3F6-B450-4284-BB2C-4DA94784FDB0}" type="slidenum">
              <a:rPr lang="en-US" smtClean="0"/>
              <a:t>15</a:t>
            </a:fld>
            <a:endParaRPr lang="en-US"/>
          </a:p>
        </p:txBody>
      </p:sp>
    </p:spTree>
    <p:extLst>
      <p:ext uri="{BB962C8B-B14F-4D97-AF65-F5344CB8AC3E}">
        <p14:creationId xmlns:p14="http://schemas.microsoft.com/office/powerpoint/2010/main" val="6654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38" indent="0" algn="ctr">
              <a:buNone/>
              <a:defRPr>
                <a:solidFill>
                  <a:schemeClr val="tx1">
                    <a:tint val="75000"/>
                  </a:schemeClr>
                </a:solidFill>
              </a:defRPr>
            </a:lvl2pPr>
            <a:lvl3pPr marL="914276" indent="0" algn="ctr">
              <a:buNone/>
              <a:defRPr>
                <a:solidFill>
                  <a:schemeClr val="tx1">
                    <a:tint val="75000"/>
                  </a:schemeClr>
                </a:solidFill>
              </a:defRPr>
            </a:lvl3pPr>
            <a:lvl4pPr marL="1371414" indent="0" algn="ctr">
              <a:buNone/>
              <a:defRPr>
                <a:solidFill>
                  <a:schemeClr val="tx1">
                    <a:tint val="75000"/>
                  </a:schemeClr>
                </a:solidFill>
              </a:defRPr>
            </a:lvl4pPr>
            <a:lvl5pPr marL="1828552" indent="0" algn="ctr">
              <a:buNone/>
              <a:defRPr>
                <a:solidFill>
                  <a:schemeClr val="tx1">
                    <a:tint val="75000"/>
                  </a:schemeClr>
                </a:solidFill>
              </a:defRPr>
            </a:lvl5pPr>
            <a:lvl6pPr marL="2285690" indent="0" algn="ctr">
              <a:buNone/>
              <a:defRPr>
                <a:solidFill>
                  <a:schemeClr val="tx1">
                    <a:tint val="75000"/>
                  </a:schemeClr>
                </a:solidFill>
              </a:defRPr>
            </a:lvl6pPr>
            <a:lvl7pPr marL="2742828" indent="0" algn="ctr">
              <a:buNone/>
              <a:defRPr>
                <a:solidFill>
                  <a:schemeClr val="tx1">
                    <a:tint val="75000"/>
                  </a:schemeClr>
                </a:solidFill>
              </a:defRPr>
            </a:lvl7pPr>
            <a:lvl8pPr marL="3199966" indent="0" algn="ctr">
              <a:buNone/>
              <a:defRPr>
                <a:solidFill>
                  <a:schemeClr val="tx1">
                    <a:tint val="75000"/>
                  </a:schemeClr>
                </a:solidFill>
              </a:defRPr>
            </a:lvl8pPr>
            <a:lvl9pPr marL="36571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2695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50891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06682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820573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38" indent="0">
              <a:buNone/>
              <a:defRPr sz="1800">
                <a:solidFill>
                  <a:schemeClr val="tx1">
                    <a:tint val="75000"/>
                  </a:schemeClr>
                </a:solidFill>
              </a:defRPr>
            </a:lvl2pPr>
            <a:lvl3pPr marL="914276" indent="0">
              <a:buNone/>
              <a:defRPr sz="1600">
                <a:solidFill>
                  <a:schemeClr val="tx1">
                    <a:tint val="75000"/>
                  </a:schemeClr>
                </a:solidFill>
              </a:defRPr>
            </a:lvl3pPr>
            <a:lvl4pPr marL="1371414" indent="0">
              <a:buNone/>
              <a:defRPr sz="1400">
                <a:solidFill>
                  <a:schemeClr val="tx1">
                    <a:tint val="75000"/>
                  </a:schemeClr>
                </a:solidFill>
              </a:defRPr>
            </a:lvl4pPr>
            <a:lvl5pPr marL="1828552" indent="0">
              <a:buNone/>
              <a:defRPr sz="1400">
                <a:solidFill>
                  <a:schemeClr val="tx1">
                    <a:tint val="75000"/>
                  </a:schemeClr>
                </a:solidFill>
              </a:defRPr>
            </a:lvl5pPr>
            <a:lvl6pPr marL="2285690" indent="0">
              <a:buNone/>
              <a:defRPr sz="1400">
                <a:solidFill>
                  <a:schemeClr val="tx1">
                    <a:tint val="75000"/>
                  </a:schemeClr>
                </a:solidFill>
              </a:defRPr>
            </a:lvl6pPr>
            <a:lvl7pPr marL="2742828" indent="0">
              <a:buNone/>
              <a:defRPr sz="1400">
                <a:solidFill>
                  <a:schemeClr val="tx1">
                    <a:tint val="75000"/>
                  </a:schemeClr>
                </a:solidFill>
              </a:defRPr>
            </a:lvl7pPr>
            <a:lvl8pPr marL="3199966" indent="0">
              <a:buNone/>
              <a:defRPr sz="1400">
                <a:solidFill>
                  <a:schemeClr val="tx1">
                    <a:tint val="75000"/>
                  </a:schemeClr>
                </a:solidFill>
              </a:defRPr>
            </a:lvl8pPr>
            <a:lvl9pPr marL="3657104"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EF851F-4C9B-4ED8-A706-7687066F5A2C}" type="datetimeFigureOut">
              <a:rPr lang="en-US" smtClean="0"/>
              <a:t>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56017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EF851F-4C9B-4ED8-A706-7687066F5A2C}" type="datetimeFigureOut">
              <a:rPr lang="en-US" smtClean="0"/>
              <a:t>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880206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EF851F-4C9B-4ED8-A706-7687066F5A2C}" type="datetimeFigureOut">
              <a:rPr lang="en-US" smtClean="0"/>
              <a:t>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82069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EF851F-4C9B-4ED8-A706-7687066F5A2C}" type="datetimeFigureOut">
              <a:rPr lang="en-US" smtClean="0"/>
              <a:t>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75719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F851F-4C9B-4ED8-A706-7687066F5A2C}" type="datetimeFigureOut">
              <a:rPr lang="en-US" smtClean="0"/>
              <a:t>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5887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32287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38" indent="0">
              <a:buNone/>
              <a:defRPr sz="2800"/>
            </a:lvl2pPr>
            <a:lvl3pPr marL="914276" indent="0">
              <a:buNone/>
              <a:defRPr sz="2400"/>
            </a:lvl3pPr>
            <a:lvl4pPr marL="1371414" indent="0">
              <a:buNone/>
              <a:defRPr sz="2000"/>
            </a:lvl4pPr>
            <a:lvl5pPr marL="1828552" indent="0">
              <a:buNone/>
              <a:defRPr sz="2000"/>
            </a:lvl5pPr>
            <a:lvl6pPr marL="2285690" indent="0">
              <a:buNone/>
              <a:defRPr sz="2000"/>
            </a:lvl6pPr>
            <a:lvl7pPr marL="2742828" indent="0">
              <a:buNone/>
              <a:defRPr sz="2000"/>
            </a:lvl7pPr>
            <a:lvl8pPr marL="3199966" indent="0">
              <a:buNone/>
              <a:defRPr sz="2000"/>
            </a:lvl8pPr>
            <a:lvl9pPr marL="3657104"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23242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28" tIns="45714" rIns="91428" bIns="4571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28" tIns="45714" rIns="91428" bIns="457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4CEF851F-4C9B-4ED8-A706-7687066F5A2C}" type="datetimeFigureOut">
              <a:rPr lang="en-US" smtClean="0"/>
              <a:t>1/2/2021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46F2045C-80A1-433A-B3B9-3018D210B466}" type="slidenum">
              <a:rPr lang="en-US" smtClean="0"/>
              <a:t>‹#›</a:t>
            </a:fld>
            <a:endParaRPr lang="en-US"/>
          </a:p>
        </p:txBody>
      </p:sp>
    </p:spTree>
    <p:extLst>
      <p:ext uri="{BB962C8B-B14F-4D97-AF65-F5344CB8AC3E}">
        <p14:creationId xmlns:p14="http://schemas.microsoft.com/office/powerpoint/2010/main" val="12181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276" rtl="0" eaLnBrk="1" latinLnBrk="0" hangingPunct="1">
        <a:spcBef>
          <a:spcPct val="0"/>
        </a:spcBef>
        <a:buNone/>
        <a:defRPr sz="4400" kern="1200">
          <a:solidFill>
            <a:schemeClr val="tx1"/>
          </a:solidFill>
          <a:latin typeface="+mj-lt"/>
          <a:ea typeface="+mj-ea"/>
          <a:cs typeface="+mj-cs"/>
        </a:defRPr>
      </a:lvl1pPr>
    </p:titleStyle>
    <p:bodyStyle>
      <a:lvl1pPr marL="342853" indent="-342853" algn="l" defTabSz="914276"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9" indent="-285711" algn="l" defTabSz="914276"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45" indent="-228569" algn="l" defTabSz="914276"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8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21"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59"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7"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35"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7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jp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lowchart: Document 17"/>
          <p:cNvSpPr/>
          <p:nvPr/>
        </p:nvSpPr>
        <p:spPr>
          <a:xfrm>
            <a:off x="-17799" y="-14642"/>
            <a:ext cx="925264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469 w 21676"/>
              <a:gd name="connsiteY4" fmla="*/ 23038 h 23225"/>
              <a:gd name="connsiteX5" fmla="*/ 1 w 21676"/>
              <a:gd name="connsiteY5" fmla="*/ 20416 h 23225"/>
              <a:gd name="connsiteX6" fmla="*/ 76 w 21676"/>
              <a:gd name="connsiteY6" fmla="*/ 0 h 23225"/>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290 w 21676"/>
              <a:gd name="connsiteY4" fmla="*/ 23038 h 23225"/>
              <a:gd name="connsiteX5" fmla="*/ 1 w 21676"/>
              <a:gd name="connsiteY5" fmla="*/ 20416 h 23225"/>
              <a:gd name="connsiteX6" fmla="*/ 76 w 21676"/>
              <a:gd name="connsiteY6" fmla="*/ 0 h 23225"/>
              <a:gd name="connsiteX0" fmla="*/ 76 w 21676"/>
              <a:gd name="connsiteY0" fmla="*/ 0 h 23054"/>
              <a:gd name="connsiteX1" fmla="*/ 21676 w 21676"/>
              <a:gd name="connsiteY1" fmla="*/ 0 h 23054"/>
              <a:gd name="connsiteX2" fmla="*/ 21625 w 21676"/>
              <a:gd name="connsiteY2" fmla="*/ 18938 h 23054"/>
              <a:gd name="connsiteX3" fmla="*/ 17591 w 21676"/>
              <a:gd name="connsiteY3" fmla="*/ 19806 h 23054"/>
              <a:gd name="connsiteX4" fmla="*/ 8290 w 21676"/>
              <a:gd name="connsiteY4" fmla="*/ 23038 h 23054"/>
              <a:gd name="connsiteX5" fmla="*/ 1 w 21676"/>
              <a:gd name="connsiteY5" fmla="*/ 20416 h 23054"/>
              <a:gd name="connsiteX6" fmla="*/ 76 w 21676"/>
              <a:gd name="connsiteY6" fmla="*/ 0 h 23054"/>
              <a:gd name="connsiteX0" fmla="*/ 76 w 21676"/>
              <a:gd name="connsiteY0" fmla="*/ 0 h 23038"/>
              <a:gd name="connsiteX1" fmla="*/ 21676 w 21676"/>
              <a:gd name="connsiteY1" fmla="*/ 0 h 23038"/>
              <a:gd name="connsiteX2" fmla="*/ 21625 w 21676"/>
              <a:gd name="connsiteY2" fmla="*/ 18938 h 23038"/>
              <a:gd name="connsiteX3" fmla="*/ 17591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8938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75"/>
              <a:gd name="connsiteX1" fmla="*/ 21676 w 21676"/>
              <a:gd name="connsiteY1" fmla="*/ 0 h 23075"/>
              <a:gd name="connsiteX2" fmla="*/ 21625 w 21676"/>
              <a:gd name="connsiteY2" fmla="*/ 19390 h 23075"/>
              <a:gd name="connsiteX3" fmla="*/ 18037 w 21676"/>
              <a:gd name="connsiteY3" fmla="*/ 19806 h 23075"/>
              <a:gd name="connsiteX4" fmla="*/ 8290 w 21676"/>
              <a:gd name="connsiteY4" fmla="*/ 23038 h 23075"/>
              <a:gd name="connsiteX5" fmla="*/ 1 w 21676"/>
              <a:gd name="connsiteY5" fmla="*/ 20416 h 23075"/>
              <a:gd name="connsiteX6" fmla="*/ 76 w 21676"/>
              <a:gd name="connsiteY6" fmla="*/ 0 h 2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Document 17"/>
          <p:cNvSpPr/>
          <p:nvPr/>
        </p:nvSpPr>
        <p:spPr>
          <a:xfrm>
            <a:off x="-43199" y="10758"/>
            <a:ext cx="9252641"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3"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 name="connsiteX0" fmla="*/ 0 w 5333999"/>
              <a:gd name="connsiteY0" fmla="*/ 0 h 724766"/>
              <a:gd name="connsiteX1" fmla="*/ 5334000 w 5333999"/>
              <a:gd name="connsiteY1" fmla="*/ 0 h 724766"/>
              <a:gd name="connsiteX2" fmla="*/ 3970191 w 5333999"/>
              <a:gd name="connsiteY2" fmla="*/ 513468 h 724766"/>
              <a:gd name="connsiteX3" fmla="*/ 5334000 w 5333999"/>
              <a:gd name="connsiteY3" fmla="*/ 724766 h 724766"/>
              <a:gd name="connsiteX4" fmla="*/ 0 w 5333999"/>
              <a:gd name="connsiteY4" fmla="*/ 724766 h 724766"/>
              <a:gd name="connsiteX5" fmla="*/ 0 w 5333999"/>
              <a:gd name="connsiteY5" fmla="*/ 0 h 724766"/>
              <a:gd name="connsiteX0" fmla="*/ 0 w 5334002"/>
              <a:gd name="connsiteY0" fmla="*/ 0 h 724766"/>
              <a:gd name="connsiteX1" fmla="*/ 5334000 w 5334002"/>
              <a:gd name="connsiteY1" fmla="*/ 0 h 724766"/>
              <a:gd name="connsiteX2" fmla="*/ 4572681 w 5334002"/>
              <a:gd name="connsiteY2" fmla="*/ 409907 h 724766"/>
              <a:gd name="connsiteX3" fmla="*/ 5334000 w 5334002"/>
              <a:gd name="connsiteY3" fmla="*/ 724766 h 724766"/>
              <a:gd name="connsiteX4" fmla="*/ 0 w 5334002"/>
              <a:gd name="connsiteY4" fmla="*/ 724766 h 724766"/>
              <a:gd name="connsiteX5" fmla="*/ 0 w 5334002"/>
              <a:gd name="connsiteY5" fmla="*/ 0 h 724766"/>
              <a:gd name="connsiteX0" fmla="*/ 0 w 5649495"/>
              <a:gd name="connsiteY0" fmla="*/ 0 h 724766"/>
              <a:gd name="connsiteX1" fmla="*/ 5649496 w 5649495"/>
              <a:gd name="connsiteY1" fmla="*/ 27302 h 724766"/>
              <a:gd name="connsiteX2" fmla="*/ 4572681 w 5649495"/>
              <a:gd name="connsiteY2" fmla="*/ 409907 h 724766"/>
              <a:gd name="connsiteX3" fmla="*/ 5334000 w 5649495"/>
              <a:gd name="connsiteY3" fmla="*/ 724766 h 724766"/>
              <a:gd name="connsiteX4" fmla="*/ 0 w 5649495"/>
              <a:gd name="connsiteY4" fmla="*/ 724766 h 724766"/>
              <a:gd name="connsiteX5" fmla="*/ 0 w 5649495"/>
              <a:gd name="connsiteY5" fmla="*/ 0 h 724766"/>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24345 w 5673840"/>
              <a:gd name="connsiteY4" fmla="*/ 697464 h 697464"/>
              <a:gd name="connsiteX5" fmla="*/ -1 w 5673840"/>
              <a:gd name="connsiteY5" fmla="*/ 152873 h 697464"/>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6831 w 5673840"/>
              <a:gd name="connsiteY4" fmla="*/ 568730 h 697464"/>
              <a:gd name="connsiteX5" fmla="*/ -1 w 5673840"/>
              <a:gd name="connsiteY5" fmla="*/ 152873 h 697464"/>
              <a:gd name="connsiteX0" fmla="*/ -1 w 5673840"/>
              <a:gd name="connsiteY0" fmla="*/ 152873 h 661803"/>
              <a:gd name="connsiteX1" fmla="*/ 5673841 w 5673840"/>
              <a:gd name="connsiteY1" fmla="*/ 0 h 661803"/>
              <a:gd name="connsiteX2" fmla="*/ 4597026 w 5673840"/>
              <a:gd name="connsiteY2" fmla="*/ 382605 h 661803"/>
              <a:gd name="connsiteX3" fmla="*/ 5253439 w 5673840"/>
              <a:gd name="connsiteY3" fmla="*/ 661803 h 661803"/>
              <a:gd name="connsiteX4" fmla="*/ 6831 w 5673840"/>
              <a:gd name="connsiteY4" fmla="*/ 568730 h 661803"/>
              <a:gd name="connsiteX5" fmla="*/ -1 w 5673840"/>
              <a:gd name="connsiteY5" fmla="*/ 152873 h 6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1"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2" name="Rectangle 10"/>
          <p:cNvSpPr/>
          <p:nvPr/>
        </p:nvSpPr>
        <p:spPr>
          <a:xfrm>
            <a:off x="9616287" y="1021956"/>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nvGrpSpPr>
          <p:cNvPr id="10" name="Group 9"/>
          <p:cNvGrpSpPr/>
          <p:nvPr/>
        </p:nvGrpSpPr>
        <p:grpSpPr>
          <a:xfrm>
            <a:off x="9605030" y="1777591"/>
            <a:ext cx="992332" cy="992332"/>
            <a:chOff x="1212273" y="1084984"/>
            <a:chExt cx="992332" cy="992332"/>
          </a:xfrm>
        </p:grpSpPr>
        <p:sp>
          <p:nvSpPr>
            <p:cNvPr id="9" name="Oval 8"/>
            <p:cNvSpPr/>
            <p:nvPr/>
          </p:nvSpPr>
          <p:spPr>
            <a:xfrm>
              <a:off x="1212273" y="1084984"/>
              <a:ext cx="992332" cy="992332"/>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52971" y="1095375"/>
              <a:ext cx="914400" cy="914400"/>
            </a:xfrm>
            <a:prstGeom prst="ellipse">
              <a:avLst/>
            </a:prstGeom>
            <a:solidFill>
              <a:srgbClr val="009E47"/>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1143000" y="2412173"/>
            <a:ext cx="6553201" cy="1150177"/>
            <a:chOff x="1143000" y="2412173"/>
            <a:chExt cx="6553201" cy="1150177"/>
          </a:xfrm>
        </p:grpSpPr>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7413" y="2469755"/>
              <a:ext cx="5768788" cy="10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2412173"/>
              <a:ext cx="1017587" cy="101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1905001" y="2579060"/>
              <a:ext cx="5121462" cy="646319"/>
            </a:xfrm>
            <a:prstGeom prst="rect">
              <a:avLst/>
            </a:prstGeom>
            <a:noFill/>
          </p:spPr>
          <p:txBody>
            <a:bodyPr wrap="square" lIns="91428" tIns="45714" rIns="91428" bIns="45714" rtlCol="0">
              <a:spAutoFit/>
            </a:bodyPr>
            <a:lstStyle/>
            <a:p>
              <a:pPr algn="ctr"/>
              <a:r>
                <a:rPr lang="en-US" sz="3600" b="1" smtClean="0">
                  <a:solidFill>
                    <a:srgbClr val="00863D"/>
                  </a:solidFill>
                  <a:latin typeface="Arial-Rounded" pitchFamily="34" charset="0"/>
                  <a:ea typeface="Arial-Rounded" pitchFamily="34" charset="0"/>
                  <a:cs typeface="Arial-Rounded" pitchFamily="34" charset="0"/>
                </a:rPr>
                <a:t>ĐÔI TAI XẤU XÍ</a:t>
              </a:r>
              <a:endParaRPr lang="en-US" sz="3600" b="1">
                <a:solidFill>
                  <a:srgbClr val="00863D"/>
                </a:solidFill>
                <a:latin typeface="Arial-Rounded" pitchFamily="34" charset="0"/>
                <a:ea typeface="Arial-Rounded" pitchFamily="34" charset="0"/>
                <a:cs typeface="Arial-Rounded" pitchFamily="34" charset="0"/>
              </a:endParaRPr>
            </a:p>
          </p:txBody>
        </p:sp>
      </p:grpSp>
      <p:grpSp>
        <p:nvGrpSpPr>
          <p:cNvPr id="21" name="Group 20"/>
          <p:cNvGrpSpPr/>
          <p:nvPr/>
        </p:nvGrpSpPr>
        <p:grpSpPr>
          <a:xfrm>
            <a:off x="-2957976" y="-1125796"/>
            <a:ext cx="2469633" cy="2296731"/>
            <a:chOff x="-2957976" y="-1125796"/>
            <a:chExt cx="2469633" cy="2296731"/>
          </a:xfrm>
        </p:grpSpPr>
        <p:sp>
          <p:nvSpPr>
            <p:cNvPr id="26" name="Oval 25"/>
            <p:cNvSpPr/>
            <p:nvPr/>
          </p:nvSpPr>
          <p:spPr>
            <a:xfrm rot="9814622">
              <a:off x="-2957976" y="-1125796"/>
              <a:ext cx="2469633" cy="229673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968493">
              <a:off x="-2757670" y="-569524"/>
              <a:ext cx="2069022" cy="1668318"/>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150288">
              <a:off x="-2400948" y="-328142"/>
              <a:ext cx="1671987" cy="14490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79085">
            <a:off x="-573646" y="-979687"/>
            <a:ext cx="2462213" cy="231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12700" y="178394"/>
            <a:ext cx="1341530" cy="1107984"/>
          </a:xfrm>
          <a:prstGeom prst="rect">
            <a:avLst/>
          </a:prstGeom>
          <a:noFill/>
        </p:spPr>
        <p:txBody>
          <a:bodyPr wrap="square" lIns="91428" tIns="45714" rIns="91428" bIns="45714" rtlCol="0">
            <a:spAutoFit/>
          </a:bodyPr>
          <a:lstStyle/>
          <a:p>
            <a:pPr algn="ctr"/>
            <a:r>
              <a:rPr lang="en-US" sz="6600" b="1" smtClean="0">
                <a:solidFill>
                  <a:srgbClr val="00863D"/>
                </a:solidFill>
                <a:latin typeface="Arial Rounded MT Bold" pitchFamily="34" charset="0"/>
                <a:ea typeface="Arial-Rounded" pitchFamily="34" charset="0"/>
                <a:cs typeface="Times New Roman" pitchFamily="18" charset="0"/>
              </a:rPr>
              <a:t>1</a:t>
            </a:r>
            <a:endParaRPr lang="en-US" sz="6600" b="1">
              <a:solidFill>
                <a:srgbClr val="00863D"/>
              </a:solidFill>
              <a:latin typeface="Arial Rounded MT Bold" pitchFamily="34" charset="0"/>
              <a:ea typeface="Arial-Rounded" pitchFamily="34" charset="0"/>
              <a:cs typeface="Times New Roman" pitchFamily="18" charset="0"/>
            </a:endParaRPr>
          </a:p>
        </p:txBody>
      </p:sp>
      <p:sp>
        <p:nvSpPr>
          <p:cNvPr id="29" name="TextBox 28"/>
          <p:cNvSpPr txBox="1"/>
          <p:nvPr/>
        </p:nvSpPr>
        <p:spPr>
          <a:xfrm>
            <a:off x="1905000" y="437711"/>
            <a:ext cx="6172200" cy="923318"/>
          </a:xfrm>
          <a:prstGeom prst="rect">
            <a:avLst/>
          </a:prstGeom>
          <a:noFill/>
        </p:spPr>
        <p:txBody>
          <a:bodyPr wrap="square" lIns="91428" tIns="45714" rIns="91428" bIns="45714" rtlCol="0">
            <a:spAutoFit/>
          </a:bodyPr>
          <a:lstStyle/>
          <a:p>
            <a:pPr algn="ctr"/>
            <a:r>
              <a:rPr lang="en-US" sz="5400" b="1" smtClean="0">
                <a:ln w="3175">
                  <a:solidFill>
                    <a:schemeClr val="bg1"/>
                  </a:solidFill>
                </a:ln>
                <a:solidFill>
                  <a:schemeClr val="bg1"/>
                </a:solidFill>
                <a:latin typeface="Arial-Rounded" pitchFamily="34" charset="0"/>
                <a:ea typeface="Arial-Rounded" pitchFamily="34" charset="0"/>
                <a:cs typeface="Arial-Rounded" pitchFamily="34" charset="0"/>
              </a:rPr>
              <a:t>TÔI VÀ CÁC BẠN</a:t>
            </a:r>
            <a:endParaRPr lang="en-US" sz="5400" b="1">
              <a:ln w="3175">
                <a:solidFill>
                  <a:schemeClr val="bg1"/>
                </a:solidFill>
              </a:ln>
              <a:solidFill>
                <a:schemeClr val="bg1"/>
              </a:solidFill>
              <a:latin typeface="Arial-Rounded" pitchFamily="34" charset="0"/>
              <a:ea typeface="Arial-Rounded" pitchFamily="34" charset="0"/>
              <a:cs typeface="Arial-Rounded" pitchFamily="34" charset="0"/>
            </a:endParaRPr>
          </a:p>
        </p:txBody>
      </p:sp>
      <p:sp>
        <p:nvSpPr>
          <p:cNvPr id="33" name="TextBox 32"/>
          <p:cNvSpPr txBox="1"/>
          <p:nvPr/>
        </p:nvSpPr>
        <p:spPr>
          <a:xfrm>
            <a:off x="1150938" y="2434696"/>
            <a:ext cx="990600" cy="954095"/>
          </a:xfrm>
          <a:prstGeom prst="rect">
            <a:avLst/>
          </a:prstGeom>
          <a:noFill/>
        </p:spPr>
        <p:txBody>
          <a:bodyPr wrap="square" lIns="91428" tIns="45714" rIns="91428" bIns="45714" rtlCol="0">
            <a:spAutoFit/>
          </a:bodyPr>
          <a:lstStyle/>
          <a:p>
            <a:pPr algn="ctr"/>
            <a:r>
              <a:rPr lang="en-US" sz="2400" b="1" smtClean="0">
                <a:solidFill>
                  <a:schemeClr val="bg1"/>
                </a:solidFill>
                <a:latin typeface="Arial-Rounded" pitchFamily="34" charset="0"/>
                <a:ea typeface="Arial-Rounded" pitchFamily="34" charset="0"/>
                <a:cs typeface="Arial-Rounded" pitchFamily="34" charset="0"/>
              </a:rPr>
              <a:t>Bài</a:t>
            </a:r>
          </a:p>
          <a:p>
            <a:pPr algn="ctr"/>
            <a:r>
              <a:rPr lang="en-US" sz="3200" b="1" smtClean="0">
                <a:solidFill>
                  <a:schemeClr val="bg1"/>
                </a:solidFill>
                <a:latin typeface="Arial Rounded MT Bold" pitchFamily="34" charset="0"/>
                <a:ea typeface="Arial-Rounded" pitchFamily="34" charset="0"/>
                <a:cs typeface="Times New Roman" pitchFamily="18" charset="0"/>
              </a:rPr>
              <a:t>2</a:t>
            </a:r>
            <a:endParaRPr lang="en-US" sz="3200" b="1">
              <a:solidFill>
                <a:schemeClr val="bg1"/>
              </a:solidFill>
              <a:latin typeface="Arial Rounded MT Bold" pitchFamily="34" charset="0"/>
              <a:ea typeface="Arial-Rounded" pitchFamily="34" charset="0"/>
              <a:cs typeface="Times New Roman" pitchFamily="18" charset="0"/>
            </a:endParaRPr>
          </a:p>
        </p:txBody>
      </p:sp>
    </p:spTree>
    <p:extLst>
      <p:ext uri="{BB962C8B-B14F-4D97-AF65-F5344CB8AC3E}">
        <p14:creationId xmlns:p14="http://schemas.microsoft.com/office/powerpoint/2010/main" val="38303052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89134" y="3527643"/>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Thi đua</a:t>
            </a:r>
            <a:endParaRPr lang="en-US" sz="3200">
              <a:latin typeface="Arial-Rounded" pitchFamily="34" charset="0"/>
              <a:ea typeface="Arial-Rounded" pitchFamily="34" charset="0"/>
              <a:cs typeface="Arial-Rounded" pitchFamily="34" charset="0"/>
            </a:endParaRP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1013839"/>
            <a:ext cx="3810000" cy="2396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940354"/>
            <a:ext cx="5112634" cy="3172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372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5" name="Oval 4"/>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3</a:t>
            </a:r>
            <a:endParaRPr lang="en-US" sz="2800" b="1">
              <a:solidFill>
                <a:schemeClr val="bg1"/>
              </a:solidFill>
              <a:latin typeface="Arial Rounded MT Bold" pitchFamily="34" charset="0"/>
              <a:cs typeface="Times New Roman" pitchFamily="18" charset="0"/>
            </a:endParaRPr>
          </a:p>
        </p:txBody>
      </p:sp>
      <p:sp>
        <p:nvSpPr>
          <p:cNvPr id="6" name="TextBox 5"/>
          <p:cNvSpPr txBox="1"/>
          <p:nvPr/>
        </p:nvSpPr>
        <p:spPr>
          <a:xfrm>
            <a:off x="692727" y="445959"/>
            <a:ext cx="2202873"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Trả lời câu hỏi</a:t>
            </a:r>
            <a:endParaRPr lang="en-US" sz="2400" b="1">
              <a:latin typeface="Arial-Rounded" pitchFamily="34" charset="0"/>
              <a:ea typeface="Arial-Rounded" pitchFamily="34" charset="0"/>
              <a:cs typeface="Arial-Rounded" pitchFamily="34" charset="0"/>
            </a:endParaRP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677049"/>
            <a:ext cx="6907212" cy="428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27409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796636" y="1733550"/>
            <a:ext cx="7467600" cy="1384995"/>
          </a:xfrm>
          <a:prstGeom prst="rect">
            <a:avLst/>
          </a:prstGeom>
        </p:spPr>
        <p:txBody>
          <a:bodyPr wrap="square">
            <a:spAutoFit/>
          </a:bodyPr>
          <a:lstStyle/>
          <a:p>
            <a:pPr algn="just"/>
            <a:r>
              <a:rPr lang="en-US" sz="2800" b="1" smtClean="0">
                <a:latin typeface="Arial-Rounded" pitchFamily="34" charset="0"/>
                <a:ea typeface="Arial-Rounded" pitchFamily="34" charset="0"/>
                <a:cs typeface="Arial-Rounded" pitchFamily="34" charset="0"/>
              </a:rPr>
              <a:t>	</a:t>
            </a:r>
            <a:r>
              <a:rPr lang="en-US" sz="2800">
                <a:latin typeface="Arial-Rounded" pitchFamily="34" charset="0"/>
                <a:ea typeface="Arial-Rounded" pitchFamily="34" charset="0"/>
                <a:cs typeface="Arial-Rounded" pitchFamily="34" charset="0"/>
              </a:rPr>
              <a:t> Thỏ có đôi tai dài và to. Bị bạn bè chê, thỏ buồn lắm. Thỏ bố động viên: “Rồi con sẽ thấy tai mình rất đẹp”.</a:t>
            </a:r>
            <a:endParaRPr lang="en-US" sz="2800" b="1">
              <a:latin typeface="Arial-Rounded" pitchFamily="34" charset="0"/>
              <a:ea typeface="Arial-Rounded" pitchFamily="34" charset="0"/>
              <a:cs typeface="Arial-Rounded" pitchFamily="34" charset="0"/>
            </a:endParaRPr>
          </a:p>
        </p:txBody>
      </p:sp>
      <p:sp>
        <p:nvSpPr>
          <p:cNvPr id="5" name="TextBox 4"/>
          <p:cNvSpPr txBox="1"/>
          <p:nvPr/>
        </p:nvSpPr>
        <p:spPr>
          <a:xfrm>
            <a:off x="2895600" y="466148"/>
            <a:ext cx="3642531" cy="584775"/>
          </a:xfrm>
          <a:prstGeom prst="rect">
            <a:avLst/>
          </a:prstGeom>
          <a:solidFill>
            <a:srgbClr val="A9DA74"/>
          </a:solidFill>
        </p:spPr>
        <p:txBody>
          <a:bodyPr wrap="square" rtlCol="0">
            <a:spAutoFit/>
          </a:bodyPr>
          <a:lstStyle/>
          <a:p>
            <a:pPr algn="ctr"/>
            <a:r>
              <a:rPr lang="en-US" sz="3200" b="1" smtClean="0">
                <a:latin typeface="Arial-Rounded" pitchFamily="34" charset="0"/>
                <a:ea typeface="Arial-Rounded" pitchFamily="34" charset="0"/>
                <a:cs typeface="Arial-Rounded" pitchFamily="34" charset="0"/>
              </a:rPr>
              <a:t>Đọc đoạn 1:</a:t>
            </a:r>
            <a:endParaRPr lang="en-US" sz="3200" b="1">
              <a:latin typeface="Arial-Rounded" pitchFamily="34" charset="0"/>
              <a:ea typeface="Arial-Rounded" pitchFamily="34" charset="0"/>
              <a:cs typeface="Arial-Rounded" pitchFamily="34" charset="0"/>
            </a:endParaRPr>
          </a:p>
        </p:txBody>
      </p:sp>
      <p:sp>
        <p:nvSpPr>
          <p:cNvPr id="6" name="TextBox 5"/>
          <p:cNvSpPr txBox="1"/>
          <p:nvPr/>
        </p:nvSpPr>
        <p:spPr>
          <a:xfrm>
            <a:off x="1025236" y="3867150"/>
            <a:ext cx="7453746" cy="584775"/>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Vì sao thỏ buồn?</a:t>
            </a:r>
            <a:endParaRPr lang="en-US" sz="3200">
              <a:latin typeface="Arial-Rounded" pitchFamily="34" charset="0"/>
              <a:ea typeface="Arial-Rounded" pitchFamily="34" charset="0"/>
              <a:cs typeface="Arial-Rounded" pitchFamily="34" charset="0"/>
            </a:endParaRPr>
          </a:p>
        </p:txBody>
      </p:sp>
      <p:sp>
        <p:nvSpPr>
          <p:cNvPr id="7" name="TextBox 6"/>
          <p:cNvSpPr txBox="1"/>
          <p:nvPr/>
        </p:nvSpPr>
        <p:spPr>
          <a:xfrm>
            <a:off x="1012536" y="3848100"/>
            <a:ext cx="7453746" cy="584775"/>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Ai đã động viên thỏ?</a:t>
            </a:r>
            <a:endParaRPr lang="en-US" sz="32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519086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796636" y="1276350"/>
            <a:ext cx="7467600" cy="2246769"/>
          </a:xfrm>
          <a:prstGeom prst="rect">
            <a:avLst/>
          </a:prstGeom>
        </p:spPr>
        <p:txBody>
          <a:bodyPr wrap="square">
            <a:spAutoFit/>
          </a:bodyPr>
          <a:lstStyle/>
          <a:p>
            <a:pPr algn="just"/>
            <a:r>
              <a:rPr lang="en-US" sz="2800" b="1" smtClean="0">
                <a:latin typeface="Arial-Rounded" pitchFamily="34" charset="0"/>
                <a:ea typeface="Arial-Rounded" pitchFamily="34" charset="0"/>
                <a:cs typeface="Arial-Rounded" pitchFamily="34" charset="0"/>
              </a:rPr>
              <a:t>	</a:t>
            </a:r>
            <a:r>
              <a:rPr lang="en-US" sz="2800" b="1">
                <a:latin typeface="Arial-Rounded" pitchFamily="34" charset="0"/>
                <a:ea typeface="Arial-Rounded" pitchFamily="34" charset="0"/>
                <a:cs typeface="Arial-Rounded" pitchFamily="34" charset="0"/>
              </a:rPr>
              <a:t> </a:t>
            </a:r>
            <a:r>
              <a:rPr lang="en-US" sz="2800">
                <a:latin typeface="Arial-Rounded" pitchFamily="34" charset="0"/>
                <a:ea typeface="Arial-Rounded" pitchFamily="34" charset="0"/>
                <a:cs typeface="Arial-Rounded" pitchFamily="34" charset="0"/>
              </a:rPr>
              <a:t>Một lần, thỏ và các bạn đi chơi xa, quên khuấy đường về. Ai cũng hoảng sợ. Thỏ chợt dỏng tai: “Suỵt! Có tiếng bố tớ gọi”. Cả nhóm đi theo hướng có tiếng gọi. Tất cả về được tới nhà. Các bạn tấm tắc khen tai thỏ thật tuyệt.</a:t>
            </a:r>
          </a:p>
        </p:txBody>
      </p:sp>
      <p:sp>
        <p:nvSpPr>
          <p:cNvPr id="5" name="TextBox 4"/>
          <p:cNvSpPr txBox="1"/>
          <p:nvPr/>
        </p:nvSpPr>
        <p:spPr>
          <a:xfrm>
            <a:off x="2895600" y="466148"/>
            <a:ext cx="3642531" cy="584775"/>
          </a:xfrm>
          <a:prstGeom prst="rect">
            <a:avLst/>
          </a:prstGeom>
          <a:solidFill>
            <a:srgbClr val="A9DA74"/>
          </a:solidFill>
        </p:spPr>
        <p:txBody>
          <a:bodyPr wrap="square" rtlCol="0">
            <a:spAutoFit/>
          </a:bodyPr>
          <a:lstStyle/>
          <a:p>
            <a:pPr algn="ctr"/>
            <a:r>
              <a:rPr lang="en-US" sz="3200" b="1" smtClean="0">
                <a:latin typeface="Arial-Rounded" pitchFamily="34" charset="0"/>
                <a:ea typeface="Arial-Rounded" pitchFamily="34" charset="0"/>
                <a:cs typeface="Arial-Rounded" pitchFamily="34" charset="0"/>
              </a:rPr>
              <a:t>Đọc đoạn 2:</a:t>
            </a:r>
            <a:endParaRPr lang="en-US" sz="3200" b="1">
              <a:latin typeface="Arial-Rounded" pitchFamily="34" charset="0"/>
              <a:ea typeface="Arial-Rounded" pitchFamily="34" charset="0"/>
              <a:cs typeface="Arial-Rounded" pitchFamily="34" charset="0"/>
            </a:endParaRPr>
          </a:p>
        </p:txBody>
      </p:sp>
      <p:sp>
        <p:nvSpPr>
          <p:cNvPr id="7" name="TextBox 6"/>
          <p:cNvSpPr txBox="1"/>
          <p:nvPr/>
        </p:nvSpPr>
        <p:spPr>
          <a:xfrm>
            <a:off x="907168" y="3867150"/>
            <a:ext cx="7246535" cy="1077218"/>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Chuyện gì xảy ra trong lần thỏ và các </a:t>
            </a:r>
          </a:p>
          <a:p>
            <a:pPr algn="ctr"/>
            <a:r>
              <a:rPr lang="en-US" sz="3200" smtClean="0">
                <a:latin typeface="Arial-Rounded" pitchFamily="34" charset="0"/>
                <a:ea typeface="Arial-Rounded" pitchFamily="34" charset="0"/>
                <a:cs typeface="Arial-Rounded" pitchFamily="34" charset="0"/>
              </a:rPr>
              <a:t>bạn đi chơi xa?</a:t>
            </a:r>
            <a:endParaRPr lang="en-US" sz="3200">
              <a:latin typeface="Arial-Rounded" pitchFamily="34" charset="0"/>
              <a:ea typeface="Arial-Rounded" pitchFamily="34" charset="0"/>
              <a:cs typeface="Arial-Rounded" pitchFamily="34" charset="0"/>
            </a:endParaRPr>
          </a:p>
        </p:txBody>
      </p:sp>
      <p:sp>
        <p:nvSpPr>
          <p:cNvPr id="8" name="TextBox 7"/>
          <p:cNvSpPr txBox="1"/>
          <p:nvPr/>
        </p:nvSpPr>
        <p:spPr>
          <a:xfrm>
            <a:off x="914095" y="3867150"/>
            <a:ext cx="7246535" cy="1077218"/>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Nhờ đâu mà cả nhóm tìm được đường về nhà?</a:t>
            </a:r>
            <a:endParaRPr lang="en-US" sz="3200">
              <a:latin typeface="Arial-Rounded" pitchFamily="34" charset="0"/>
              <a:ea typeface="Arial-Rounded" pitchFamily="34" charset="0"/>
              <a:cs typeface="Arial-Rounded" pitchFamily="34" charset="0"/>
            </a:endParaRPr>
          </a:p>
        </p:txBody>
      </p:sp>
      <p:sp>
        <p:nvSpPr>
          <p:cNvPr id="9" name="TextBox 8"/>
          <p:cNvSpPr txBox="1"/>
          <p:nvPr/>
        </p:nvSpPr>
        <p:spPr>
          <a:xfrm>
            <a:off x="910121" y="3877908"/>
            <a:ext cx="7246535" cy="1077218"/>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Sau khi thỏ giúp các bạn thoát nạn, các bạn có thái độ như thế nào?</a:t>
            </a:r>
            <a:endParaRPr lang="en-US" sz="32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2735251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1+#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1+#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1000" fill="hold"/>
                                        <p:tgtEl>
                                          <p:spTgt spid="9"/>
                                        </p:tgtEl>
                                        <p:attrNameLst>
                                          <p:attrName>ppt_x</p:attrName>
                                        </p:attrNameLst>
                                      </p:cBhvr>
                                      <p:tavLst>
                                        <p:tav tm="0">
                                          <p:val>
                                            <p:strVal val="1+#ppt_w/2"/>
                                          </p:val>
                                        </p:tav>
                                        <p:tav tm="100000">
                                          <p:val>
                                            <p:strVal val="#ppt_x"/>
                                          </p:val>
                                        </p:tav>
                                      </p:tavLst>
                                    </p:anim>
                                    <p:anim calcmode="lin" valueType="num">
                                      <p:cBhvr additive="base">
                                        <p:cTn id="31"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533400" y="2248606"/>
            <a:ext cx="7467600" cy="523220"/>
          </a:xfrm>
          <a:prstGeom prst="rect">
            <a:avLst/>
          </a:prstGeom>
        </p:spPr>
        <p:txBody>
          <a:bodyPr wrap="square">
            <a:spAutoFit/>
          </a:bodyPr>
          <a:lstStyle/>
          <a:p>
            <a:pPr algn="just"/>
            <a:r>
              <a:rPr lang="en-US" sz="2800" b="1" smtClean="0">
                <a:latin typeface="Arial-Rounded" pitchFamily="34" charset="0"/>
                <a:ea typeface="Arial-Rounded" pitchFamily="34" charset="0"/>
                <a:cs typeface="Arial-Rounded" pitchFamily="34" charset="0"/>
              </a:rPr>
              <a:t>	</a:t>
            </a:r>
            <a:r>
              <a:rPr lang="en-US" sz="2800" b="1">
                <a:latin typeface="Arial-Rounded" pitchFamily="34" charset="0"/>
                <a:ea typeface="Arial-Rounded" pitchFamily="34" charset="0"/>
                <a:cs typeface="Arial-Rounded" pitchFamily="34" charset="0"/>
              </a:rPr>
              <a:t> </a:t>
            </a:r>
            <a:r>
              <a:rPr lang="en-US" sz="2800">
                <a:latin typeface="Arial-Rounded" pitchFamily="34" charset="0"/>
                <a:ea typeface="Arial-Rounded" pitchFamily="34" charset="0"/>
                <a:cs typeface="Arial-Rounded" pitchFamily="34" charset="0"/>
              </a:rPr>
              <a:t>Từ đó, thỏ không còn buồn vì đôi tai nữa</a:t>
            </a:r>
            <a:r>
              <a:rPr lang="en-US" sz="2800" smtClean="0">
                <a:latin typeface="Arial-Rounded" pitchFamily="34" charset="0"/>
                <a:ea typeface="Arial-Rounded" pitchFamily="34" charset="0"/>
                <a:cs typeface="Arial-Rounded" pitchFamily="34" charset="0"/>
              </a:rPr>
              <a:t>.</a:t>
            </a:r>
            <a:endParaRPr lang="en-US" sz="2800">
              <a:latin typeface="Arial Rounded MT Bold" pitchFamily="34" charset="0"/>
              <a:ea typeface="Arial-Rounded" pitchFamily="34" charset="0"/>
              <a:cs typeface="Arial-Rounded" pitchFamily="34" charset="0"/>
            </a:endParaRPr>
          </a:p>
        </p:txBody>
      </p:sp>
      <p:sp>
        <p:nvSpPr>
          <p:cNvPr id="5" name="TextBox 4"/>
          <p:cNvSpPr txBox="1"/>
          <p:nvPr/>
        </p:nvSpPr>
        <p:spPr>
          <a:xfrm>
            <a:off x="2895600" y="466148"/>
            <a:ext cx="3642531" cy="584775"/>
          </a:xfrm>
          <a:prstGeom prst="rect">
            <a:avLst/>
          </a:prstGeom>
          <a:solidFill>
            <a:srgbClr val="A9DA74"/>
          </a:solidFill>
        </p:spPr>
        <p:txBody>
          <a:bodyPr wrap="square" rtlCol="0">
            <a:spAutoFit/>
          </a:bodyPr>
          <a:lstStyle/>
          <a:p>
            <a:pPr algn="ctr"/>
            <a:r>
              <a:rPr lang="en-US" sz="3200" b="1" smtClean="0">
                <a:latin typeface="Arial-Rounded" pitchFamily="34" charset="0"/>
                <a:ea typeface="Arial-Rounded" pitchFamily="34" charset="0"/>
                <a:cs typeface="Arial-Rounded" pitchFamily="34" charset="0"/>
              </a:rPr>
              <a:t>Đọc đoạn 3:</a:t>
            </a:r>
            <a:endParaRPr lang="en-US" sz="3200" b="1">
              <a:latin typeface="Arial-Rounded" pitchFamily="34" charset="0"/>
              <a:ea typeface="Arial-Rounded" pitchFamily="34" charset="0"/>
              <a:cs typeface="Arial-Rounded" pitchFamily="34" charset="0"/>
            </a:endParaRPr>
          </a:p>
        </p:txBody>
      </p:sp>
      <p:sp>
        <p:nvSpPr>
          <p:cNvPr id="6" name="TextBox 5"/>
          <p:cNvSpPr txBox="1"/>
          <p:nvPr/>
        </p:nvSpPr>
        <p:spPr>
          <a:xfrm>
            <a:off x="1025236" y="3867150"/>
            <a:ext cx="7453746" cy="584775"/>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Từ đó, có điều gì thay đổi ở thỏ?</a:t>
            </a:r>
            <a:endParaRPr lang="en-US" sz="32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123713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8111" t="23047" r="31259" b="23437"/>
          <a:stretch/>
        </p:blipFill>
        <p:spPr bwMode="auto">
          <a:xfrm>
            <a:off x="3000830" y="736374"/>
            <a:ext cx="5286375" cy="391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2401" y="1733550"/>
            <a:ext cx="2819400" cy="2554545"/>
          </a:xfrm>
          <a:prstGeom prst="rect">
            <a:avLst/>
          </a:prstGeom>
          <a:solidFill>
            <a:srgbClr val="CAE8AA"/>
          </a:solidFill>
        </p:spPr>
        <p:txBody>
          <a:bodyPr wrap="square" rtlCol="0">
            <a:spAutoFit/>
          </a:bodyPr>
          <a:lstStyle/>
          <a:p>
            <a:pPr algn="just"/>
            <a:r>
              <a:rPr lang="en-US" sz="3200" smtClean="0">
                <a:latin typeface="Arial-Rounded" pitchFamily="34" charset="0"/>
                <a:ea typeface="Arial-Rounded" pitchFamily="34" charset="0"/>
                <a:cs typeface="Arial-Rounded" pitchFamily="34" charset="0"/>
              </a:rPr>
              <a:t>Qua câu chuyện, em rút ra được bài học gì cho bản thân?</a:t>
            </a:r>
            <a:endParaRPr lang="en-US" sz="32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619105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4</a:t>
            </a:r>
            <a:endParaRPr lang="en-US" sz="2800" b="1">
              <a:solidFill>
                <a:schemeClr val="bg1"/>
              </a:solidFill>
              <a:latin typeface="Arial Rounded MT Bold" pitchFamily="34" charset="0"/>
              <a:cs typeface="Times New Roman" pitchFamily="18" charset="0"/>
            </a:endParaRPr>
          </a:p>
        </p:txBody>
      </p:sp>
      <p:sp>
        <p:nvSpPr>
          <p:cNvPr id="4" name="TextBox 3"/>
          <p:cNvSpPr txBox="1"/>
          <p:nvPr/>
        </p:nvSpPr>
        <p:spPr>
          <a:xfrm>
            <a:off x="692727" y="445959"/>
            <a:ext cx="6622473"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Viết vào vở câu trả lời cho câu hỏi c ở mục </a:t>
            </a:r>
            <a:r>
              <a:rPr lang="en-US" sz="2400" b="1" smtClean="0">
                <a:latin typeface="Arial Rounded MT Bold" pitchFamily="34" charset="0"/>
                <a:ea typeface="Arial-Rounded" pitchFamily="34" charset="0"/>
                <a:cs typeface="Arial-Rounded" pitchFamily="34" charset="0"/>
              </a:rPr>
              <a:t>3</a:t>
            </a:r>
            <a:endParaRPr lang="en-US" sz="2400" b="1">
              <a:latin typeface="Arial Rounded MT Bold" pitchFamily="34" charset="0"/>
              <a:ea typeface="Arial-Rounded" pitchFamily="34" charset="0"/>
              <a:cs typeface="Arial-Rounded" pitchFamily="34" charset="0"/>
            </a:endParaRPr>
          </a:p>
        </p:txBody>
      </p:sp>
      <p:sp>
        <p:nvSpPr>
          <p:cNvPr id="5" name="Rectangle 4"/>
          <p:cNvSpPr/>
          <p:nvPr/>
        </p:nvSpPr>
        <p:spPr>
          <a:xfrm>
            <a:off x="457200" y="1200150"/>
            <a:ext cx="8153400" cy="646331"/>
          </a:xfrm>
          <a:prstGeom prst="rect">
            <a:avLst/>
          </a:prstGeom>
        </p:spPr>
        <p:txBody>
          <a:bodyPr wrap="square">
            <a:spAutoFit/>
          </a:bodyPr>
          <a:lstStyle/>
          <a:p>
            <a:pPr algn="ctr"/>
            <a:r>
              <a:rPr lang="en-US" sz="3600" smtClean="0">
                <a:latin typeface="Arial-Rounded" pitchFamily="34" charset="0"/>
                <a:ea typeface="Arial-Rounded" pitchFamily="34" charset="0"/>
                <a:cs typeface="Arial-Rounded" pitchFamily="34" charset="0"/>
              </a:rPr>
              <a:t>Cả nhóm tìm được đường về nhà nhờ (…)</a:t>
            </a:r>
            <a:endParaRPr lang="en-US" sz="3600">
              <a:latin typeface="Arial-Rounded" pitchFamily="34" charset="0"/>
              <a:ea typeface="Arial-Rounded" pitchFamily="34" charset="0"/>
              <a:cs typeface="Arial-Rounded" pitchFamily="34" charset="0"/>
            </a:endParaRPr>
          </a:p>
        </p:txBody>
      </p:sp>
      <p:grpSp>
        <p:nvGrpSpPr>
          <p:cNvPr id="7" name="Group 6"/>
          <p:cNvGrpSpPr/>
          <p:nvPr/>
        </p:nvGrpSpPr>
        <p:grpSpPr>
          <a:xfrm>
            <a:off x="228600" y="2309532"/>
            <a:ext cx="8773936" cy="2436452"/>
            <a:chOff x="94950" y="2342926"/>
            <a:chExt cx="8773936" cy="2436452"/>
          </a:xfrm>
        </p:grpSpPr>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950" y="2343150"/>
              <a:ext cx="5837237" cy="2436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382" r="33125"/>
            <a:stretch/>
          </p:blipFill>
          <p:spPr bwMode="auto">
            <a:xfrm>
              <a:off x="5921429" y="2342926"/>
              <a:ext cx="2947457" cy="2436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 name="Rectangle 9"/>
          <p:cNvSpPr/>
          <p:nvPr/>
        </p:nvSpPr>
        <p:spPr>
          <a:xfrm>
            <a:off x="879951" y="2771285"/>
            <a:ext cx="8479949" cy="846386"/>
          </a:xfrm>
          <a:prstGeom prst="rect">
            <a:avLst/>
          </a:prstGeom>
        </p:spPr>
        <p:txBody>
          <a:bodyPr wrap="none">
            <a:spAutoFit/>
          </a:bodyPr>
          <a:lstStyle/>
          <a:p>
            <a:pPr algn="ctr"/>
            <a:r>
              <a:rPr lang="vi-VN" sz="4900" b="1">
                <a:solidFill>
                  <a:srgbClr val="7030A0"/>
                </a:solidFill>
                <a:latin typeface="HP001 4 hàng" pitchFamily="34" charset="0"/>
                <a:ea typeface="Arial-Rounded" pitchFamily="34" charset="0"/>
                <a:cs typeface="Arial-Rounded" pitchFamily="34" charset="0"/>
              </a:rPr>
              <a:t> Cả ηĪ Ǉìm đưϑ đưŊg ωϙ </a:t>
            </a:r>
            <a:endParaRPr lang="en-US" sz="4900" b="1" smtClean="0">
              <a:solidFill>
                <a:srgbClr val="7030A0"/>
              </a:solidFill>
              <a:latin typeface="HP001 4 hàng" pitchFamily="34" charset="0"/>
              <a:ea typeface="Arial-Rounded" pitchFamily="34" charset="0"/>
              <a:cs typeface="Arial-Rounded" pitchFamily="34" charset="0"/>
            </a:endParaRPr>
          </a:p>
        </p:txBody>
      </p:sp>
      <p:cxnSp>
        <p:nvCxnSpPr>
          <p:cNvPr id="11" name="Straight Arrow Connector 10"/>
          <p:cNvCxnSpPr/>
          <p:nvPr/>
        </p:nvCxnSpPr>
        <p:spPr>
          <a:xfrm>
            <a:off x="343921" y="1846481"/>
            <a:ext cx="190500" cy="80146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8343900" y="3361444"/>
            <a:ext cx="533400" cy="80146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059693" y="3159587"/>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759111" y="3150456"/>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4920656" y="3144534"/>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53421" y="3739720"/>
            <a:ext cx="8594019" cy="846386"/>
          </a:xfrm>
          <a:prstGeom prst="rect">
            <a:avLst/>
          </a:prstGeom>
        </p:spPr>
        <p:txBody>
          <a:bodyPr wrap="none">
            <a:spAutoFit/>
          </a:bodyPr>
          <a:lstStyle/>
          <a:p>
            <a:pPr algn="just"/>
            <a:r>
              <a:rPr lang="vi-VN" sz="4900" b="1">
                <a:solidFill>
                  <a:srgbClr val="7030A0"/>
                </a:solidFill>
                <a:latin typeface="HP001 4 hàng" pitchFamily="34" charset="0"/>
                <a:ea typeface="Arial-Rounded" pitchFamily="34" charset="0"/>
                <a:cs typeface="Arial-Rounded" pitchFamily="34" charset="0"/>
              </a:rPr>
              <a:t>ηà ηờ đċ Ǉai κíζ của </a:t>
            </a:r>
            <a:r>
              <a:rPr lang="vi-VN" sz="4900" b="1" smtClean="0">
                <a:solidFill>
                  <a:srgbClr val="7030A0"/>
                </a:solidFill>
                <a:latin typeface="HP001 4 hàng" pitchFamily="34" charset="0"/>
                <a:ea typeface="Arial-Rounded" pitchFamily="34" charset="0"/>
                <a:cs typeface="Arial-Rounded" pitchFamily="34" charset="0"/>
              </a:rPr>
              <a:t>κỏ</a:t>
            </a:r>
            <a:r>
              <a:rPr lang="en-US" sz="4900" b="1" smtClean="0">
                <a:solidFill>
                  <a:srgbClr val="7030A0"/>
                </a:solidFill>
                <a:latin typeface="HP001 4 hàng" pitchFamily="34" charset="0"/>
                <a:ea typeface="Arial-Rounded" pitchFamily="34" charset="0"/>
                <a:cs typeface="Arial-Rounded" pitchFamily="34" charset="0"/>
              </a:rPr>
              <a:t>.</a:t>
            </a:r>
            <a:r>
              <a:rPr lang="vi-VN" sz="4900" b="1" smtClean="0">
                <a:solidFill>
                  <a:srgbClr val="7030A0"/>
                </a:solidFill>
                <a:latin typeface="HP001 4 hàng" pitchFamily="34" charset="0"/>
                <a:ea typeface="Arial-Rounded" pitchFamily="34" charset="0"/>
                <a:cs typeface="Arial-Rounded" pitchFamily="34" charset="0"/>
              </a:rPr>
              <a:t> </a:t>
            </a:r>
            <a:endParaRPr lang="en-US" sz="4900" b="1">
              <a:solidFill>
                <a:srgbClr val="7030A0"/>
              </a:solidFill>
              <a:latin typeface="HP001 4 hàng" pitchFamily="34" charset="0"/>
              <a:ea typeface="Arial-Rounded" pitchFamily="34" charset="0"/>
              <a:cs typeface="Arial-Rounded" pitchFamily="34" charset="0"/>
            </a:endParaRPr>
          </a:p>
        </p:txBody>
      </p:sp>
      <p:cxnSp>
        <p:nvCxnSpPr>
          <p:cNvPr id="16" name="Straight Arrow Connector 15"/>
          <p:cNvCxnSpPr/>
          <p:nvPr/>
        </p:nvCxnSpPr>
        <p:spPr>
          <a:xfrm>
            <a:off x="6326893" y="3144534"/>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8089900" y="3144534"/>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1295400" y="4144291"/>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514600" y="4144291"/>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454400" y="4162913"/>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4394200" y="4134826"/>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055079" y="4144291"/>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7224007" y="4116512"/>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545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80">
                                          <p:stCondLst>
                                            <p:cond delay="0"/>
                                          </p:stCondLst>
                                        </p:cTn>
                                        <p:tgtEl>
                                          <p:spTgt spid="11"/>
                                        </p:tgtEl>
                                      </p:cBhvr>
                                    </p:animEffect>
                                    <p:anim calcmode="lin" valueType="num">
                                      <p:cBhvr>
                                        <p:cTn id="2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0" dur="26">
                                          <p:stCondLst>
                                            <p:cond delay="650"/>
                                          </p:stCondLst>
                                        </p:cTn>
                                        <p:tgtEl>
                                          <p:spTgt spid="11"/>
                                        </p:tgtEl>
                                      </p:cBhvr>
                                      <p:to x="100000" y="60000"/>
                                    </p:animScale>
                                    <p:animScale>
                                      <p:cBhvr>
                                        <p:cTn id="31" dur="166" decel="50000">
                                          <p:stCondLst>
                                            <p:cond delay="676"/>
                                          </p:stCondLst>
                                        </p:cTn>
                                        <p:tgtEl>
                                          <p:spTgt spid="11"/>
                                        </p:tgtEl>
                                      </p:cBhvr>
                                      <p:to x="100000" y="100000"/>
                                    </p:animScale>
                                    <p:animScale>
                                      <p:cBhvr>
                                        <p:cTn id="32" dur="26">
                                          <p:stCondLst>
                                            <p:cond delay="1312"/>
                                          </p:stCondLst>
                                        </p:cTn>
                                        <p:tgtEl>
                                          <p:spTgt spid="11"/>
                                        </p:tgtEl>
                                      </p:cBhvr>
                                      <p:to x="100000" y="80000"/>
                                    </p:animScale>
                                    <p:animScale>
                                      <p:cBhvr>
                                        <p:cTn id="33" dur="166" decel="50000">
                                          <p:stCondLst>
                                            <p:cond delay="1338"/>
                                          </p:stCondLst>
                                        </p:cTn>
                                        <p:tgtEl>
                                          <p:spTgt spid="11"/>
                                        </p:tgtEl>
                                      </p:cBhvr>
                                      <p:to x="100000" y="100000"/>
                                    </p:animScale>
                                    <p:animScale>
                                      <p:cBhvr>
                                        <p:cTn id="34" dur="26">
                                          <p:stCondLst>
                                            <p:cond delay="1642"/>
                                          </p:stCondLst>
                                        </p:cTn>
                                        <p:tgtEl>
                                          <p:spTgt spid="11"/>
                                        </p:tgtEl>
                                      </p:cBhvr>
                                      <p:to x="100000" y="90000"/>
                                    </p:animScale>
                                    <p:animScale>
                                      <p:cBhvr>
                                        <p:cTn id="35" dur="166" decel="50000">
                                          <p:stCondLst>
                                            <p:cond delay="1668"/>
                                          </p:stCondLst>
                                        </p:cTn>
                                        <p:tgtEl>
                                          <p:spTgt spid="11"/>
                                        </p:tgtEl>
                                      </p:cBhvr>
                                      <p:to x="100000" y="100000"/>
                                    </p:animScale>
                                    <p:animScale>
                                      <p:cBhvr>
                                        <p:cTn id="36" dur="26">
                                          <p:stCondLst>
                                            <p:cond delay="1808"/>
                                          </p:stCondLst>
                                        </p:cTn>
                                        <p:tgtEl>
                                          <p:spTgt spid="11"/>
                                        </p:tgtEl>
                                      </p:cBhvr>
                                      <p:to x="100000" y="95000"/>
                                    </p:animScale>
                                    <p:animScale>
                                      <p:cBhvr>
                                        <p:cTn id="37" dur="166" decel="50000">
                                          <p:stCondLst>
                                            <p:cond delay="1834"/>
                                          </p:stCondLst>
                                        </p:cTn>
                                        <p:tgtEl>
                                          <p:spTgt spid="11"/>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80">
                                          <p:stCondLst>
                                            <p:cond delay="0"/>
                                          </p:stCondLst>
                                        </p:cTn>
                                        <p:tgtEl>
                                          <p:spTgt spid="13"/>
                                        </p:tgtEl>
                                      </p:cBhvr>
                                    </p:animEffect>
                                    <p:anim calcmode="lin" valueType="num">
                                      <p:cBhvr>
                                        <p:cTn id="43"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8" dur="26">
                                          <p:stCondLst>
                                            <p:cond delay="650"/>
                                          </p:stCondLst>
                                        </p:cTn>
                                        <p:tgtEl>
                                          <p:spTgt spid="13"/>
                                        </p:tgtEl>
                                      </p:cBhvr>
                                      <p:to x="100000" y="60000"/>
                                    </p:animScale>
                                    <p:animScale>
                                      <p:cBhvr>
                                        <p:cTn id="49" dur="166" decel="50000">
                                          <p:stCondLst>
                                            <p:cond delay="676"/>
                                          </p:stCondLst>
                                        </p:cTn>
                                        <p:tgtEl>
                                          <p:spTgt spid="13"/>
                                        </p:tgtEl>
                                      </p:cBhvr>
                                      <p:to x="100000" y="100000"/>
                                    </p:animScale>
                                    <p:animScale>
                                      <p:cBhvr>
                                        <p:cTn id="50" dur="26">
                                          <p:stCondLst>
                                            <p:cond delay="1312"/>
                                          </p:stCondLst>
                                        </p:cTn>
                                        <p:tgtEl>
                                          <p:spTgt spid="13"/>
                                        </p:tgtEl>
                                      </p:cBhvr>
                                      <p:to x="100000" y="80000"/>
                                    </p:animScale>
                                    <p:animScale>
                                      <p:cBhvr>
                                        <p:cTn id="51" dur="166" decel="50000">
                                          <p:stCondLst>
                                            <p:cond delay="1338"/>
                                          </p:stCondLst>
                                        </p:cTn>
                                        <p:tgtEl>
                                          <p:spTgt spid="13"/>
                                        </p:tgtEl>
                                      </p:cBhvr>
                                      <p:to x="100000" y="100000"/>
                                    </p:animScale>
                                    <p:animScale>
                                      <p:cBhvr>
                                        <p:cTn id="52" dur="26">
                                          <p:stCondLst>
                                            <p:cond delay="1642"/>
                                          </p:stCondLst>
                                        </p:cTn>
                                        <p:tgtEl>
                                          <p:spTgt spid="13"/>
                                        </p:tgtEl>
                                      </p:cBhvr>
                                      <p:to x="100000" y="90000"/>
                                    </p:animScale>
                                    <p:animScale>
                                      <p:cBhvr>
                                        <p:cTn id="53" dur="166" decel="50000">
                                          <p:stCondLst>
                                            <p:cond delay="1668"/>
                                          </p:stCondLst>
                                        </p:cTn>
                                        <p:tgtEl>
                                          <p:spTgt spid="13"/>
                                        </p:tgtEl>
                                      </p:cBhvr>
                                      <p:to x="100000" y="100000"/>
                                    </p:animScale>
                                    <p:animScale>
                                      <p:cBhvr>
                                        <p:cTn id="54" dur="26">
                                          <p:stCondLst>
                                            <p:cond delay="1808"/>
                                          </p:stCondLst>
                                        </p:cTn>
                                        <p:tgtEl>
                                          <p:spTgt spid="13"/>
                                        </p:tgtEl>
                                      </p:cBhvr>
                                      <p:to x="100000" y="95000"/>
                                    </p:animScale>
                                    <p:animScale>
                                      <p:cBhvr>
                                        <p:cTn id="55" dur="166" decel="50000">
                                          <p:stCondLst>
                                            <p:cond delay="1834"/>
                                          </p:stCondLst>
                                        </p:cTn>
                                        <p:tgtEl>
                                          <p:spTgt spid="13"/>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26" presetClass="entr" presetSubtype="0" fill="hold"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down)">
                                      <p:cBhvr>
                                        <p:cTn id="60" dur="580">
                                          <p:stCondLst>
                                            <p:cond delay="0"/>
                                          </p:stCondLst>
                                        </p:cTn>
                                        <p:tgtEl>
                                          <p:spTgt spid="15"/>
                                        </p:tgtEl>
                                      </p:cBhvr>
                                    </p:animEffect>
                                    <p:anim calcmode="lin" valueType="num">
                                      <p:cBhvr>
                                        <p:cTn id="6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6" dur="26">
                                          <p:stCondLst>
                                            <p:cond delay="650"/>
                                          </p:stCondLst>
                                        </p:cTn>
                                        <p:tgtEl>
                                          <p:spTgt spid="15"/>
                                        </p:tgtEl>
                                      </p:cBhvr>
                                      <p:to x="100000" y="60000"/>
                                    </p:animScale>
                                    <p:animScale>
                                      <p:cBhvr>
                                        <p:cTn id="67" dur="166" decel="50000">
                                          <p:stCondLst>
                                            <p:cond delay="676"/>
                                          </p:stCondLst>
                                        </p:cTn>
                                        <p:tgtEl>
                                          <p:spTgt spid="15"/>
                                        </p:tgtEl>
                                      </p:cBhvr>
                                      <p:to x="100000" y="100000"/>
                                    </p:animScale>
                                    <p:animScale>
                                      <p:cBhvr>
                                        <p:cTn id="68" dur="26">
                                          <p:stCondLst>
                                            <p:cond delay="1312"/>
                                          </p:stCondLst>
                                        </p:cTn>
                                        <p:tgtEl>
                                          <p:spTgt spid="15"/>
                                        </p:tgtEl>
                                      </p:cBhvr>
                                      <p:to x="100000" y="80000"/>
                                    </p:animScale>
                                    <p:animScale>
                                      <p:cBhvr>
                                        <p:cTn id="69" dur="166" decel="50000">
                                          <p:stCondLst>
                                            <p:cond delay="1338"/>
                                          </p:stCondLst>
                                        </p:cTn>
                                        <p:tgtEl>
                                          <p:spTgt spid="15"/>
                                        </p:tgtEl>
                                      </p:cBhvr>
                                      <p:to x="100000" y="100000"/>
                                    </p:animScale>
                                    <p:animScale>
                                      <p:cBhvr>
                                        <p:cTn id="70" dur="26">
                                          <p:stCondLst>
                                            <p:cond delay="1642"/>
                                          </p:stCondLst>
                                        </p:cTn>
                                        <p:tgtEl>
                                          <p:spTgt spid="15"/>
                                        </p:tgtEl>
                                      </p:cBhvr>
                                      <p:to x="100000" y="90000"/>
                                    </p:animScale>
                                    <p:animScale>
                                      <p:cBhvr>
                                        <p:cTn id="71" dur="166" decel="50000">
                                          <p:stCondLst>
                                            <p:cond delay="1668"/>
                                          </p:stCondLst>
                                        </p:cTn>
                                        <p:tgtEl>
                                          <p:spTgt spid="15"/>
                                        </p:tgtEl>
                                      </p:cBhvr>
                                      <p:to x="100000" y="100000"/>
                                    </p:animScale>
                                    <p:animScale>
                                      <p:cBhvr>
                                        <p:cTn id="72" dur="26">
                                          <p:stCondLst>
                                            <p:cond delay="1808"/>
                                          </p:stCondLst>
                                        </p:cTn>
                                        <p:tgtEl>
                                          <p:spTgt spid="15"/>
                                        </p:tgtEl>
                                      </p:cBhvr>
                                      <p:to x="100000" y="95000"/>
                                    </p:animScale>
                                    <p:animScale>
                                      <p:cBhvr>
                                        <p:cTn id="73" dur="166" decel="50000">
                                          <p:stCondLst>
                                            <p:cond delay="1834"/>
                                          </p:stCondLst>
                                        </p:cTn>
                                        <p:tgtEl>
                                          <p:spTgt spid="15"/>
                                        </p:tgtEl>
                                      </p:cBhvr>
                                      <p:to x="100000" y="100000"/>
                                    </p:animScale>
                                  </p:childTnLst>
                                </p:cTn>
                              </p:par>
                              <p:par>
                                <p:cTn id="74" presetID="26" presetClass="entr" presetSubtype="0" fill="hold"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down)">
                                      <p:cBhvr>
                                        <p:cTn id="76" dur="580">
                                          <p:stCondLst>
                                            <p:cond delay="0"/>
                                          </p:stCondLst>
                                        </p:cTn>
                                        <p:tgtEl>
                                          <p:spTgt spid="17"/>
                                        </p:tgtEl>
                                      </p:cBhvr>
                                    </p:animEffect>
                                    <p:anim calcmode="lin" valueType="num">
                                      <p:cBhvr>
                                        <p:cTn id="77"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82" dur="26">
                                          <p:stCondLst>
                                            <p:cond delay="650"/>
                                          </p:stCondLst>
                                        </p:cTn>
                                        <p:tgtEl>
                                          <p:spTgt spid="17"/>
                                        </p:tgtEl>
                                      </p:cBhvr>
                                      <p:to x="100000" y="60000"/>
                                    </p:animScale>
                                    <p:animScale>
                                      <p:cBhvr>
                                        <p:cTn id="83" dur="166" decel="50000">
                                          <p:stCondLst>
                                            <p:cond delay="676"/>
                                          </p:stCondLst>
                                        </p:cTn>
                                        <p:tgtEl>
                                          <p:spTgt spid="17"/>
                                        </p:tgtEl>
                                      </p:cBhvr>
                                      <p:to x="100000" y="100000"/>
                                    </p:animScale>
                                    <p:animScale>
                                      <p:cBhvr>
                                        <p:cTn id="84" dur="26">
                                          <p:stCondLst>
                                            <p:cond delay="1312"/>
                                          </p:stCondLst>
                                        </p:cTn>
                                        <p:tgtEl>
                                          <p:spTgt spid="17"/>
                                        </p:tgtEl>
                                      </p:cBhvr>
                                      <p:to x="100000" y="80000"/>
                                    </p:animScale>
                                    <p:animScale>
                                      <p:cBhvr>
                                        <p:cTn id="85" dur="166" decel="50000">
                                          <p:stCondLst>
                                            <p:cond delay="1338"/>
                                          </p:stCondLst>
                                        </p:cTn>
                                        <p:tgtEl>
                                          <p:spTgt spid="17"/>
                                        </p:tgtEl>
                                      </p:cBhvr>
                                      <p:to x="100000" y="100000"/>
                                    </p:animScale>
                                    <p:animScale>
                                      <p:cBhvr>
                                        <p:cTn id="86" dur="26">
                                          <p:stCondLst>
                                            <p:cond delay="1642"/>
                                          </p:stCondLst>
                                        </p:cTn>
                                        <p:tgtEl>
                                          <p:spTgt spid="17"/>
                                        </p:tgtEl>
                                      </p:cBhvr>
                                      <p:to x="100000" y="90000"/>
                                    </p:animScale>
                                    <p:animScale>
                                      <p:cBhvr>
                                        <p:cTn id="87" dur="166" decel="50000">
                                          <p:stCondLst>
                                            <p:cond delay="1668"/>
                                          </p:stCondLst>
                                        </p:cTn>
                                        <p:tgtEl>
                                          <p:spTgt spid="17"/>
                                        </p:tgtEl>
                                      </p:cBhvr>
                                      <p:to x="100000" y="100000"/>
                                    </p:animScale>
                                    <p:animScale>
                                      <p:cBhvr>
                                        <p:cTn id="88" dur="26">
                                          <p:stCondLst>
                                            <p:cond delay="1808"/>
                                          </p:stCondLst>
                                        </p:cTn>
                                        <p:tgtEl>
                                          <p:spTgt spid="17"/>
                                        </p:tgtEl>
                                      </p:cBhvr>
                                      <p:to x="100000" y="95000"/>
                                    </p:animScale>
                                    <p:animScale>
                                      <p:cBhvr>
                                        <p:cTn id="89" dur="166" decel="50000">
                                          <p:stCondLst>
                                            <p:cond delay="1834"/>
                                          </p:stCondLst>
                                        </p:cTn>
                                        <p:tgtEl>
                                          <p:spTgt spid="17"/>
                                        </p:tgtEl>
                                      </p:cBhvr>
                                      <p:to x="100000" y="100000"/>
                                    </p:animScale>
                                  </p:childTnLst>
                                </p:cTn>
                              </p:par>
                              <p:par>
                                <p:cTn id="90" presetID="26" presetClass="entr" presetSubtype="0" fill="hold" nodeType="with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wipe(down)">
                                      <p:cBhvr>
                                        <p:cTn id="92" dur="580">
                                          <p:stCondLst>
                                            <p:cond delay="0"/>
                                          </p:stCondLst>
                                        </p:cTn>
                                        <p:tgtEl>
                                          <p:spTgt spid="18"/>
                                        </p:tgtEl>
                                      </p:cBhvr>
                                    </p:animEffect>
                                    <p:anim calcmode="lin" valueType="num">
                                      <p:cBhvr>
                                        <p:cTn id="9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98" dur="26">
                                          <p:stCondLst>
                                            <p:cond delay="650"/>
                                          </p:stCondLst>
                                        </p:cTn>
                                        <p:tgtEl>
                                          <p:spTgt spid="18"/>
                                        </p:tgtEl>
                                      </p:cBhvr>
                                      <p:to x="100000" y="60000"/>
                                    </p:animScale>
                                    <p:animScale>
                                      <p:cBhvr>
                                        <p:cTn id="99" dur="166" decel="50000">
                                          <p:stCondLst>
                                            <p:cond delay="676"/>
                                          </p:stCondLst>
                                        </p:cTn>
                                        <p:tgtEl>
                                          <p:spTgt spid="18"/>
                                        </p:tgtEl>
                                      </p:cBhvr>
                                      <p:to x="100000" y="100000"/>
                                    </p:animScale>
                                    <p:animScale>
                                      <p:cBhvr>
                                        <p:cTn id="100" dur="26">
                                          <p:stCondLst>
                                            <p:cond delay="1312"/>
                                          </p:stCondLst>
                                        </p:cTn>
                                        <p:tgtEl>
                                          <p:spTgt spid="18"/>
                                        </p:tgtEl>
                                      </p:cBhvr>
                                      <p:to x="100000" y="80000"/>
                                    </p:animScale>
                                    <p:animScale>
                                      <p:cBhvr>
                                        <p:cTn id="101" dur="166" decel="50000">
                                          <p:stCondLst>
                                            <p:cond delay="1338"/>
                                          </p:stCondLst>
                                        </p:cTn>
                                        <p:tgtEl>
                                          <p:spTgt spid="18"/>
                                        </p:tgtEl>
                                      </p:cBhvr>
                                      <p:to x="100000" y="100000"/>
                                    </p:animScale>
                                    <p:animScale>
                                      <p:cBhvr>
                                        <p:cTn id="102" dur="26">
                                          <p:stCondLst>
                                            <p:cond delay="1642"/>
                                          </p:stCondLst>
                                        </p:cTn>
                                        <p:tgtEl>
                                          <p:spTgt spid="18"/>
                                        </p:tgtEl>
                                      </p:cBhvr>
                                      <p:to x="100000" y="90000"/>
                                    </p:animScale>
                                    <p:animScale>
                                      <p:cBhvr>
                                        <p:cTn id="103" dur="166" decel="50000">
                                          <p:stCondLst>
                                            <p:cond delay="1668"/>
                                          </p:stCondLst>
                                        </p:cTn>
                                        <p:tgtEl>
                                          <p:spTgt spid="18"/>
                                        </p:tgtEl>
                                      </p:cBhvr>
                                      <p:to x="100000" y="100000"/>
                                    </p:animScale>
                                    <p:animScale>
                                      <p:cBhvr>
                                        <p:cTn id="104" dur="26">
                                          <p:stCondLst>
                                            <p:cond delay="1808"/>
                                          </p:stCondLst>
                                        </p:cTn>
                                        <p:tgtEl>
                                          <p:spTgt spid="18"/>
                                        </p:tgtEl>
                                      </p:cBhvr>
                                      <p:to x="100000" y="95000"/>
                                    </p:animScale>
                                    <p:animScale>
                                      <p:cBhvr>
                                        <p:cTn id="105" dur="166" decel="50000">
                                          <p:stCondLst>
                                            <p:cond delay="1834"/>
                                          </p:stCondLst>
                                        </p:cTn>
                                        <p:tgtEl>
                                          <p:spTgt spid="18"/>
                                        </p:tgtEl>
                                      </p:cBhvr>
                                      <p:to x="100000" y="100000"/>
                                    </p:animScale>
                                  </p:childTnLst>
                                </p:cTn>
                              </p:par>
                              <p:par>
                                <p:cTn id="106" presetID="26" presetClass="entr" presetSubtype="0" fill="hold" nodeType="withEffect">
                                  <p:stCondLst>
                                    <p:cond delay="0"/>
                                  </p:stCondLst>
                                  <p:childTnLst>
                                    <p:set>
                                      <p:cBhvr>
                                        <p:cTn id="107" dur="1" fill="hold">
                                          <p:stCondLst>
                                            <p:cond delay="0"/>
                                          </p:stCondLst>
                                        </p:cTn>
                                        <p:tgtEl>
                                          <p:spTgt spid="16"/>
                                        </p:tgtEl>
                                        <p:attrNameLst>
                                          <p:attrName>style.visibility</p:attrName>
                                        </p:attrNameLst>
                                      </p:cBhvr>
                                      <p:to>
                                        <p:strVal val="visible"/>
                                      </p:to>
                                    </p:set>
                                    <p:animEffect transition="in" filter="wipe(down)">
                                      <p:cBhvr>
                                        <p:cTn id="108" dur="580">
                                          <p:stCondLst>
                                            <p:cond delay="0"/>
                                          </p:stCondLst>
                                        </p:cTn>
                                        <p:tgtEl>
                                          <p:spTgt spid="16"/>
                                        </p:tgtEl>
                                      </p:cBhvr>
                                    </p:animEffect>
                                    <p:anim calcmode="lin" valueType="num">
                                      <p:cBhvr>
                                        <p:cTn id="10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1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1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1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14" dur="26">
                                          <p:stCondLst>
                                            <p:cond delay="650"/>
                                          </p:stCondLst>
                                        </p:cTn>
                                        <p:tgtEl>
                                          <p:spTgt spid="16"/>
                                        </p:tgtEl>
                                      </p:cBhvr>
                                      <p:to x="100000" y="60000"/>
                                    </p:animScale>
                                    <p:animScale>
                                      <p:cBhvr>
                                        <p:cTn id="115" dur="166" decel="50000">
                                          <p:stCondLst>
                                            <p:cond delay="676"/>
                                          </p:stCondLst>
                                        </p:cTn>
                                        <p:tgtEl>
                                          <p:spTgt spid="16"/>
                                        </p:tgtEl>
                                      </p:cBhvr>
                                      <p:to x="100000" y="100000"/>
                                    </p:animScale>
                                    <p:animScale>
                                      <p:cBhvr>
                                        <p:cTn id="116" dur="26">
                                          <p:stCondLst>
                                            <p:cond delay="1312"/>
                                          </p:stCondLst>
                                        </p:cTn>
                                        <p:tgtEl>
                                          <p:spTgt spid="16"/>
                                        </p:tgtEl>
                                      </p:cBhvr>
                                      <p:to x="100000" y="80000"/>
                                    </p:animScale>
                                    <p:animScale>
                                      <p:cBhvr>
                                        <p:cTn id="117" dur="166" decel="50000">
                                          <p:stCondLst>
                                            <p:cond delay="1338"/>
                                          </p:stCondLst>
                                        </p:cTn>
                                        <p:tgtEl>
                                          <p:spTgt spid="16"/>
                                        </p:tgtEl>
                                      </p:cBhvr>
                                      <p:to x="100000" y="100000"/>
                                    </p:animScale>
                                    <p:animScale>
                                      <p:cBhvr>
                                        <p:cTn id="118" dur="26">
                                          <p:stCondLst>
                                            <p:cond delay="1642"/>
                                          </p:stCondLst>
                                        </p:cTn>
                                        <p:tgtEl>
                                          <p:spTgt spid="16"/>
                                        </p:tgtEl>
                                      </p:cBhvr>
                                      <p:to x="100000" y="90000"/>
                                    </p:animScale>
                                    <p:animScale>
                                      <p:cBhvr>
                                        <p:cTn id="119" dur="166" decel="50000">
                                          <p:stCondLst>
                                            <p:cond delay="1668"/>
                                          </p:stCondLst>
                                        </p:cTn>
                                        <p:tgtEl>
                                          <p:spTgt spid="16"/>
                                        </p:tgtEl>
                                      </p:cBhvr>
                                      <p:to x="100000" y="100000"/>
                                    </p:animScale>
                                    <p:animScale>
                                      <p:cBhvr>
                                        <p:cTn id="120" dur="26">
                                          <p:stCondLst>
                                            <p:cond delay="1808"/>
                                          </p:stCondLst>
                                        </p:cTn>
                                        <p:tgtEl>
                                          <p:spTgt spid="16"/>
                                        </p:tgtEl>
                                      </p:cBhvr>
                                      <p:to x="100000" y="95000"/>
                                    </p:animScale>
                                    <p:animScale>
                                      <p:cBhvr>
                                        <p:cTn id="121" dur="166" decel="50000">
                                          <p:stCondLst>
                                            <p:cond delay="1834"/>
                                          </p:stCondLst>
                                        </p:cTn>
                                        <p:tgtEl>
                                          <p:spTgt spid="16"/>
                                        </p:tgtEl>
                                      </p:cBhvr>
                                      <p:to x="100000" y="100000"/>
                                    </p:animScale>
                                  </p:childTnLst>
                                </p:cTn>
                              </p:par>
                              <p:par>
                                <p:cTn id="122" presetID="26" presetClass="entr" presetSubtype="0" fill="hold" nodeType="withEffect">
                                  <p:stCondLst>
                                    <p:cond delay="0"/>
                                  </p:stCondLst>
                                  <p:childTnLst>
                                    <p:set>
                                      <p:cBhvr>
                                        <p:cTn id="123" dur="1" fill="hold">
                                          <p:stCondLst>
                                            <p:cond delay="0"/>
                                          </p:stCondLst>
                                        </p:cTn>
                                        <p:tgtEl>
                                          <p:spTgt spid="19"/>
                                        </p:tgtEl>
                                        <p:attrNameLst>
                                          <p:attrName>style.visibility</p:attrName>
                                        </p:attrNameLst>
                                      </p:cBhvr>
                                      <p:to>
                                        <p:strVal val="visible"/>
                                      </p:to>
                                    </p:set>
                                    <p:animEffect transition="in" filter="wipe(down)">
                                      <p:cBhvr>
                                        <p:cTn id="124" dur="580">
                                          <p:stCondLst>
                                            <p:cond delay="0"/>
                                          </p:stCondLst>
                                        </p:cTn>
                                        <p:tgtEl>
                                          <p:spTgt spid="19"/>
                                        </p:tgtEl>
                                      </p:cBhvr>
                                    </p:animEffect>
                                    <p:anim calcmode="lin" valueType="num">
                                      <p:cBhvr>
                                        <p:cTn id="125"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26"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27"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28"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9"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0" dur="26">
                                          <p:stCondLst>
                                            <p:cond delay="650"/>
                                          </p:stCondLst>
                                        </p:cTn>
                                        <p:tgtEl>
                                          <p:spTgt spid="19"/>
                                        </p:tgtEl>
                                      </p:cBhvr>
                                      <p:to x="100000" y="60000"/>
                                    </p:animScale>
                                    <p:animScale>
                                      <p:cBhvr>
                                        <p:cTn id="131" dur="166" decel="50000">
                                          <p:stCondLst>
                                            <p:cond delay="676"/>
                                          </p:stCondLst>
                                        </p:cTn>
                                        <p:tgtEl>
                                          <p:spTgt spid="19"/>
                                        </p:tgtEl>
                                      </p:cBhvr>
                                      <p:to x="100000" y="100000"/>
                                    </p:animScale>
                                    <p:animScale>
                                      <p:cBhvr>
                                        <p:cTn id="132" dur="26">
                                          <p:stCondLst>
                                            <p:cond delay="1312"/>
                                          </p:stCondLst>
                                        </p:cTn>
                                        <p:tgtEl>
                                          <p:spTgt spid="19"/>
                                        </p:tgtEl>
                                      </p:cBhvr>
                                      <p:to x="100000" y="80000"/>
                                    </p:animScale>
                                    <p:animScale>
                                      <p:cBhvr>
                                        <p:cTn id="133" dur="166" decel="50000">
                                          <p:stCondLst>
                                            <p:cond delay="1338"/>
                                          </p:stCondLst>
                                        </p:cTn>
                                        <p:tgtEl>
                                          <p:spTgt spid="19"/>
                                        </p:tgtEl>
                                      </p:cBhvr>
                                      <p:to x="100000" y="100000"/>
                                    </p:animScale>
                                    <p:animScale>
                                      <p:cBhvr>
                                        <p:cTn id="134" dur="26">
                                          <p:stCondLst>
                                            <p:cond delay="1642"/>
                                          </p:stCondLst>
                                        </p:cTn>
                                        <p:tgtEl>
                                          <p:spTgt spid="19"/>
                                        </p:tgtEl>
                                      </p:cBhvr>
                                      <p:to x="100000" y="90000"/>
                                    </p:animScale>
                                    <p:animScale>
                                      <p:cBhvr>
                                        <p:cTn id="135" dur="166" decel="50000">
                                          <p:stCondLst>
                                            <p:cond delay="1668"/>
                                          </p:stCondLst>
                                        </p:cTn>
                                        <p:tgtEl>
                                          <p:spTgt spid="19"/>
                                        </p:tgtEl>
                                      </p:cBhvr>
                                      <p:to x="100000" y="100000"/>
                                    </p:animScale>
                                    <p:animScale>
                                      <p:cBhvr>
                                        <p:cTn id="136" dur="26">
                                          <p:stCondLst>
                                            <p:cond delay="1808"/>
                                          </p:stCondLst>
                                        </p:cTn>
                                        <p:tgtEl>
                                          <p:spTgt spid="19"/>
                                        </p:tgtEl>
                                      </p:cBhvr>
                                      <p:to x="100000" y="95000"/>
                                    </p:animScale>
                                    <p:animScale>
                                      <p:cBhvr>
                                        <p:cTn id="137" dur="166" decel="50000">
                                          <p:stCondLst>
                                            <p:cond delay="1834"/>
                                          </p:stCondLst>
                                        </p:cTn>
                                        <p:tgtEl>
                                          <p:spTgt spid="19"/>
                                        </p:tgtEl>
                                      </p:cBhvr>
                                      <p:to x="100000" y="100000"/>
                                    </p:animScale>
                                  </p:childTnLst>
                                </p:cTn>
                              </p:par>
                              <p:par>
                                <p:cTn id="138" presetID="26" presetClass="entr" presetSubtype="0" fill="hold" nodeType="withEffect">
                                  <p:stCondLst>
                                    <p:cond delay="0"/>
                                  </p:stCondLst>
                                  <p:childTnLst>
                                    <p:set>
                                      <p:cBhvr>
                                        <p:cTn id="139" dur="1" fill="hold">
                                          <p:stCondLst>
                                            <p:cond delay="0"/>
                                          </p:stCondLst>
                                        </p:cTn>
                                        <p:tgtEl>
                                          <p:spTgt spid="20"/>
                                        </p:tgtEl>
                                        <p:attrNameLst>
                                          <p:attrName>style.visibility</p:attrName>
                                        </p:attrNameLst>
                                      </p:cBhvr>
                                      <p:to>
                                        <p:strVal val="visible"/>
                                      </p:to>
                                    </p:set>
                                    <p:animEffect transition="in" filter="wipe(down)">
                                      <p:cBhvr>
                                        <p:cTn id="140" dur="580">
                                          <p:stCondLst>
                                            <p:cond delay="0"/>
                                          </p:stCondLst>
                                        </p:cTn>
                                        <p:tgtEl>
                                          <p:spTgt spid="20"/>
                                        </p:tgtEl>
                                      </p:cBhvr>
                                    </p:animEffect>
                                    <p:anim calcmode="lin" valueType="num">
                                      <p:cBhvr>
                                        <p:cTn id="14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46" dur="26">
                                          <p:stCondLst>
                                            <p:cond delay="650"/>
                                          </p:stCondLst>
                                        </p:cTn>
                                        <p:tgtEl>
                                          <p:spTgt spid="20"/>
                                        </p:tgtEl>
                                      </p:cBhvr>
                                      <p:to x="100000" y="60000"/>
                                    </p:animScale>
                                    <p:animScale>
                                      <p:cBhvr>
                                        <p:cTn id="147" dur="166" decel="50000">
                                          <p:stCondLst>
                                            <p:cond delay="676"/>
                                          </p:stCondLst>
                                        </p:cTn>
                                        <p:tgtEl>
                                          <p:spTgt spid="20"/>
                                        </p:tgtEl>
                                      </p:cBhvr>
                                      <p:to x="100000" y="100000"/>
                                    </p:animScale>
                                    <p:animScale>
                                      <p:cBhvr>
                                        <p:cTn id="148" dur="26">
                                          <p:stCondLst>
                                            <p:cond delay="1312"/>
                                          </p:stCondLst>
                                        </p:cTn>
                                        <p:tgtEl>
                                          <p:spTgt spid="20"/>
                                        </p:tgtEl>
                                      </p:cBhvr>
                                      <p:to x="100000" y="80000"/>
                                    </p:animScale>
                                    <p:animScale>
                                      <p:cBhvr>
                                        <p:cTn id="149" dur="166" decel="50000">
                                          <p:stCondLst>
                                            <p:cond delay="1338"/>
                                          </p:stCondLst>
                                        </p:cTn>
                                        <p:tgtEl>
                                          <p:spTgt spid="20"/>
                                        </p:tgtEl>
                                      </p:cBhvr>
                                      <p:to x="100000" y="100000"/>
                                    </p:animScale>
                                    <p:animScale>
                                      <p:cBhvr>
                                        <p:cTn id="150" dur="26">
                                          <p:stCondLst>
                                            <p:cond delay="1642"/>
                                          </p:stCondLst>
                                        </p:cTn>
                                        <p:tgtEl>
                                          <p:spTgt spid="20"/>
                                        </p:tgtEl>
                                      </p:cBhvr>
                                      <p:to x="100000" y="90000"/>
                                    </p:animScale>
                                    <p:animScale>
                                      <p:cBhvr>
                                        <p:cTn id="151" dur="166" decel="50000">
                                          <p:stCondLst>
                                            <p:cond delay="1668"/>
                                          </p:stCondLst>
                                        </p:cTn>
                                        <p:tgtEl>
                                          <p:spTgt spid="20"/>
                                        </p:tgtEl>
                                      </p:cBhvr>
                                      <p:to x="100000" y="100000"/>
                                    </p:animScale>
                                    <p:animScale>
                                      <p:cBhvr>
                                        <p:cTn id="152" dur="26">
                                          <p:stCondLst>
                                            <p:cond delay="1808"/>
                                          </p:stCondLst>
                                        </p:cTn>
                                        <p:tgtEl>
                                          <p:spTgt spid="20"/>
                                        </p:tgtEl>
                                      </p:cBhvr>
                                      <p:to x="100000" y="95000"/>
                                    </p:animScale>
                                    <p:animScale>
                                      <p:cBhvr>
                                        <p:cTn id="153" dur="166" decel="50000">
                                          <p:stCondLst>
                                            <p:cond delay="1834"/>
                                          </p:stCondLst>
                                        </p:cTn>
                                        <p:tgtEl>
                                          <p:spTgt spid="20"/>
                                        </p:tgtEl>
                                      </p:cBhvr>
                                      <p:to x="100000" y="100000"/>
                                    </p:animScale>
                                  </p:childTnLst>
                                </p:cTn>
                              </p:par>
                              <p:par>
                                <p:cTn id="154" presetID="26" presetClass="entr" presetSubtype="0" fill="hold" nodeType="withEffect">
                                  <p:stCondLst>
                                    <p:cond delay="0"/>
                                  </p:stCondLst>
                                  <p:childTnLst>
                                    <p:set>
                                      <p:cBhvr>
                                        <p:cTn id="155" dur="1" fill="hold">
                                          <p:stCondLst>
                                            <p:cond delay="0"/>
                                          </p:stCondLst>
                                        </p:cTn>
                                        <p:tgtEl>
                                          <p:spTgt spid="21"/>
                                        </p:tgtEl>
                                        <p:attrNameLst>
                                          <p:attrName>style.visibility</p:attrName>
                                        </p:attrNameLst>
                                      </p:cBhvr>
                                      <p:to>
                                        <p:strVal val="visible"/>
                                      </p:to>
                                    </p:set>
                                    <p:animEffect transition="in" filter="wipe(down)">
                                      <p:cBhvr>
                                        <p:cTn id="156" dur="580">
                                          <p:stCondLst>
                                            <p:cond delay="0"/>
                                          </p:stCondLst>
                                        </p:cTn>
                                        <p:tgtEl>
                                          <p:spTgt spid="21"/>
                                        </p:tgtEl>
                                      </p:cBhvr>
                                    </p:animEffect>
                                    <p:anim calcmode="lin" valueType="num">
                                      <p:cBhvr>
                                        <p:cTn id="157"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58"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59"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60"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61"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62" dur="26">
                                          <p:stCondLst>
                                            <p:cond delay="650"/>
                                          </p:stCondLst>
                                        </p:cTn>
                                        <p:tgtEl>
                                          <p:spTgt spid="21"/>
                                        </p:tgtEl>
                                      </p:cBhvr>
                                      <p:to x="100000" y="60000"/>
                                    </p:animScale>
                                    <p:animScale>
                                      <p:cBhvr>
                                        <p:cTn id="163" dur="166" decel="50000">
                                          <p:stCondLst>
                                            <p:cond delay="676"/>
                                          </p:stCondLst>
                                        </p:cTn>
                                        <p:tgtEl>
                                          <p:spTgt spid="21"/>
                                        </p:tgtEl>
                                      </p:cBhvr>
                                      <p:to x="100000" y="100000"/>
                                    </p:animScale>
                                    <p:animScale>
                                      <p:cBhvr>
                                        <p:cTn id="164" dur="26">
                                          <p:stCondLst>
                                            <p:cond delay="1312"/>
                                          </p:stCondLst>
                                        </p:cTn>
                                        <p:tgtEl>
                                          <p:spTgt spid="21"/>
                                        </p:tgtEl>
                                      </p:cBhvr>
                                      <p:to x="100000" y="80000"/>
                                    </p:animScale>
                                    <p:animScale>
                                      <p:cBhvr>
                                        <p:cTn id="165" dur="166" decel="50000">
                                          <p:stCondLst>
                                            <p:cond delay="1338"/>
                                          </p:stCondLst>
                                        </p:cTn>
                                        <p:tgtEl>
                                          <p:spTgt spid="21"/>
                                        </p:tgtEl>
                                      </p:cBhvr>
                                      <p:to x="100000" y="100000"/>
                                    </p:animScale>
                                    <p:animScale>
                                      <p:cBhvr>
                                        <p:cTn id="166" dur="26">
                                          <p:stCondLst>
                                            <p:cond delay="1642"/>
                                          </p:stCondLst>
                                        </p:cTn>
                                        <p:tgtEl>
                                          <p:spTgt spid="21"/>
                                        </p:tgtEl>
                                      </p:cBhvr>
                                      <p:to x="100000" y="90000"/>
                                    </p:animScale>
                                    <p:animScale>
                                      <p:cBhvr>
                                        <p:cTn id="167" dur="166" decel="50000">
                                          <p:stCondLst>
                                            <p:cond delay="1668"/>
                                          </p:stCondLst>
                                        </p:cTn>
                                        <p:tgtEl>
                                          <p:spTgt spid="21"/>
                                        </p:tgtEl>
                                      </p:cBhvr>
                                      <p:to x="100000" y="100000"/>
                                    </p:animScale>
                                    <p:animScale>
                                      <p:cBhvr>
                                        <p:cTn id="168" dur="26">
                                          <p:stCondLst>
                                            <p:cond delay="1808"/>
                                          </p:stCondLst>
                                        </p:cTn>
                                        <p:tgtEl>
                                          <p:spTgt spid="21"/>
                                        </p:tgtEl>
                                      </p:cBhvr>
                                      <p:to x="100000" y="95000"/>
                                    </p:animScale>
                                    <p:animScale>
                                      <p:cBhvr>
                                        <p:cTn id="169" dur="166" decel="50000">
                                          <p:stCondLst>
                                            <p:cond delay="1834"/>
                                          </p:stCondLst>
                                        </p:cTn>
                                        <p:tgtEl>
                                          <p:spTgt spid="21"/>
                                        </p:tgtEl>
                                      </p:cBhvr>
                                      <p:to x="100000" y="100000"/>
                                    </p:animScale>
                                  </p:childTnLst>
                                </p:cTn>
                              </p:par>
                              <p:par>
                                <p:cTn id="170" presetID="26" presetClass="entr" presetSubtype="0" fill="hold" nodeType="withEffect">
                                  <p:stCondLst>
                                    <p:cond delay="0"/>
                                  </p:stCondLst>
                                  <p:childTnLst>
                                    <p:set>
                                      <p:cBhvr>
                                        <p:cTn id="171" dur="1" fill="hold">
                                          <p:stCondLst>
                                            <p:cond delay="0"/>
                                          </p:stCondLst>
                                        </p:cTn>
                                        <p:tgtEl>
                                          <p:spTgt spid="22"/>
                                        </p:tgtEl>
                                        <p:attrNameLst>
                                          <p:attrName>style.visibility</p:attrName>
                                        </p:attrNameLst>
                                      </p:cBhvr>
                                      <p:to>
                                        <p:strVal val="visible"/>
                                      </p:to>
                                    </p:set>
                                    <p:animEffect transition="in" filter="wipe(down)">
                                      <p:cBhvr>
                                        <p:cTn id="172" dur="580">
                                          <p:stCondLst>
                                            <p:cond delay="0"/>
                                          </p:stCondLst>
                                        </p:cTn>
                                        <p:tgtEl>
                                          <p:spTgt spid="22"/>
                                        </p:tgtEl>
                                      </p:cBhvr>
                                    </p:animEffect>
                                    <p:anim calcmode="lin" valueType="num">
                                      <p:cBhvr>
                                        <p:cTn id="173"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74"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75"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76"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77"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78" dur="26">
                                          <p:stCondLst>
                                            <p:cond delay="650"/>
                                          </p:stCondLst>
                                        </p:cTn>
                                        <p:tgtEl>
                                          <p:spTgt spid="22"/>
                                        </p:tgtEl>
                                      </p:cBhvr>
                                      <p:to x="100000" y="60000"/>
                                    </p:animScale>
                                    <p:animScale>
                                      <p:cBhvr>
                                        <p:cTn id="179" dur="166" decel="50000">
                                          <p:stCondLst>
                                            <p:cond delay="676"/>
                                          </p:stCondLst>
                                        </p:cTn>
                                        <p:tgtEl>
                                          <p:spTgt spid="22"/>
                                        </p:tgtEl>
                                      </p:cBhvr>
                                      <p:to x="100000" y="100000"/>
                                    </p:animScale>
                                    <p:animScale>
                                      <p:cBhvr>
                                        <p:cTn id="180" dur="26">
                                          <p:stCondLst>
                                            <p:cond delay="1312"/>
                                          </p:stCondLst>
                                        </p:cTn>
                                        <p:tgtEl>
                                          <p:spTgt spid="22"/>
                                        </p:tgtEl>
                                      </p:cBhvr>
                                      <p:to x="100000" y="80000"/>
                                    </p:animScale>
                                    <p:animScale>
                                      <p:cBhvr>
                                        <p:cTn id="181" dur="166" decel="50000">
                                          <p:stCondLst>
                                            <p:cond delay="1338"/>
                                          </p:stCondLst>
                                        </p:cTn>
                                        <p:tgtEl>
                                          <p:spTgt spid="22"/>
                                        </p:tgtEl>
                                      </p:cBhvr>
                                      <p:to x="100000" y="100000"/>
                                    </p:animScale>
                                    <p:animScale>
                                      <p:cBhvr>
                                        <p:cTn id="182" dur="26">
                                          <p:stCondLst>
                                            <p:cond delay="1642"/>
                                          </p:stCondLst>
                                        </p:cTn>
                                        <p:tgtEl>
                                          <p:spTgt spid="22"/>
                                        </p:tgtEl>
                                      </p:cBhvr>
                                      <p:to x="100000" y="90000"/>
                                    </p:animScale>
                                    <p:animScale>
                                      <p:cBhvr>
                                        <p:cTn id="183" dur="166" decel="50000">
                                          <p:stCondLst>
                                            <p:cond delay="1668"/>
                                          </p:stCondLst>
                                        </p:cTn>
                                        <p:tgtEl>
                                          <p:spTgt spid="22"/>
                                        </p:tgtEl>
                                      </p:cBhvr>
                                      <p:to x="100000" y="100000"/>
                                    </p:animScale>
                                    <p:animScale>
                                      <p:cBhvr>
                                        <p:cTn id="184" dur="26">
                                          <p:stCondLst>
                                            <p:cond delay="1808"/>
                                          </p:stCondLst>
                                        </p:cTn>
                                        <p:tgtEl>
                                          <p:spTgt spid="22"/>
                                        </p:tgtEl>
                                      </p:cBhvr>
                                      <p:to x="100000" y="95000"/>
                                    </p:animScale>
                                    <p:animScale>
                                      <p:cBhvr>
                                        <p:cTn id="185" dur="166" decel="50000">
                                          <p:stCondLst>
                                            <p:cond delay="1834"/>
                                          </p:stCondLst>
                                        </p:cTn>
                                        <p:tgtEl>
                                          <p:spTgt spid="22"/>
                                        </p:tgtEl>
                                      </p:cBhvr>
                                      <p:to x="100000" y="100000"/>
                                    </p:animScale>
                                  </p:childTnLst>
                                </p:cTn>
                              </p:par>
                              <p:par>
                                <p:cTn id="186" presetID="26" presetClass="entr" presetSubtype="0" fill="hold" nodeType="withEffect">
                                  <p:stCondLst>
                                    <p:cond delay="0"/>
                                  </p:stCondLst>
                                  <p:childTnLst>
                                    <p:set>
                                      <p:cBhvr>
                                        <p:cTn id="187" dur="1" fill="hold">
                                          <p:stCondLst>
                                            <p:cond delay="0"/>
                                          </p:stCondLst>
                                        </p:cTn>
                                        <p:tgtEl>
                                          <p:spTgt spid="23"/>
                                        </p:tgtEl>
                                        <p:attrNameLst>
                                          <p:attrName>style.visibility</p:attrName>
                                        </p:attrNameLst>
                                      </p:cBhvr>
                                      <p:to>
                                        <p:strVal val="visible"/>
                                      </p:to>
                                    </p:set>
                                    <p:animEffect transition="in" filter="wipe(down)">
                                      <p:cBhvr>
                                        <p:cTn id="188" dur="580">
                                          <p:stCondLst>
                                            <p:cond delay="0"/>
                                          </p:stCondLst>
                                        </p:cTn>
                                        <p:tgtEl>
                                          <p:spTgt spid="23"/>
                                        </p:tgtEl>
                                      </p:cBhvr>
                                    </p:animEffect>
                                    <p:anim calcmode="lin" valueType="num">
                                      <p:cBhvr>
                                        <p:cTn id="189"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90"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91"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92"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93"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94" dur="26">
                                          <p:stCondLst>
                                            <p:cond delay="650"/>
                                          </p:stCondLst>
                                        </p:cTn>
                                        <p:tgtEl>
                                          <p:spTgt spid="23"/>
                                        </p:tgtEl>
                                      </p:cBhvr>
                                      <p:to x="100000" y="60000"/>
                                    </p:animScale>
                                    <p:animScale>
                                      <p:cBhvr>
                                        <p:cTn id="195" dur="166" decel="50000">
                                          <p:stCondLst>
                                            <p:cond delay="676"/>
                                          </p:stCondLst>
                                        </p:cTn>
                                        <p:tgtEl>
                                          <p:spTgt spid="23"/>
                                        </p:tgtEl>
                                      </p:cBhvr>
                                      <p:to x="100000" y="100000"/>
                                    </p:animScale>
                                    <p:animScale>
                                      <p:cBhvr>
                                        <p:cTn id="196" dur="26">
                                          <p:stCondLst>
                                            <p:cond delay="1312"/>
                                          </p:stCondLst>
                                        </p:cTn>
                                        <p:tgtEl>
                                          <p:spTgt spid="23"/>
                                        </p:tgtEl>
                                      </p:cBhvr>
                                      <p:to x="100000" y="80000"/>
                                    </p:animScale>
                                    <p:animScale>
                                      <p:cBhvr>
                                        <p:cTn id="197" dur="166" decel="50000">
                                          <p:stCondLst>
                                            <p:cond delay="1338"/>
                                          </p:stCondLst>
                                        </p:cTn>
                                        <p:tgtEl>
                                          <p:spTgt spid="23"/>
                                        </p:tgtEl>
                                      </p:cBhvr>
                                      <p:to x="100000" y="100000"/>
                                    </p:animScale>
                                    <p:animScale>
                                      <p:cBhvr>
                                        <p:cTn id="198" dur="26">
                                          <p:stCondLst>
                                            <p:cond delay="1642"/>
                                          </p:stCondLst>
                                        </p:cTn>
                                        <p:tgtEl>
                                          <p:spTgt spid="23"/>
                                        </p:tgtEl>
                                      </p:cBhvr>
                                      <p:to x="100000" y="90000"/>
                                    </p:animScale>
                                    <p:animScale>
                                      <p:cBhvr>
                                        <p:cTn id="199" dur="166" decel="50000">
                                          <p:stCondLst>
                                            <p:cond delay="1668"/>
                                          </p:stCondLst>
                                        </p:cTn>
                                        <p:tgtEl>
                                          <p:spTgt spid="23"/>
                                        </p:tgtEl>
                                      </p:cBhvr>
                                      <p:to x="100000" y="100000"/>
                                    </p:animScale>
                                    <p:animScale>
                                      <p:cBhvr>
                                        <p:cTn id="200" dur="26">
                                          <p:stCondLst>
                                            <p:cond delay="1808"/>
                                          </p:stCondLst>
                                        </p:cTn>
                                        <p:tgtEl>
                                          <p:spTgt spid="23"/>
                                        </p:tgtEl>
                                      </p:cBhvr>
                                      <p:to x="100000" y="95000"/>
                                    </p:animScale>
                                    <p:animScale>
                                      <p:cBhvr>
                                        <p:cTn id="201" dur="166" decel="50000">
                                          <p:stCondLst>
                                            <p:cond delay="1834"/>
                                          </p:stCondLst>
                                        </p:cTn>
                                        <p:tgtEl>
                                          <p:spTgt spid="23"/>
                                        </p:tgtEl>
                                      </p:cBhvr>
                                      <p:to x="100000" y="100000"/>
                                    </p:animScale>
                                  </p:childTnLst>
                                </p:cTn>
                              </p:par>
                              <p:par>
                                <p:cTn id="202" presetID="26" presetClass="entr" presetSubtype="0" fill="hold" nodeType="withEffect">
                                  <p:stCondLst>
                                    <p:cond delay="0"/>
                                  </p:stCondLst>
                                  <p:childTnLst>
                                    <p:set>
                                      <p:cBhvr>
                                        <p:cTn id="203" dur="1" fill="hold">
                                          <p:stCondLst>
                                            <p:cond delay="0"/>
                                          </p:stCondLst>
                                        </p:cTn>
                                        <p:tgtEl>
                                          <p:spTgt spid="24"/>
                                        </p:tgtEl>
                                        <p:attrNameLst>
                                          <p:attrName>style.visibility</p:attrName>
                                        </p:attrNameLst>
                                      </p:cBhvr>
                                      <p:to>
                                        <p:strVal val="visible"/>
                                      </p:to>
                                    </p:set>
                                    <p:animEffect transition="in" filter="wipe(down)">
                                      <p:cBhvr>
                                        <p:cTn id="204" dur="580">
                                          <p:stCondLst>
                                            <p:cond delay="0"/>
                                          </p:stCondLst>
                                        </p:cTn>
                                        <p:tgtEl>
                                          <p:spTgt spid="24"/>
                                        </p:tgtEl>
                                      </p:cBhvr>
                                    </p:animEffect>
                                    <p:anim calcmode="lin" valueType="num">
                                      <p:cBhvr>
                                        <p:cTn id="205"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06"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07"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208"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209"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210" dur="26">
                                          <p:stCondLst>
                                            <p:cond delay="650"/>
                                          </p:stCondLst>
                                        </p:cTn>
                                        <p:tgtEl>
                                          <p:spTgt spid="24"/>
                                        </p:tgtEl>
                                      </p:cBhvr>
                                      <p:to x="100000" y="60000"/>
                                    </p:animScale>
                                    <p:animScale>
                                      <p:cBhvr>
                                        <p:cTn id="211" dur="166" decel="50000">
                                          <p:stCondLst>
                                            <p:cond delay="676"/>
                                          </p:stCondLst>
                                        </p:cTn>
                                        <p:tgtEl>
                                          <p:spTgt spid="24"/>
                                        </p:tgtEl>
                                      </p:cBhvr>
                                      <p:to x="100000" y="100000"/>
                                    </p:animScale>
                                    <p:animScale>
                                      <p:cBhvr>
                                        <p:cTn id="212" dur="26">
                                          <p:stCondLst>
                                            <p:cond delay="1312"/>
                                          </p:stCondLst>
                                        </p:cTn>
                                        <p:tgtEl>
                                          <p:spTgt spid="24"/>
                                        </p:tgtEl>
                                      </p:cBhvr>
                                      <p:to x="100000" y="80000"/>
                                    </p:animScale>
                                    <p:animScale>
                                      <p:cBhvr>
                                        <p:cTn id="213" dur="166" decel="50000">
                                          <p:stCondLst>
                                            <p:cond delay="1338"/>
                                          </p:stCondLst>
                                        </p:cTn>
                                        <p:tgtEl>
                                          <p:spTgt spid="24"/>
                                        </p:tgtEl>
                                      </p:cBhvr>
                                      <p:to x="100000" y="100000"/>
                                    </p:animScale>
                                    <p:animScale>
                                      <p:cBhvr>
                                        <p:cTn id="214" dur="26">
                                          <p:stCondLst>
                                            <p:cond delay="1642"/>
                                          </p:stCondLst>
                                        </p:cTn>
                                        <p:tgtEl>
                                          <p:spTgt spid="24"/>
                                        </p:tgtEl>
                                      </p:cBhvr>
                                      <p:to x="100000" y="90000"/>
                                    </p:animScale>
                                    <p:animScale>
                                      <p:cBhvr>
                                        <p:cTn id="215" dur="166" decel="50000">
                                          <p:stCondLst>
                                            <p:cond delay="1668"/>
                                          </p:stCondLst>
                                        </p:cTn>
                                        <p:tgtEl>
                                          <p:spTgt spid="24"/>
                                        </p:tgtEl>
                                      </p:cBhvr>
                                      <p:to x="100000" y="100000"/>
                                    </p:animScale>
                                    <p:animScale>
                                      <p:cBhvr>
                                        <p:cTn id="216" dur="26">
                                          <p:stCondLst>
                                            <p:cond delay="1808"/>
                                          </p:stCondLst>
                                        </p:cTn>
                                        <p:tgtEl>
                                          <p:spTgt spid="24"/>
                                        </p:tgtEl>
                                      </p:cBhvr>
                                      <p:to x="100000" y="95000"/>
                                    </p:animScale>
                                    <p:animScale>
                                      <p:cBhvr>
                                        <p:cTn id="217" dur="166" decel="50000">
                                          <p:stCondLst>
                                            <p:cond delay="1834"/>
                                          </p:stCondLst>
                                        </p:cTn>
                                        <p:tgtEl>
                                          <p:spTgt spid="24"/>
                                        </p:tgtEl>
                                      </p:cBhvr>
                                      <p:to x="100000" y="100000"/>
                                    </p:animScale>
                                  </p:childTnLst>
                                </p:cTn>
                              </p:par>
                              <p:par>
                                <p:cTn id="218" presetID="26" presetClass="entr" presetSubtype="0" fill="hold" nodeType="withEffect">
                                  <p:stCondLst>
                                    <p:cond delay="0"/>
                                  </p:stCondLst>
                                  <p:childTnLst>
                                    <p:set>
                                      <p:cBhvr>
                                        <p:cTn id="219" dur="1" fill="hold">
                                          <p:stCondLst>
                                            <p:cond delay="0"/>
                                          </p:stCondLst>
                                        </p:cTn>
                                        <p:tgtEl>
                                          <p:spTgt spid="25"/>
                                        </p:tgtEl>
                                        <p:attrNameLst>
                                          <p:attrName>style.visibility</p:attrName>
                                        </p:attrNameLst>
                                      </p:cBhvr>
                                      <p:to>
                                        <p:strVal val="visible"/>
                                      </p:to>
                                    </p:set>
                                    <p:animEffect transition="in" filter="wipe(down)">
                                      <p:cBhvr>
                                        <p:cTn id="220" dur="580">
                                          <p:stCondLst>
                                            <p:cond delay="0"/>
                                          </p:stCondLst>
                                        </p:cTn>
                                        <p:tgtEl>
                                          <p:spTgt spid="25"/>
                                        </p:tgtEl>
                                      </p:cBhvr>
                                    </p:animEffect>
                                    <p:anim calcmode="lin" valueType="num">
                                      <p:cBhvr>
                                        <p:cTn id="221"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22"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23"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224"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225"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226" dur="26">
                                          <p:stCondLst>
                                            <p:cond delay="650"/>
                                          </p:stCondLst>
                                        </p:cTn>
                                        <p:tgtEl>
                                          <p:spTgt spid="25"/>
                                        </p:tgtEl>
                                      </p:cBhvr>
                                      <p:to x="100000" y="60000"/>
                                    </p:animScale>
                                    <p:animScale>
                                      <p:cBhvr>
                                        <p:cTn id="227" dur="166" decel="50000">
                                          <p:stCondLst>
                                            <p:cond delay="676"/>
                                          </p:stCondLst>
                                        </p:cTn>
                                        <p:tgtEl>
                                          <p:spTgt spid="25"/>
                                        </p:tgtEl>
                                      </p:cBhvr>
                                      <p:to x="100000" y="100000"/>
                                    </p:animScale>
                                    <p:animScale>
                                      <p:cBhvr>
                                        <p:cTn id="228" dur="26">
                                          <p:stCondLst>
                                            <p:cond delay="1312"/>
                                          </p:stCondLst>
                                        </p:cTn>
                                        <p:tgtEl>
                                          <p:spTgt spid="25"/>
                                        </p:tgtEl>
                                      </p:cBhvr>
                                      <p:to x="100000" y="80000"/>
                                    </p:animScale>
                                    <p:animScale>
                                      <p:cBhvr>
                                        <p:cTn id="229" dur="166" decel="50000">
                                          <p:stCondLst>
                                            <p:cond delay="1338"/>
                                          </p:stCondLst>
                                        </p:cTn>
                                        <p:tgtEl>
                                          <p:spTgt spid="25"/>
                                        </p:tgtEl>
                                      </p:cBhvr>
                                      <p:to x="100000" y="100000"/>
                                    </p:animScale>
                                    <p:animScale>
                                      <p:cBhvr>
                                        <p:cTn id="230" dur="26">
                                          <p:stCondLst>
                                            <p:cond delay="1642"/>
                                          </p:stCondLst>
                                        </p:cTn>
                                        <p:tgtEl>
                                          <p:spTgt spid="25"/>
                                        </p:tgtEl>
                                      </p:cBhvr>
                                      <p:to x="100000" y="90000"/>
                                    </p:animScale>
                                    <p:animScale>
                                      <p:cBhvr>
                                        <p:cTn id="231" dur="166" decel="50000">
                                          <p:stCondLst>
                                            <p:cond delay="1668"/>
                                          </p:stCondLst>
                                        </p:cTn>
                                        <p:tgtEl>
                                          <p:spTgt spid="25"/>
                                        </p:tgtEl>
                                      </p:cBhvr>
                                      <p:to x="100000" y="100000"/>
                                    </p:animScale>
                                    <p:animScale>
                                      <p:cBhvr>
                                        <p:cTn id="232" dur="26">
                                          <p:stCondLst>
                                            <p:cond delay="1808"/>
                                          </p:stCondLst>
                                        </p:cTn>
                                        <p:tgtEl>
                                          <p:spTgt spid="25"/>
                                        </p:tgtEl>
                                      </p:cBhvr>
                                      <p:to x="100000" y="95000"/>
                                    </p:animScale>
                                    <p:animScale>
                                      <p:cBhvr>
                                        <p:cTn id="233" dur="166" decel="50000">
                                          <p:stCondLst>
                                            <p:cond delay="1834"/>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4" name="TextBox 3"/>
          <p:cNvSpPr txBox="1"/>
          <p:nvPr/>
        </p:nvSpPr>
        <p:spPr>
          <a:xfrm>
            <a:off x="3124200" y="1581150"/>
            <a:ext cx="2971800" cy="646331"/>
          </a:xfrm>
          <a:prstGeom prst="rect">
            <a:avLst/>
          </a:prstGeom>
          <a:solidFill>
            <a:srgbClr val="EBF6F9"/>
          </a:solidFill>
        </p:spPr>
        <p:txBody>
          <a:bodyPr wrap="square" rtlCol="0">
            <a:spAutoFit/>
          </a:bodyPr>
          <a:lstStyle/>
          <a:p>
            <a:pPr algn="ctr"/>
            <a:r>
              <a:rPr lang="en-US" sz="3600" b="1" smtClean="0">
                <a:latin typeface="Arial-Rounded" pitchFamily="34" charset="0"/>
                <a:ea typeface="Arial-Rounded" pitchFamily="34" charset="0"/>
                <a:cs typeface="Arial-Rounded" pitchFamily="34" charset="0"/>
              </a:rPr>
              <a:t>Củng cố</a:t>
            </a:r>
          </a:p>
        </p:txBody>
      </p:sp>
    </p:spTree>
    <p:extLst>
      <p:ext uri="{BB962C8B-B14F-4D97-AF65-F5344CB8AC3E}">
        <p14:creationId xmlns:p14="http://schemas.microsoft.com/office/powerpoint/2010/main" val="22547007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8000" b="-38000"/>
          </a:stretch>
        </a:blipFill>
        <a:effectLst/>
      </p:bgPr>
    </p:bg>
    <p:spTree>
      <p:nvGrpSpPr>
        <p:cNvPr id="1" name=""/>
        <p:cNvGrpSpPr/>
        <p:nvPr/>
      </p:nvGrpSpPr>
      <p:grpSpPr>
        <a:xfrm>
          <a:off x="0" y="0"/>
          <a:ext cx="0" cy="0"/>
          <a:chOff x="0" y="0"/>
          <a:chExt cx="0" cy="0"/>
        </a:xfrm>
      </p:grpSpPr>
      <p:sp>
        <p:nvSpPr>
          <p:cNvPr id="4" name="TextBox 3"/>
          <p:cNvSpPr txBox="1"/>
          <p:nvPr/>
        </p:nvSpPr>
        <p:spPr>
          <a:xfrm>
            <a:off x="1295400" y="133350"/>
            <a:ext cx="6705600" cy="954107"/>
          </a:xfrm>
          <a:prstGeom prst="rect">
            <a:avLst/>
          </a:prstGeom>
          <a:solidFill>
            <a:schemeClr val="accent5">
              <a:lumMod val="20000"/>
              <a:lumOff val="80000"/>
            </a:schemeClr>
          </a:solidFill>
        </p:spPr>
        <p:txBody>
          <a:bodyPr wrap="square" rtlCol="0">
            <a:spAutoFit/>
          </a:bodyPr>
          <a:lstStyle/>
          <a:p>
            <a:pPr algn="ctr"/>
            <a:r>
              <a:rPr lang="en-US" sz="2800" b="1" smtClean="0">
                <a:latin typeface="Arial-Rounded" pitchFamily="34" charset="0"/>
                <a:ea typeface="Arial-Rounded" pitchFamily="34" charset="0"/>
                <a:cs typeface="Arial-Rounded" pitchFamily="34" charset="0"/>
              </a:rPr>
              <a:t>Dặn dò: + Luyện đọc: Đôi tai xấu xí</a:t>
            </a:r>
          </a:p>
          <a:p>
            <a:pPr algn="ctr"/>
            <a:r>
              <a:rPr lang="en-US" sz="2800" b="1" smtClean="0">
                <a:latin typeface="Arial-Rounded" pitchFamily="34" charset="0"/>
                <a:ea typeface="Arial-Rounded" pitchFamily="34" charset="0"/>
                <a:cs typeface="Arial-Rounded" pitchFamily="34" charset="0"/>
              </a:rPr>
              <a:t>      + Xem bài trang 10, trang 11.</a:t>
            </a:r>
          </a:p>
        </p:txBody>
      </p:sp>
    </p:spTree>
    <p:extLst>
      <p:ext uri="{BB962C8B-B14F-4D97-AF65-F5344CB8AC3E}">
        <p14:creationId xmlns:p14="http://schemas.microsoft.com/office/powerpoint/2010/main" val="3388511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63139" t="50000" b="10982"/>
          <a:stretch/>
        </p:blipFill>
        <p:spPr>
          <a:xfrm>
            <a:off x="3810000" y="3310977"/>
            <a:ext cx="1140280" cy="1593619"/>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19100"/>
            <a:ext cx="1450481" cy="2107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9450" y="438150"/>
            <a:ext cx="1189037" cy="171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077" y="3105150"/>
            <a:ext cx="1122363" cy="163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34364" t="30154" r="36413" b="28451"/>
          <a:stretch/>
        </p:blipFill>
        <p:spPr>
          <a:xfrm>
            <a:off x="7526482" y="3201785"/>
            <a:ext cx="904010" cy="1690688"/>
          </a:xfrm>
          <a:prstGeom prst="rect">
            <a:avLst/>
          </a:prstGeom>
        </p:spPr>
      </p:pic>
      <p:sp>
        <p:nvSpPr>
          <p:cNvPr id="2" name="Title 1"/>
          <p:cNvSpPr>
            <a:spLocks noGrp="1"/>
          </p:cNvSpPr>
          <p:nvPr>
            <p:ph type="title"/>
          </p:nvPr>
        </p:nvSpPr>
        <p:spPr>
          <a:xfrm>
            <a:off x="1905000" y="2344535"/>
            <a:ext cx="5326568" cy="857250"/>
          </a:xfrm>
          <a:solidFill>
            <a:srgbClr val="A9DA74"/>
          </a:solidFill>
        </p:spPr>
        <p:txBody>
          <a:bodyPr/>
          <a:lstStyle/>
          <a:p>
            <a:r>
              <a:rPr lang="en-US" smtClean="0">
                <a:latin typeface="Arial-Rounded" pitchFamily="34" charset="0"/>
                <a:ea typeface="Arial-Rounded" pitchFamily="34" charset="0"/>
                <a:cs typeface="Arial-Rounded" pitchFamily="34" charset="0"/>
              </a:rPr>
              <a:t>Ôn và khởi động</a:t>
            </a:r>
            <a:endParaRPr lang="en-US">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11035926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6" name="Oval 15"/>
          <p:cNvSpPr/>
          <p:nvPr/>
        </p:nvSpPr>
        <p:spPr>
          <a:xfrm>
            <a:off x="209550" y="641669"/>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1</a:t>
            </a:r>
            <a:endParaRPr lang="en-US" sz="2800" b="1">
              <a:solidFill>
                <a:schemeClr val="bg1"/>
              </a:solidFill>
              <a:latin typeface="Arial Rounded MT Bold" pitchFamily="34" charset="0"/>
              <a:cs typeface="Times New Roman" pitchFamily="18" charset="0"/>
            </a:endParaRPr>
          </a:p>
        </p:txBody>
      </p:sp>
      <p:sp>
        <p:nvSpPr>
          <p:cNvPr id="17" name="TextBox 16"/>
          <p:cNvSpPr txBox="1"/>
          <p:nvPr/>
        </p:nvSpPr>
        <p:spPr>
          <a:xfrm>
            <a:off x="876300" y="730965"/>
            <a:ext cx="7391400" cy="830985"/>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Quan sát tranh và nói về điểm đặc biệt của mỗi con vật trong tranh</a:t>
            </a:r>
            <a:endParaRPr lang="en-US" sz="2400" b="1">
              <a:latin typeface="Arial-Rounded" pitchFamily="34" charset="0"/>
              <a:ea typeface="Arial-Rounded" pitchFamily="34" charset="0"/>
              <a:cs typeface="Arial-Rounded" pitchFamily="34" charset="0"/>
            </a:endParaRPr>
          </a:p>
        </p:txBody>
      </p:sp>
      <p:grpSp>
        <p:nvGrpSpPr>
          <p:cNvPr id="9" name="Group 8"/>
          <p:cNvGrpSpPr/>
          <p:nvPr/>
        </p:nvGrpSpPr>
        <p:grpSpPr>
          <a:xfrm>
            <a:off x="228600" y="1885950"/>
            <a:ext cx="2762250" cy="2743200"/>
            <a:chOff x="514350" y="1885950"/>
            <a:chExt cx="2762250" cy="2743200"/>
          </a:xfrm>
        </p:grpSpPr>
        <p:sp>
          <p:nvSpPr>
            <p:cNvPr id="6" name="Rectangle 5"/>
            <p:cNvSpPr/>
            <p:nvPr/>
          </p:nvSpPr>
          <p:spPr>
            <a:xfrm>
              <a:off x="514350" y="1885950"/>
              <a:ext cx="2762250" cy="2743200"/>
            </a:xfrm>
            <a:prstGeom prst="rect">
              <a:avLst/>
            </a:prstGeom>
            <a:solidFill>
              <a:srgbClr val="FFDB6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752474" y="2076450"/>
              <a:ext cx="2295525" cy="23622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031081" y="2304697"/>
              <a:ext cx="1728787" cy="2107976"/>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4" name="Group 13"/>
          <p:cNvGrpSpPr/>
          <p:nvPr/>
        </p:nvGrpSpPr>
        <p:grpSpPr>
          <a:xfrm>
            <a:off x="3224645" y="1885950"/>
            <a:ext cx="2762250" cy="2743200"/>
            <a:chOff x="514350" y="1885950"/>
            <a:chExt cx="2762250" cy="2743200"/>
          </a:xfrm>
        </p:grpSpPr>
        <p:sp>
          <p:nvSpPr>
            <p:cNvPr id="15" name="Rectangle 14"/>
            <p:cNvSpPr/>
            <p:nvPr/>
          </p:nvSpPr>
          <p:spPr>
            <a:xfrm>
              <a:off x="514350" y="1885950"/>
              <a:ext cx="2762250" cy="2743200"/>
            </a:xfrm>
            <a:prstGeom prst="rect">
              <a:avLst/>
            </a:prstGeom>
            <a:solidFill>
              <a:srgbClr val="5BD4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752474" y="2076450"/>
              <a:ext cx="2295525" cy="23622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3602902" y="2680854"/>
            <a:ext cx="2015258" cy="167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Group 19"/>
          <p:cNvGrpSpPr/>
          <p:nvPr/>
        </p:nvGrpSpPr>
        <p:grpSpPr>
          <a:xfrm>
            <a:off x="6214630" y="1885950"/>
            <a:ext cx="2762250" cy="2743200"/>
            <a:chOff x="514350" y="1885950"/>
            <a:chExt cx="2762250" cy="2743200"/>
          </a:xfrm>
        </p:grpSpPr>
        <p:sp>
          <p:nvSpPr>
            <p:cNvPr id="21" name="Rectangle 20"/>
            <p:cNvSpPr/>
            <p:nvPr/>
          </p:nvSpPr>
          <p:spPr>
            <a:xfrm>
              <a:off x="514350" y="1885950"/>
              <a:ext cx="2762250" cy="2743200"/>
            </a:xfrm>
            <a:prstGeom prst="rect">
              <a:avLst/>
            </a:prstGeom>
            <a:solidFill>
              <a:srgbClr val="FBD8B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752474" y="2076450"/>
              <a:ext cx="2295525" cy="23622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46706" y="2308161"/>
            <a:ext cx="2098097" cy="2152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92453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9425" y="1782763"/>
            <a:ext cx="3788975" cy="3760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117764" y="142282"/>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2</a:t>
            </a:r>
            <a:endParaRPr lang="en-US" sz="2800" b="1">
              <a:solidFill>
                <a:schemeClr val="bg1"/>
              </a:solidFill>
              <a:latin typeface="Arial Rounded MT Bold" pitchFamily="34" charset="0"/>
              <a:cs typeface="Times New Roman" pitchFamily="18" charset="0"/>
            </a:endParaRPr>
          </a:p>
        </p:txBody>
      </p:sp>
      <p:sp>
        <p:nvSpPr>
          <p:cNvPr id="3" name="TextBox 2"/>
          <p:cNvSpPr txBox="1"/>
          <p:nvPr/>
        </p:nvSpPr>
        <p:spPr>
          <a:xfrm>
            <a:off x="744682" y="229480"/>
            <a:ext cx="7391400" cy="523208"/>
          </a:xfrm>
          <a:prstGeom prst="rect">
            <a:avLst/>
          </a:prstGeom>
          <a:noFill/>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Đọc</a:t>
            </a:r>
            <a:endParaRPr lang="en-US" sz="2800" b="1">
              <a:latin typeface="Arial-Rounded" pitchFamily="34" charset="0"/>
              <a:ea typeface="Arial-Rounded" pitchFamily="34" charset="0"/>
              <a:cs typeface="Arial-Rounded" pitchFamily="34" charset="0"/>
            </a:endParaRPr>
          </a:p>
        </p:txBody>
      </p:sp>
      <p:sp>
        <p:nvSpPr>
          <p:cNvPr id="4" name="TextBox 3"/>
          <p:cNvSpPr txBox="1"/>
          <p:nvPr/>
        </p:nvSpPr>
        <p:spPr>
          <a:xfrm>
            <a:off x="1295400" y="438188"/>
            <a:ext cx="5947064" cy="523208"/>
          </a:xfrm>
          <a:prstGeom prst="rect">
            <a:avLst/>
          </a:prstGeom>
          <a:no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Đôi tai xấu xí</a:t>
            </a:r>
            <a:endParaRPr lang="en-US" sz="2800" b="1">
              <a:latin typeface="Arial Rounded MT Bold" pitchFamily="34" charset="0"/>
              <a:ea typeface="Arial-Rounded" pitchFamily="34" charset="0"/>
              <a:cs typeface="Arial-Rounded" pitchFamily="34" charset="0"/>
            </a:endParaRPr>
          </a:p>
        </p:txBody>
      </p:sp>
      <p:sp>
        <p:nvSpPr>
          <p:cNvPr id="5" name="TextBox 4"/>
          <p:cNvSpPr txBox="1"/>
          <p:nvPr/>
        </p:nvSpPr>
        <p:spPr>
          <a:xfrm>
            <a:off x="152401" y="918654"/>
            <a:ext cx="8839199" cy="3600974"/>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	</a:t>
            </a:r>
            <a:r>
              <a:rPr lang="en-US" sz="2800" smtClean="0">
                <a:latin typeface="Arial-Rounded" pitchFamily="34" charset="0"/>
                <a:ea typeface="Arial-Rounded" pitchFamily="34" charset="0"/>
                <a:cs typeface="Arial-Rounded" pitchFamily="34" charset="0"/>
              </a:rPr>
              <a:t>Thỏ có đôi tai dài và to. Bị bạn bè chê, thỏ buồn lắm. Thỏ bố động viên: “Rồi con sẽ thấy tai mình rất đẹp”.</a:t>
            </a:r>
          </a:p>
          <a:p>
            <a:pPr algn="just"/>
            <a:r>
              <a:rPr lang="en-US" sz="2800">
                <a:latin typeface="Arial-Rounded" pitchFamily="34" charset="0"/>
                <a:ea typeface="Arial-Rounded" pitchFamily="34" charset="0"/>
                <a:cs typeface="Arial-Rounded" pitchFamily="34" charset="0"/>
              </a:rPr>
              <a:t>	</a:t>
            </a:r>
            <a:r>
              <a:rPr lang="en-US" sz="2800" smtClean="0">
                <a:latin typeface="Arial-Rounded" pitchFamily="34" charset="0"/>
                <a:ea typeface="Arial-Rounded" pitchFamily="34" charset="0"/>
                <a:cs typeface="Arial-Rounded" pitchFamily="34" charset="0"/>
              </a:rPr>
              <a:t>Một lần, thỏ và các bạn đi chơi xa, quên khuấy đường về. Ai cũng hoảng sợ. Thỏ chợt dỏng tai: “Suỵt! Có tiếng bố tớ gọi”. Cả nhóm đi theo hướng có tiếng gọi. Tất cả về được tới nhà. Các bạn tấm tắc khen tai thỏ thật tuyệt.</a:t>
            </a:r>
          </a:p>
          <a:p>
            <a:pPr algn="just"/>
            <a:r>
              <a:rPr lang="en-US" sz="2800">
                <a:latin typeface="Arial-Rounded" pitchFamily="34" charset="0"/>
                <a:ea typeface="Arial-Rounded" pitchFamily="34" charset="0"/>
                <a:cs typeface="Arial-Rounded" pitchFamily="34" charset="0"/>
              </a:rPr>
              <a:t>	</a:t>
            </a:r>
            <a:r>
              <a:rPr lang="en-US" sz="2800" smtClean="0">
                <a:latin typeface="Arial-Rounded" pitchFamily="34" charset="0"/>
                <a:ea typeface="Arial-Rounded" pitchFamily="34" charset="0"/>
                <a:cs typeface="Arial-Rounded" pitchFamily="34" charset="0"/>
              </a:rPr>
              <a:t>Từ đó, thỏ không còn buồn vì đôi tai nữa. </a:t>
            </a:r>
          </a:p>
          <a:p>
            <a:pPr algn="just"/>
            <a:r>
              <a:rPr lang="en-US" sz="2800">
                <a:latin typeface="Arial-Rounded" pitchFamily="34" charset="0"/>
                <a:ea typeface="Arial-Rounded" pitchFamily="34" charset="0"/>
                <a:cs typeface="Arial-Rounded" pitchFamily="34" charset="0"/>
              </a:rPr>
              <a:t> </a:t>
            </a:r>
            <a:r>
              <a:rPr lang="en-US" sz="2800" smtClean="0">
                <a:latin typeface="Arial-Rounded" pitchFamily="34" charset="0"/>
                <a:ea typeface="Arial-Rounded" pitchFamily="34" charset="0"/>
                <a:cs typeface="Arial-Rounded" pitchFamily="34" charset="0"/>
              </a:rPr>
              <a:t>                            (Theo </a:t>
            </a:r>
            <a:r>
              <a:rPr lang="en-US" sz="2800" i="1" smtClean="0">
                <a:latin typeface="Arial-Rounded" pitchFamily="34" charset="0"/>
                <a:ea typeface="Arial-Rounded" pitchFamily="34" charset="0"/>
                <a:cs typeface="Arial-Rounded" pitchFamily="34" charset="0"/>
              </a:rPr>
              <a:t>Kể chuyện cho bé mầm non, tập 3</a:t>
            </a:r>
            <a:r>
              <a:rPr lang="en-US" sz="2800" smtClean="0">
                <a:latin typeface="Arial-Rounded" pitchFamily="34" charset="0"/>
                <a:ea typeface="Arial-Rounded" pitchFamily="34" charset="0"/>
                <a:cs typeface="Arial-Rounded" pitchFamily="34" charset="0"/>
              </a:rPr>
              <a:t>)</a:t>
            </a:r>
            <a:endParaRPr lang="en-US" sz="2800">
              <a:latin typeface="Arial Rounded MT Bold" pitchFamily="34" charset="0"/>
              <a:ea typeface="Arial-Rounded" pitchFamily="34" charset="0"/>
              <a:cs typeface="Arial-Rounded" pitchFamily="34" charset="0"/>
            </a:endParaRPr>
          </a:p>
        </p:txBody>
      </p:sp>
    </p:spTree>
    <p:extLst>
      <p:ext uri="{BB962C8B-B14F-4D97-AF65-F5344CB8AC3E}">
        <p14:creationId xmlns:p14="http://schemas.microsoft.com/office/powerpoint/2010/main" val="39444579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41431"/>
            <a:ext cx="6907212" cy="428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65219" y="4404013"/>
            <a:ext cx="4343400" cy="584775"/>
          </a:xfrm>
          <a:prstGeom prst="rect">
            <a:avLst/>
          </a:prstGeom>
          <a:solidFill>
            <a:srgbClr val="92D050"/>
          </a:solidFill>
        </p:spPr>
        <p:txBody>
          <a:bodyPr wrap="square" rtlCol="0">
            <a:spAutoFit/>
          </a:bodyPr>
          <a:lstStyle/>
          <a:p>
            <a:r>
              <a:rPr lang="en-US" sz="3200" smtClean="0">
                <a:latin typeface="Arial-Rounded" pitchFamily="34" charset="0"/>
                <a:ea typeface="Arial-Rounded" pitchFamily="34" charset="0"/>
                <a:cs typeface="Arial-Rounded" pitchFamily="34" charset="0"/>
              </a:rPr>
              <a:t>Bài tập đọc có mấy câu?</a:t>
            </a:r>
            <a:endParaRPr lang="en-US" sz="3200">
              <a:latin typeface="Arial-Rounded" pitchFamily="34" charset="0"/>
              <a:ea typeface="Arial-Rounded" pitchFamily="34" charset="0"/>
              <a:cs typeface="Arial-Rounded" pitchFamily="34" charset="0"/>
            </a:endParaRPr>
          </a:p>
        </p:txBody>
      </p:sp>
      <p:sp>
        <p:nvSpPr>
          <p:cNvPr id="7" name="Oval 6"/>
          <p:cNvSpPr/>
          <p:nvPr/>
        </p:nvSpPr>
        <p:spPr>
          <a:xfrm>
            <a:off x="2152650" y="495300"/>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1</a:t>
            </a:r>
            <a:endParaRPr lang="en-US">
              <a:solidFill>
                <a:schemeClr val="tx1"/>
              </a:solidFill>
              <a:latin typeface="Arial Rounded MT Bold" pitchFamily="34" charset="0"/>
            </a:endParaRPr>
          </a:p>
        </p:txBody>
      </p:sp>
      <p:sp>
        <p:nvSpPr>
          <p:cNvPr id="15" name="Oval 14"/>
          <p:cNvSpPr/>
          <p:nvPr/>
        </p:nvSpPr>
        <p:spPr>
          <a:xfrm>
            <a:off x="5410200" y="611426"/>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2</a:t>
            </a:r>
            <a:endParaRPr lang="en-US">
              <a:solidFill>
                <a:schemeClr val="tx1"/>
              </a:solidFill>
              <a:latin typeface="Arial Rounded MT Bold" pitchFamily="34" charset="0"/>
            </a:endParaRPr>
          </a:p>
        </p:txBody>
      </p:sp>
      <p:sp>
        <p:nvSpPr>
          <p:cNvPr id="16" name="Oval 15"/>
          <p:cNvSpPr/>
          <p:nvPr/>
        </p:nvSpPr>
        <p:spPr>
          <a:xfrm>
            <a:off x="2949286" y="990983"/>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3</a:t>
            </a:r>
            <a:endParaRPr lang="en-US">
              <a:solidFill>
                <a:schemeClr val="tx1"/>
              </a:solidFill>
              <a:latin typeface="Arial Rounded MT Bold" pitchFamily="34" charset="0"/>
            </a:endParaRPr>
          </a:p>
        </p:txBody>
      </p:sp>
      <p:sp>
        <p:nvSpPr>
          <p:cNvPr id="17" name="Oval 16"/>
          <p:cNvSpPr/>
          <p:nvPr/>
        </p:nvSpPr>
        <p:spPr>
          <a:xfrm>
            <a:off x="2265219" y="1809750"/>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4</a:t>
            </a:r>
            <a:endParaRPr lang="en-US">
              <a:solidFill>
                <a:schemeClr val="tx1"/>
              </a:solidFill>
              <a:latin typeface="Arial Rounded MT Bold" pitchFamily="34" charset="0"/>
            </a:endParaRPr>
          </a:p>
        </p:txBody>
      </p:sp>
      <p:sp>
        <p:nvSpPr>
          <p:cNvPr id="18" name="Oval 17"/>
          <p:cNvSpPr/>
          <p:nvPr/>
        </p:nvSpPr>
        <p:spPr>
          <a:xfrm>
            <a:off x="3810000" y="2199187"/>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5</a:t>
            </a:r>
            <a:endParaRPr lang="en-US">
              <a:solidFill>
                <a:schemeClr val="tx1"/>
              </a:solidFill>
              <a:latin typeface="Arial Rounded MT Bold" pitchFamily="34" charset="0"/>
            </a:endParaRPr>
          </a:p>
        </p:txBody>
      </p:sp>
      <p:sp>
        <p:nvSpPr>
          <p:cNvPr id="19" name="Oval 18"/>
          <p:cNvSpPr/>
          <p:nvPr/>
        </p:nvSpPr>
        <p:spPr>
          <a:xfrm>
            <a:off x="6608619" y="2230076"/>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6</a:t>
            </a:r>
            <a:endParaRPr lang="en-US">
              <a:solidFill>
                <a:schemeClr val="tx1"/>
              </a:solidFill>
              <a:latin typeface="Arial Rounded MT Bold" pitchFamily="34" charset="0"/>
            </a:endParaRPr>
          </a:p>
        </p:txBody>
      </p:sp>
      <p:sp>
        <p:nvSpPr>
          <p:cNvPr id="20" name="Oval 19"/>
          <p:cNvSpPr/>
          <p:nvPr/>
        </p:nvSpPr>
        <p:spPr>
          <a:xfrm>
            <a:off x="6172200" y="2629896"/>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7</a:t>
            </a:r>
            <a:endParaRPr lang="en-US">
              <a:solidFill>
                <a:schemeClr val="tx1"/>
              </a:solidFill>
              <a:latin typeface="Arial Rounded MT Bold" pitchFamily="34" charset="0"/>
            </a:endParaRPr>
          </a:p>
        </p:txBody>
      </p:sp>
      <p:sp>
        <p:nvSpPr>
          <p:cNvPr id="21" name="Oval 20"/>
          <p:cNvSpPr/>
          <p:nvPr/>
        </p:nvSpPr>
        <p:spPr>
          <a:xfrm>
            <a:off x="4684568" y="3054422"/>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8</a:t>
            </a:r>
            <a:endParaRPr lang="en-US">
              <a:solidFill>
                <a:schemeClr val="tx1"/>
              </a:solidFill>
              <a:latin typeface="Arial Rounded MT Bold" pitchFamily="34" charset="0"/>
            </a:endParaRPr>
          </a:p>
        </p:txBody>
      </p:sp>
      <p:grpSp>
        <p:nvGrpSpPr>
          <p:cNvPr id="3" name="Group 2"/>
          <p:cNvGrpSpPr/>
          <p:nvPr/>
        </p:nvGrpSpPr>
        <p:grpSpPr>
          <a:xfrm>
            <a:off x="1695450" y="3642013"/>
            <a:ext cx="762000" cy="762000"/>
            <a:chOff x="1129146" y="3698492"/>
            <a:chExt cx="762000" cy="762000"/>
          </a:xfrm>
        </p:grpSpPr>
        <p:sp>
          <p:nvSpPr>
            <p:cNvPr id="24" name="Oval 23"/>
            <p:cNvSpPr/>
            <p:nvPr/>
          </p:nvSpPr>
          <p:spPr>
            <a:xfrm>
              <a:off x="1129146" y="3698492"/>
              <a:ext cx="762000" cy="762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10</a:t>
              </a:r>
              <a:endParaRPr lang="en-US">
                <a:solidFill>
                  <a:schemeClr val="tx1"/>
                </a:solidFill>
                <a:latin typeface="Arial Rounded MT Bold" pitchFamily="34" charset="0"/>
              </a:endParaRPr>
            </a:p>
          </p:txBody>
        </p:sp>
        <p:sp>
          <p:nvSpPr>
            <p:cNvPr id="22" name="Oval 21"/>
            <p:cNvSpPr/>
            <p:nvPr/>
          </p:nvSpPr>
          <p:spPr>
            <a:xfrm>
              <a:off x="1343892" y="3910834"/>
              <a:ext cx="337316" cy="337316"/>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Arial Rounded MT Bold" pitchFamily="34" charset="0"/>
              </a:endParaRPr>
            </a:p>
          </p:txBody>
        </p:sp>
      </p:grpSp>
      <p:sp>
        <p:nvSpPr>
          <p:cNvPr id="23" name="Oval 22"/>
          <p:cNvSpPr/>
          <p:nvPr/>
        </p:nvSpPr>
        <p:spPr>
          <a:xfrm>
            <a:off x="1205346" y="3359222"/>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9</a:t>
            </a:r>
            <a:endParaRPr lang="en-US">
              <a:solidFill>
                <a:schemeClr val="tx1"/>
              </a:solidFill>
              <a:latin typeface="Arial Rounded MT Bold" pitchFamily="34" charset="0"/>
            </a:endParaRPr>
          </a:p>
        </p:txBody>
      </p:sp>
      <p:sp>
        <p:nvSpPr>
          <p:cNvPr id="25" name="TextBox 24"/>
          <p:cNvSpPr txBox="1"/>
          <p:nvPr/>
        </p:nvSpPr>
        <p:spPr>
          <a:xfrm>
            <a:off x="2265218" y="4398817"/>
            <a:ext cx="4745181" cy="584775"/>
          </a:xfrm>
          <a:prstGeom prst="rect">
            <a:avLst/>
          </a:prstGeom>
          <a:solidFill>
            <a:srgbClr val="92D050"/>
          </a:solidFill>
        </p:spPr>
        <p:txBody>
          <a:bodyPr wrap="square" rtlCol="0">
            <a:spAutoFit/>
          </a:bodyPr>
          <a:lstStyle/>
          <a:p>
            <a:r>
              <a:rPr lang="en-US" sz="3200" smtClean="0">
                <a:latin typeface="Arial-Rounded" pitchFamily="34" charset="0"/>
                <a:ea typeface="Arial-Rounded" pitchFamily="34" charset="0"/>
                <a:cs typeface="Arial-Rounded" pitchFamily="34" charset="0"/>
              </a:rPr>
              <a:t>Bài tập đọc có mấy đoạn?</a:t>
            </a:r>
            <a:endParaRPr lang="en-US" sz="3200">
              <a:latin typeface="Arial-Rounded" pitchFamily="34" charset="0"/>
              <a:ea typeface="Arial-Rounded" pitchFamily="34" charset="0"/>
              <a:cs typeface="Arial-Rounded" pitchFamily="34" charset="0"/>
            </a:endParaRPr>
          </a:p>
        </p:txBody>
      </p:sp>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6950" y="471560"/>
            <a:ext cx="527050" cy="1343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0516" y="1803082"/>
            <a:ext cx="527050" cy="1860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0516" y="3721171"/>
            <a:ext cx="527050" cy="511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itle 13"/>
          <p:cNvSpPr>
            <a:spLocks noGrp="1"/>
          </p:cNvSpPr>
          <p:nvPr>
            <p:ph type="title"/>
          </p:nvPr>
        </p:nvSpPr>
        <p:spPr>
          <a:xfrm>
            <a:off x="117764" y="860230"/>
            <a:ext cx="1066800" cy="857250"/>
          </a:xfrm>
        </p:spPr>
        <p:txBody>
          <a:bodyPr>
            <a:noAutofit/>
          </a:bodyPr>
          <a:lstStyle/>
          <a:p>
            <a:r>
              <a:rPr lang="en-US" sz="2800" smtClean="0">
                <a:solidFill>
                  <a:srgbClr val="FF0000"/>
                </a:solidFill>
                <a:latin typeface="Arial-Rounded" pitchFamily="34" charset="0"/>
                <a:ea typeface="Arial-Rounded" pitchFamily="34" charset="0"/>
                <a:cs typeface="Arial-Rounded" pitchFamily="34" charset="0"/>
              </a:rPr>
              <a:t>Đoạn </a:t>
            </a:r>
            <a:r>
              <a:rPr lang="en-US" sz="2800" smtClean="0">
                <a:solidFill>
                  <a:srgbClr val="FF0000"/>
                </a:solidFill>
                <a:latin typeface=".VnArial Narrow" pitchFamily="34" charset="0"/>
                <a:ea typeface="Arial-Rounded" pitchFamily="34" charset="0"/>
                <a:cs typeface="Arial-Rounded" pitchFamily="34" charset="0"/>
              </a:rPr>
              <a:t>1</a:t>
            </a:r>
            <a:endParaRPr lang="en-US" sz="2800">
              <a:solidFill>
                <a:srgbClr val="FF0000"/>
              </a:solidFill>
              <a:latin typeface=".VnArial Narrow" pitchFamily="34" charset="0"/>
              <a:ea typeface="Arial-Rounded" pitchFamily="34" charset="0"/>
              <a:cs typeface="Arial-Rounded" pitchFamily="34" charset="0"/>
            </a:endParaRPr>
          </a:p>
        </p:txBody>
      </p:sp>
      <p:sp>
        <p:nvSpPr>
          <p:cNvPr id="31" name="Title 13"/>
          <p:cNvSpPr txBox="1">
            <a:spLocks/>
          </p:cNvSpPr>
          <p:nvPr/>
        </p:nvSpPr>
        <p:spPr>
          <a:xfrm>
            <a:off x="138546" y="2528332"/>
            <a:ext cx="1066800" cy="857250"/>
          </a:xfrm>
          <a:prstGeom prst="rect">
            <a:avLst/>
          </a:prstGeom>
        </p:spPr>
        <p:txBody>
          <a:bodyPr vert="horz" lIns="91428" tIns="45714" rIns="91428" bIns="45714" rtlCol="0" anchor="ctr">
            <a:noAutofit/>
          </a:bodyPr>
          <a:lstStyle>
            <a:lvl1pPr algn="ctr" defTabSz="914276" rtl="0" eaLnBrk="1" latinLnBrk="0" hangingPunct="1">
              <a:spcBef>
                <a:spcPct val="0"/>
              </a:spcBef>
              <a:buNone/>
              <a:defRPr sz="4400" kern="1200">
                <a:solidFill>
                  <a:schemeClr val="tx1"/>
                </a:solidFill>
                <a:latin typeface="+mj-lt"/>
                <a:ea typeface="+mj-ea"/>
                <a:cs typeface="+mj-cs"/>
              </a:defRPr>
            </a:lvl1pPr>
          </a:lstStyle>
          <a:p>
            <a:r>
              <a:rPr lang="en-US" sz="2800" smtClean="0">
                <a:solidFill>
                  <a:srgbClr val="FF0000"/>
                </a:solidFill>
                <a:latin typeface="Arial-Rounded" pitchFamily="34" charset="0"/>
                <a:ea typeface="Arial-Rounded" pitchFamily="34" charset="0"/>
                <a:cs typeface="Arial-Rounded" pitchFamily="34" charset="0"/>
              </a:rPr>
              <a:t>Đoạn </a:t>
            </a:r>
            <a:r>
              <a:rPr lang="en-US" sz="2800" smtClean="0">
                <a:solidFill>
                  <a:srgbClr val="FF0000"/>
                </a:solidFill>
                <a:latin typeface=".VnArial Narrow" pitchFamily="34" charset="0"/>
                <a:ea typeface="Arial-Rounded" pitchFamily="34" charset="0"/>
                <a:cs typeface="Arial-Rounded" pitchFamily="34" charset="0"/>
              </a:rPr>
              <a:t>2</a:t>
            </a:r>
            <a:endParaRPr lang="en-US" sz="2800">
              <a:solidFill>
                <a:srgbClr val="FF0000"/>
              </a:solidFill>
              <a:latin typeface=".VnArial Narrow" pitchFamily="34" charset="0"/>
              <a:ea typeface="Arial-Rounded" pitchFamily="34" charset="0"/>
              <a:cs typeface="Arial-Rounded" pitchFamily="34" charset="0"/>
            </a:endParaRPr>
          </a:p>
        </p:txBody>
      </p:sp>
      <p:sp>
        <p:nvSpPr>
          <p:cNvPr id="32" name="Title 13"/>
          <p:cNvSpPr txBox="1">
            <a:spLocks/>
          </p:cNvSpPr>
          <p:nvPr/>
        </p:nvSpPr>
        <p:spPr>
          <a:xfrm>
            <a:off x="138546" y="3642013"/>
            <a:ext cx="1066800" cy="857250"/>
          </a:xfrm>
          <a:prstGeom prst="rect">
            <a:avLst/>
          </a:prstGeom>
        </p:spPr>
        <p:txBody>
          <a:bodyPr vert="horz" lIns="91428" tIns="45714" rIns="91428" bIns="45714" rtlCol="0" anchor="ctr">
            <a:noAutofit/>
          </a:bodyPr>
          <a:lstStyle>
            <a:lvl1pPr algn="ctr" defTabSz="914276" rtl="0" eaLnBrk="1" latinLnBrk="0" hangingPunct="1">
              <a:spcBef>
                <a:spcPct val="0"/>
              </a:spcBef>
              <a:buNone/>
              <a:defRPr sz="4400" kern="1200">
                <a:solidFill>
                  <a:schemeClr val="tx1"/>
                </a:solidFill>
                <a:latin typeface="+mj-lt"/>
                <a:ea typeface="+mj-ea"/>
                <a:cs typeface="+mj-cs"/>
              </a:defRPr>
            </a:lvl1pPr>
          </a:lstStyle>
          <a:p>
            <a:r>
              <a:rPr lang="en-US" sz="2800" smtClean="0">
                <a:solidFill>
                  <a:srgbClr val="FF0000"/>
                </a:solidFill>
                <a:latin typeface="Arial-Rounded" pitchFamily="34" charset="0"/>
                <a:ea typeface="Arial-Rounded" pitchFamily="34" charset="0"/>
                <a:cs typeface="Arial-Rounded" pitchFamily="34" charset="0"/>
              </a:rPr>
              <a:t>Đoạn </a:t>
            </a:r>
            <a:r>
              <a:rPr lang="en-US" sz="2800" smtClean="0">
                <a:solidFill>
                  <a:srgbClr val="FF0000"/>
                </a:solidFill>
                <a:latin typeface=".VnArial Narrow" pitchFamily="34" charset="0"/>
                <a:ea typeface="Arial-Rounded" pitchFamily="34" charset="0"/>
                <a:cs typeface="Arial-Rounded" pitchFamily="34" charset="0"/>
              </a:rPr>
              <a:t>3</a:t>
            </a:r>
            <a:endParaRPr lang="en-US" sz="2800">
              <a:solidFill>
                <a:srgbClr val="FF0000"/>
              </a:solidFill>
              <a:latin typeface=".VnArial Narrow" pitchFamily="34" charset="0"/>
              <a:ea typeface="Arial-Rounded" pitchFamily="34" charset="0"/>
              <a:cs typeface="Arial-Rounded" pitchFamily="34" charset="0"/>
            </a:endParaRPr>
          </a:p>
        </p:txBody>
      </p:sp>
    </p:spTree>
    <p:extLst>
      <p:ext uri="{BB962C8B-B14F-4D97-AF65-F5344CB8AC3E}">
        <p14:creationId xmlns:p14="http://schemas.microsoft.com/office/powerpoint/2010/main" val="386641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500"/>
                                        <p:tgtEl>
                                          <p:spTgt spid="3"/>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1000" fill="hold"/>
                                        <p:tgtEl>
                                          <p:spTgt spid="25"/>
                                        </p:tgtEl>
                                        <p:attrNameLst>
                                          <p:attrName>ppt_x</p:attrName>
                                        </p:attrNameLst>
                                      </p:cBhvr>
                                      <p:tavLst>
                                        <p:tav tm="0">
                                          <p:val>
                                            <p:strVal val="1+#ppt_w/2"/>
                                          </p:val>
                                        </p:tav>
                                        <p:tav tm="100000">
                                          <p:val>
                                            <p:strVal val="#ppt_x"/>
                                          </p:val>
                                        </p:tav>
                                      </p:tavLst>
                                    </p:anim>
                                    <p:anim calcmode="lin" valueType="num">
                                      <p:cBhvr additive="base">
                                        <p:cTn id="64" dur="10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3075"/>
                                        </p:tgtEl>
                                        <p:attrNameLst>
                                          <p:attrName>style.visibility</p:attrName>
                                        </p:attrNameLst>
                                      </p:cBhvr>
                                      <p:to>
                                        <p:strVal val="visible"/>
                                      </p:to>
                                    </p:set>
                                    <p:animEffect transition="in" filter="fade">
                                      <p:cBhvr>
                                        <p:cTn id="69" dur="500"/>
                                        <p:tgtEl>
                                          <p:spTgt spid="3075"/>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500"/>
                                        <p:tgtEl>
                                          <p:spTgt spid="31"/>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5" grpId="0" animBg="1"/>
      <p:bldP spid="16" grpId="0" animBg="1"/>
      <p:bldP spid="17" grpId="0" animBg="1"/>
      <p:bldP spid="18" grpId="0" animBg="1"/>
      <p:bldP spid="19" grpId="0" animBg="1"/>
      <p:bldP spid="20" grpId="0" animBg="1"/>
      <p:bldP spid="21" grpId="0" animBg="1"/>
      <p:bldP spid="23" grpId="0" animBg="1"/>
      <p:bldP spid="25" grpId="0" animBg="1"/>
      <p:bldP spid="14"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41431"/>
            <a:ext cx="6907212" cy="428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19078" y="4359084"/>
            <a:ext cx="7773005" cy="584775"/>
          </a:xfrm>
          <a:prstGeom prst="rect">
            <a:avLst/>
          </a:prstGeom>
          <a:solidFill>
            <a:srgbClr val="92D050"/>
          </a:solidFill>
        </p:spPr>
        <p:txBody>
          <a:bodyPr wrap="square" rtlCol="0">
            <a:spAutoFit/>
          </a:bodyPr>
          <a:lstStyle/>
          <a:p>
            <a:r>
              <a:rPr lang="en-US" sz="3200" smtClean="0">
                <a:latin typeface="Arial-Rounded" pitchFamily="34" charset="0"/>
                <a:ea typeface="Arial-Rounded" pitchFamily="34" charset="0"/>
                <a:cs typeface="Arial-Rounded" pitchFamily="34" charset="0"/>
              </a:rPr>
              <a:t>Em hãy tìm từ khó đọc, khó hiểu trong bài.</a:t>
            </a:r>
            <a:endParaRPr lang="en-US" sz="3200">
              <a:latin typeface="Arial-Rounded" pitchFamily="34" charset="0"/>
              <a:ea typeface="Arial-Rounded" pitchFamily="34" charset="0"/>
              <a:cs typeface="Arial-Rounded" pitchFamily="34" charset="0"/>
            </a:endParaRPr>
          </a:p>
        </p:txBody>
      </p:sp>
      <p:cxnSp>
        <p:nvCxnSpPr>
          <p:cNvPr id="5" name="Straight Connector 4"/>
          <p:cNvCxnSpPr/>
          <p:nvPr/>
        </p:nvCxnSpPr>
        <p:spPr>
          <a:xfrm flipH="1">
            <a:off x="6852808" y="1115291"/>
            <a:ext cx="49702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978236" y="2284173"/>
            <a:ext cx="103216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7162800" y="2289273"/>
            <a:ext cx="685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447800" y="2658341"/>
            <a:ext cx="685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5150427" y="2668732"/>
            <a:ext cx="139584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2743201" y="3074073"/>
            <a:ext cx="68579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2590801" y="3811732"/>
            <a:ext cx="106679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3876169" y="1504950"/>
            <a:ext cx="139584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3969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41431"/>
            <a:ext cx="6907212" cy="428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851540" y="4324350"/>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nối tiếp câu</a:t>
            </a:r>
            <a:endParaRPr lang="en-US" sz="3200">
              <a:latin typeface="Arial-Rounded" pitchFamily="34" charset="0"/>
              <a:ea typeface="Arial-Rounded" pitchFamily="34" charset="0"/>
              <a:cs typeface="Arial-Rounded" pitchFamily="34" charset="0"/>
            </a:endParaRPr>
          </a:p>
        </p:txBody>
      </p:sp>
      <p:cxnSp>
        <p:nvCxnSpPr>
          <p:cNvPr id="5" name="Straight Connector 4"/>
          <p:cNvCxnSpPr/>
          <p:nvPr/>
        </p:nvCxnSpPr>
        <p:spPr>
          <a:xfrm flipH="1">
            <a:off x="5230092" y="742950"/>
            <a:ext cx="76200" cy="3723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2673928" y="1136938"/>
            <a:ext cx="76200" cy="3723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3203864" y="1530926"/>
            <a:ext cx="76200" cy="3723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3681844" y="2298984"/>
            <a:ext cx="76200" cy="3723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6473537" y="2298984"/>
            <a:ext cx="76200" cy="3723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6078682" y="2671325"/>
            <a:ext cx="76200" cy="3723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4596605" y="3073102"/>
            <a:ext cx="76200" cy="3723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7772400" y="3043666"/>
            <a:ext cx="76200" cy="3723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6549737" y="3475174"/>
            <a:ext cx="76200" cy="3723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7620000" y="3847515"/>
            <a:ext cx="76200" cy="3723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078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895600" y="466148"/>
            <a:ext cx="3642531" cy="584775"/>
          </a:xfrm>
          <a:prstGeom prst="rect">
            <a:avLst/>
          </a:prstGeom>
          <a:solidFill>
            <a:srgbClr val="A9DA74"/>
          </a:solidFill>
        </p:spPr>
        <p:txBody>
          <a:bodyPr wrap="square" rtlCol="0">
            <a:spAutoFit/>
          </a:bodyPr>
          <a:lstStyle/>
          <a:p>
            <a:pPr algn="ctr"/>
            <a:r>
              <a:rPr lang="en-US" sz="3200" b="1" smtClean="0">
                <a:latin typeface="Arial-Rounded" pitchFamily="34" charset="0"/>
                <a:ea typeface="Arial-Rounded" pitchFamily="34" charset="0"/>
                <a:cs typeface="Arial-Rounded" pitchFamily="34" charset="0"/>
              </a:rPr>
              <a:t>Luyện đọc câu dài:</a:t>
            </a:r>
            <a:endParaRPr lang="en-US" sz="3200" b="1">
              <a:latin typeface="Arial-Rounded" pitchFamily="34" charset="0"/>
              <a:ea typeface="Arial-Rounded" pitchFamily="34" charset="0"/>
              <a:cs typeface="Arial-Rounded" pitchFamily="34" charset="0"/>
            </a:endParaRPr>
          </a:p>
        </p:txBody>
      </p:sp>
      <p:sp>
        <p:nvSpPr>
          <p:cNvPr id="4" name="TextBox 3"/>
          <p:cNvSpPr txBox="1"/>
          <p:nvPr/>
        </p:nvSpPr>
        <p:spPr>
          <a:xfrm>
            <a:off x="457200" y="3181350"/>
            <a:ext cx="8382000" cy="1077218"/>
          </a:xfrm>
          <a:prstGeom prst="rect">
            <a:avLst/>
          </a:prstGeom>
          <a:noFill/>
        </p:spPr>
        <p:txBody>
          <a:bodyPr wrap="square" rtlCol="0">
            <a:spAutoFit/>
          </a:bodyPr>
          <a:lstStyle/>
          <a:p>
            <a:pPr algn="just"/>
            <a:r>
              <a:rPr lang="en-US" sz="3200">
                <a:latin typeface="Arial-Rounded" pitchFamily="34" charset="0"/>
                <a:ea typeface="Arial-Rounded" pitchFamily="34" charset="0"/>
                <a:cs typeface="Arial-Rounded" pitchFamily="34" charset="0"/>
              </a:rPr>
              <a:t>Một lần, thỏ và các bạn đi chơi xa, quên khuấy đường về.</a:t>
            </a:r>
          </a:p>
        </p:txBody>
      </p:sp>
      <p:cxnSp>
        <p:nvCxnSpPr>
          <p:cNvPr id="5" name="Straight Connector 4"/>
          <p:cNvCxnSpPr/>
          <p:nvPr/>
        </p:nvCxnSpPr>
        <p:spPr>
          <a:xfrm flipH="1">
            <a:off x="1981200" y="3272206"/>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4716865" y="3272205"/>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57200" y="1866927"/>
            <a:ext cx="8382000" cy="1077218"/>
          </a:xfrm>
          <a:prstGeom prst="rect">
            <a:avLst/>
          </a:prstGeom>
          <a:noFill/>
        </p:spPr>
        <p:txBody>
          <a:bodyPr wrap="square" rtlCol="0">
            <a:spAutoFit/>
          </a:bodyPr>
          <a:lstStyle/>
          <a:p>
            <a:pPr algn="just"/>
            <a:r>
              <a:rPr lang="en-US" sz="3200">
                <a:latin typeface="Arial-Rounded" pitchFamily="34" charset="0"/>
                <a:ea typeface="Arial-Rounded" pitchFamily="34" charset="0"/>
                <a:cs typeface="Arial-Rounded" pitchFamily="34" charset="0"/>
              </a:rPr>
              <a:t>Thỏ bố động viên: “Rồi con sẽ thấy tai mình rất đẹp”.</a:t>
            </a:r>
            <a:endParaRPr lang="en-US" sz="3200" b="1">
              <a:latin typeface="Arial-Rounded" pitchFamily="34" charset="0"/>
              <a:ea typeface="Arial-Rounded" pitchFamily="34" charset="0"/>
              <a:cs typeface="Arial-Rounded" pitchFamily="34" charset="0"/>
            </a:endParaRPr>
          </a:p>
        </p:txBody>
      </p:sp>
      <p:grpSp>
        <p:nvGrpSpPr>
          <p:cNvPr id="2" name="Group 1"/>
          <p:cNvGrpSpPr/>
          <p:nvPr/>
        </p:nvGrpSpPr>
        <p:grpSpPr>
          <a:xfrm>
            <a:off x="2266952" y="3725155"/>
            <a:ext cx="98712" cy="425225"/>
            <a:chOff x="2225388" y="3725155"/>
            <a:chExt cx="98712" cy="425225"/>
          </a:xfrm>
        </p:grpSpPr>
        <p:cxnSp>
          <p:nvCxnSpPr>
            <p:cNvPr id="8" name="Straight Connector 7"/>
            <p:cNvCxnSpPr/>
            <p:nvPr/>
          </p:nvCxnSpPr>
          <p:spPr>
            <a:xfrm flipH="1">
              <a:off x="2225388" y="3725155"/>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286000" y="3725155"/>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flipH="1">
            <a:off x="6629400" y="3305125"/>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3733800" y="1980311"/>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6667500" y="1980311"/>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1482436" y="2410731"/>
            <a:ext cx="107372" cy="425225"/>
            <a:chOff x="1524000" y="2410731"/>
            <a:chExt cx="107372" cy="425225"/>
          </a:xfrm>
        </p:grpSpPr>
        <p:cxnSp>
          <p:nvCxnSpPr>
            <p:cNvPr id="19" name="Straight Connector 18"/>
            <p:cNvCxnSpPr/>
            <p:nvPr/>
          </p:nvCxnSpPr>
          <p:spPr>
            <a:xfrm flipH="1">
              <a:off x="1524000" y="2410731"/>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1593272" y="2410731"/>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8264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1000" fill="hold"/>
                                        <p:tgtEl>
                                          <p:spTgt spid="4"/>
                                        </p:tgtEl>
                                        <p:attrNameLst>
                                          <p:attrName>ppt_x</p:attrName>
                                        </p:attrNameLst>
                                      </p:cBhvr>
                                      <p:tavLst>
                                        <p:tav tm="0">
                                          <p:val>
                                            <p:strVal val="1+#ppt_w/2"/>
                                          </p:val>
                                        </p:tav>
                                        <p:tav tm="100000">
                                          <p:val>
                                            <p:strVal val="#ppt_x"/>
                                          </p:val>
                                        </p:tav>
                                      </p:tavLst>
                                    </p:anim>
                                    <p:anim calcmode="lin" valueType="num">
                                      <p:cBhvr additive="base">
                                        <p:cTn id="25"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10"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3039798" y="4375021"/>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nối tiếp đoạn</a:t>
            </a:r>
            <a:endParaRPr lang="en-US" sz="3200">
              <a:latin typeface="Arial-Rounded" pitchFamily="34" charset="0"/>
              <a:ea typeface="Arial-Rounded" pitchFamily="34" charset="0"/>
              <a:cs typeface="Arial-Rounded" pitchFamily="34" charset="0"/>
            </a:endParaRPr>
          </a:p>
        </p:txBody>
      </p:sp>
      <p:sp>
        <p:nvSpPr>
          <p:cNvPr id="9" name="TextBox 8"/>
          <p:cNvSpPr txBox="1"/>
          <p:nvPr/>
        </p:nvSpPr>
        <p:spPr>
          <a:xfrm>
            <a:off x="3032871" y="4375022"/>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theo nhóm</a:t>
            </a:r>
            <a:endParaRPr lang="en-US" sz="3200">
              <a:latin typeface="Arial-Rounded" pitchFamily="34" charset="0"/>
              <a:ea typeface="Arial-Rounded" pitchFamily="34" charset="0"/>
              <a:cs typeface="Arial-Rounded" pitchFamily="34" charset="0"/>
            </a:endParaRPr>
          </a:p>
        </p:txBody>
      </p:sp>
      <p:sp>
        <p:nvSpPr>
          <p:cNvPr id="10" name="TextBox 9"/>
          <p:cNvSpPr txBox="1"/>
          <p:nvPr/>
        </p:nvSpPr>
        <p:spPr>
          <a:xfrm>
            <a:off x="3019016" y="4375022"/>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toàn bài</a:t>
            </a:r>
            <a:endParaRPr lang="en-US" sz="3200">
              <a:latin typeface="Arial-Rounded" pitchFamily="34" charset="0"/>
              <a:ea typeface="Arial-Rounded" pitchFamily="34" charset="0"/>
              <a:cs typeface="Arial-Rounded" pitchFamily="34" charset="0"/>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41431"/>
            <a:ext cx="6907212" cy="428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6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1+#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TotalTime>
  <Words>564</Words>
  <Application>Microsoft Office PowerPoint</Application>
  <PresentationFormat>On-screen Show (16:9)</PresentationFormat>
  <Paragraphs>82</Paragraphs>
  <Slides>18</Slides>
  <Notes>10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Ôn và khởi động</vt:lpstr>
      <vt:lpstr>PowerPoint Presentation</vt:lpstr>
      <vt:lpstr>PowerPoint Presentation</vt:lpstr>
      <vt:lpstr>Đoạn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PC</cp:lastModifiedBy>
  <cp:revision>79</cp:revision>
  <dcterms:created xsi:type="dcterms:W3CDTF">2020-12-08T15:48:47Z</dcterms:created>
  <dcterms:modified xsi:type="dcterms:W3CDTF">2021-01-02T15:10:26Z</dcterms:modified>
</cp:coreProperties>
</file>