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"/>
  </p:notesMasterIdLst>
  <p:sldIdLst>
    <p:sldId id="285" r:id="rId2"/>
    <p:sldId id="286" r:id="rId3"/>
    <p:sldId id="284" r:id="rId4"/>
    <p:sldId id="28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85048-A086-4110-B04F-33E1D07CDD43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C7BC8-BB70-4C01-85B9-6FE57A5E6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557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8EFA44C-6345-46C3-AB29-C7C055C672C1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endParaRPr lang="en-US" altLang="en-US" sz="8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800" smtClean="0"/>
              <a:t>\</a:t>
            </a:r>
          </a:p>
        </p:txBody>
      </p:sp>
    </p:spTree>
    <p:extLst>
      <p:ext uri="{BB962C8B-B14F-4D97-AF65-F5344CB8AC3E}">
        <p14:creationId xmlns:p14="http://schemas.microsoft.com/office/powerpoint/2010/main" val="1681733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2A99-7687-4419-A62A-9A01F8754D6D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61BC-6223-46AF-AAC5-8E36EA01E4E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2A99-7687-4419-A62A-9A01F8754D6D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61BC-6223-46AF-AAC5-8E36EA01E4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2A99-7687-4419-A62A-9A01F8754D6D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61BC-6223-46AF-AAC5-8E36EA01E4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2A99-7687-4419-A62A-9A01F8754D6D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61BC-6223-46AF-AAC5-8E36EA01E4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2A99-7687-4419-A62A-9A01F8754D6D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61BC-6223-46AF-AAC5-8E36EA01E4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2A99-7687-4419-A62A-9A01F8754D6D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61BC-6223-46AF-AAC5-8E36EA01E4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2A99-7687-4419-A62A-9A01F8754D6D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61BC-6223-46AF-AAC5-8E36EA01E4E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2A99-7687-4419-A62A-9A01F8754D6D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61BC-6223-46AF-AAC5-8E36EA01E4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2A99-7687-4419-A62A-9A01F8754D6D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61BC-6223-46AF-AAC5-8E36EA01E4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2A99-7687-4419-A62A-9A01F8754D6D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61BC-6223-46AF-AAC5-8E36EA01E4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12A99-7687-4419-A62A-9A01F8754D6D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D61BC-6223-46AF-AAC5-8E36EA01E4E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D612A99-7687-4419-A62A-9A01F8754D6D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34D61BC-6223-46AF-AAC5-8E36EA01E4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Anh dep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50" y="857250"/>
            <a:ext cx="8588306" cy="5143500"/>
          </a:xfrm>
          <a:prstGeom prst="rect">
            <a:avLst/>
          </a:prstGeom>
          <a:gradFill rotWithShape="1">
            <a:gsLst>
              <a:gs pos="0">
                <a:srgbClr val="FFFF00">
                  <a:alpha val="40999"/>
                </a:srgbClr>
              </a:gs>
              <a:gs pos="100000">
                <a:schemeClr val="hlink">
                  <a:alpha val="81000"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Anh dep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4" y="742950"/>
            <a:ext cx="8965305" cy="5257800"/>
          </a:xfrm>
          <a:prstGeom prst="rect">
            <a:avLst/>
          </a:prstGeom>
          <a:gradFill rotWithShape="1">
            <a:gsLst>
              <a:gs pos="0">
                <a:srgbClr val="FFFF00">
                  <a:alpha val="40999"/>
                </a:srgbClr>
              </a:gs>
              <a:gs pos="100000">
                <a:schemeClr val="hlink">
                  <a:alpha val="81000"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2971800" y="3314701"/>
            <a:ext cx="34290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100" b="1" dirty="0" smtClean="0">
                <a:solidFill>
                  <a:srgbClr val="FF0000"/>
                </a:solidFill>
              </a:rPr>
              <a:t>TỰ NHIÊN XÃ HỘI LỚP 1</a:t>
            </a:r>
            <a:endParaRPr lang="en-US" altLang="en-US" sz="2100" b="1" dirty="0">
              <a:solidFill>
                <a:srgbClr val="FF0000"/>
              </a:solidFill>
            </a:endParaRPr>
          </a:p>
        </p:txBody>
      </p:sp>
      <p:sp>
        <p:nvSpPr>
          <p:cNvPr id="3079" name="WordArt 8"/>
          <p:cNvSpPr>
            <a:spLocks noChangeArrowheads="1" noChangeShapeType="1" noTextEdit="1"/>
          </p:cNvSpPr>
          <p:nvPr/>
        </p:nvSpPr>
        <p:spPr bwMode="auto">
          <a:xfrm>
            <a:off x="3086100" y="2000250"/>
            <a:ext cx="3200400" cy="13144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vi-VN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BC145"/>
                </a:solidFill>
                <a:cs typeface="Times New Roman" panose="02020603050405020304" pitchFamily="18" charset="0"/>
              </a:rPr>
              <a:t>Trường Tiểu học Quyết Thắng</a:t>
            </a:r>
            <a:endParaRPr lang="en-US" sz="2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8BC145"/>
              </a:solidFill>
              <a:cs typeface="Times New Roman" panose="02020603050405020304" pitchFamily="18" charset="0"/>
            </a:endParaRPr>
          </a:p>
        </p:txBody>
      </p:sp>
      <p:sp>
        <p:nvSpPr>
          <p:cNvPr id="3080" name="Text Box 9"/>
          <p:cNvSpPr txBox="1">
            <a:spLocks noChangeArrowheads="1"/>
          </p:cNvSpPr>
          <p:nvPr/>
        </p:nvSpPr>
        <p:spPr bwMode="auto">
          <a:xfrm>
            <a:off x="2286001" y="3917157"/>
            <a:ext cx="463748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800" dirty="0" err="1">
                <a:solidFill>
                  <a:srgbClr val="C00000"/>
                </a:solidFill>
              </a:rPr>
              <a:t>Người</a:t>
            </a:r>
            <a:r>
              <a:rPr lang="en-US" altLang="en-US" sz="1800" dirty="0">
                <a:solidFill>
                  <a:srgbClr val="C00000"/>
                </a:solidFill>
              </a:rPr>
              <a:t> </a:t>
            </a:r>
            <a:r>
              <a:rPr lang="en-US" altLang="en-US" sz="1800" dirty="0" err="1">
                <a:solidFill>
                  <a:srgbClr val="C00000"/>
                </a:solidFill>
              </a:rPr>
              <a:t>thực</a:t>
            </a:r>
            <a:r>
              <a:rPr lang="en-US" altLang="en-US" sz="1800" dirty="0">
                <a:solidFill>
                  <a:srgbClr val="C00000"/>
                </a:solidFill>
              </a:rPr>
              <a:t> </a:t>
            </a:r>
            <a:r>
              <a:rPr lang="en-US" altLang="en-US" sz="1800" dirty="0" err="1">
                <a:solidFill>
                  <a:srgbClr val="C00000"/>
                </a:solidFill>
              </a:rPr>
              <a:t>hiện</a:t>
            </a:r>
            <a:r>
              <a:rPr lang="en-US" altLang="en-US" sz="1800" dirty="0">
                <a:solidFill>
                  <a:srgbClr val="C00000"/>
                </a:solidFill>
              </a:rPr>
              <a:t>:</a:t>
            </a:r>
            <a:r>
              <a:rPr lang="en-US" altLang="en-US" sz="1800" dirty="0">
                <a:solidFill>
                  <a:prstClr val="black"/>
                </a:solidFill>
              </a:rPr>
              <a:t> </a:t>
            </a:r>
            <a:r>
              <a:rPr lang="en-US" altLang="en-US" sz="2100" b="1" dirty="0" err="1">
                <a:solidFill>
                  <a:srgbClr val="CC0066"/>
                </a:solidFill>
              </a:rPr>
              <a:t>Vũ</a:t>
            </a:r>
            <a:r>
              <a:rPr lang="en-US" altLang="en-US" sz="2100" b="1" dirty="0">
                <a:solidFill>
                  <a:srgbClr val="CC0066"/>
                </a:solidFill>
              </a:rPr>
              <a:t> </a:t>
            </a:r>
            <a:r>
              <a:rPr lang="en-US" altLang="en-US" sz="2100" b="1" dirty="0" err="1">
                <a:solidFill>
                  <a:srgbClr val="CC0066"/>
                </a:solidFill>
              </a:rPr>
              <a:t>Thị</a:t>
            </a:r>
            <a:r>
              <a:rPr lang="en-US" altLang="en-US" sz="2100" b="1" dirty="0">
                <a:solidFill>
                  <a:srgbClr val="CC0066"/>
                </a:solidFill>
              </a:rPr>
              <a:t> </a:t>
            </a:r>
            <a:r>
              <a:rPr lang="en-US" altLang="en-US" sz="2100" b="1" dirty="0" err="1">
                <a:solidFill>
                  <a:srgbClr val="CC0066"/>
                </a:solidFill>
              </a:rPr>
              <a:t>Bích</a:t>
            </a:r>
            <a:r>
              <a:rPr lang="en-US" altLang="en-US" sz="2100" b="1" dirty="0">
                <a:solidFill>
                  <a:srgbClr val="CC0066"/>
                </a:solidFill>
              </a:rPr>
              <a:t> </a:t>
            </a:r>
            <a:r>
              <a:rPr lang="en-US" altLang="en-US" sz="2100" b="1" dirty="0" err="1">
                <a:solidFill>
                  <a:srgbClr val="CC0066"/>
                </a:solidFill>
              </a:rPr>
              <a:t>Nguyệt</a:t>
            </a:r>
            <a:endParaRPr lang="en-US" altLang="en-US" sz="2100" b="1" dirty="0">
              <a:solidFill>
                <a:srgbClr val="CC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59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7851" y="1643902"/>
            <a:ext cx="46074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HỎI THẢO LUẬN</a:t>
            </a:r>
            <a:r>
              <a:rPr lang="en-US" sz="3000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286262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Nói một </a:t>
            </a:r>
            <a:r>
              <a:rPr lang="nl-NL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số đặc điểm về nhà ở và quang cảnh xung quanh nhà ở trong từng hình?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07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43000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hực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063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BD20530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0" cy="200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79" name="Picture 5" descr="BD20530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8988" y="0"/>
            <a:ext cx="2005012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6" descr="BD20530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0"/>
            <a:ext cx="2005013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7" descr="BD20530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5173663"/>
            <a:ext cx="3200400" cy="168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WordArt 10"/>
          <p:cNvSpPr>
            <a:spLocks noChangeArrowheads="1" noChangeShapeType="1" noTextEdit="1"/>
          </p:cNvSpPr>
          <p:nvPr/>
        </p:nvSpPr>
        <p:spPr bwMode="auto">
          <a:xfrm>
            <a:off x="990600" y="381000"/>
            <a:ext cx="7162800" cy="24384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Kính chúc thầy cô sức khỏe - Thành đạt</a:t>
            </a:r>
          </a:p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Chúc các em chăm ngoan - Học giỏi</a:t>
            </a:r>
          </a:p>
        </p:txBody>
      </p:sp>
      <p:pic>
        <p:nvPicPr>
          <p:cNvPr id="24583" name="Picture 11" descr="976225zb6hzhvbh0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819400"/>
            <a:ext cx="65532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854850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47</Words>
  <Application>Microsoft Office PowerPoint</Application>
  <PresentationFormat>On-screen Show (4:3)</PresentationFormat>
  <Paragraphs>69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Georgia</vt:lpstr>
      <vt:lpstr>Times New Roman</vt:lpstr>
      <vt:lpstr>Trebuchet MS</vt:lpstr>
      <vt:lpstr>Slipstream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ThienIT</dc:creator>
  <cp:lastModifiedBy>Windows User</cp:lastModifiedBy>
  <cp:revision>40</cp:revision>
  <dcterms:created xsi:type="dcterms:W3CDTF">2020-08-09T09:43:52Z</dcterms:created>
  <dcterms:modified xsi:type="dcterms:W3CDTF">2023-09-22T01:19:26Z</dcterms:modified>
</cp:coreProperties>
</file>