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  <p:sldMasterId id="2147483695" r:id="rId3"/>
  </p:sldMasterIdLst>
  <p:notesMasterIdLst>
    <p:notesMasterId r:id="rId26"/>
  </p:notesMasterIdLst>
  <p:sldIdLst>
    <p:sldId id="284" r:id="rId4"/>
    <p:sldId id="272" r:id="rId5"/>
    <p:sldId id="257" r:id="rId6"/>
    <p:sldId id="300" r:id="rId7"/>
    <p:sldId id="301" r:id="rId8"/>
    <p:sldId id="302" r:id="rId9"/>
    <p:sldId id="308" r:id="rId10"/>
    <p:sldId id="298" r:id="rId11"/>
    <p:sldId id="311" r:id="rId12"/>
    <p:sldId id="312" r:id="rId13"/>
    <p:sldId id="313" r:id="rId14"/>
    <p:sldId id="314" r:id="rId15"/>
    <p:sldId id="287" r:id="rId16"/>
    <p:sldId id="258" r:id="rId17"/>
    <p:sldId id="310" r:id="rId18"/>
    <p:sldId id="309" r:id="rId19"/>
    <p:sldId id="317" r:id="rId20"/>
    <p:sldId id="306" r:id="rId21"/>
    <p:sldId id="259" r:id="rId22"/>
    <p:sldId id="288" r:id="rId23"/>
    <p:sldId id="307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833B"/>
    <a:srgbClr val="D2A000"/>
    <a:srgbClr val="A68E2A"/>
    <a:srgbClr val="AAB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ADB70-5285-4D0D-B2F3-495D26CD7A88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A8DAD-17B9-4CC6-BB8C-FB6E621A80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4246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4126A-0F9A-4EF8-BD27-BD7BAA59B6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4EB5-D4F1-4AC9-8CD5-9B1F953D1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33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DAF9-F6B7-49B7-8653-C9AF8D67DD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0C29E-4C22-4CE0-B439-2F13838EDC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17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BCCE6-C8DB-472F-8296-55632342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0F925-5A59-4809-AD1F-7A6B3FB328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5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9F846-F219-40F2-B98C-089A216C32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6EC22-7FC7-425A-A508-18EC679E8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49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51047-05BF-41AD-A760-F58BC00825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EAF22-4AB3-4D3F-8684-0D3F959979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6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5BC61-DE93-473D-8C44-E7B0CF3DC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2351B-8DD6-426D-B0E2-37B6A1A068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2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527E2-8CF4-4FED-803A-20326CA967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B43B6-D58A-480F-9BE1-C4CD5A2CF0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95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57405-4BA0-48C5-B6BB-31E136711D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D414A-32E7-4937-8D88-3C8106B119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3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5EB5E-3445-43B3-8914-36D00D3415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1CDA1-E62A-4AA7-9629-DD3B5D352C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22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7B42B-ECA4-4BF5-9C05-C93460E1FA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BBBE5-BE9A-43DF-8AB2-802F6356B7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16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38521-F66D-4538-9CE0-258D69FB16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2BE18-6FBD-4268-8A2B-173FD8C17F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23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256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928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634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367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084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86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86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5604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273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900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325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12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F93C96-C617-4563-A29E-FED4AF7CE6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68329D-95C5-4D4A-930C-58BE43E733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0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089B35D9-AEF9-7001-E344-098F8B03AF0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1275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2.png"/><Relationship Id="rId4" Type="http://schemas.openxmlformats.org/officeDocument/2006/relationships/image" Target="../media/image11.jpe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microsoft.com/office/2007/relationships/hdphoto" Target="../media/hdphoto4.wdp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2.xml"/><Relationship Id="rId7" Type="http://schemas.openxmlformats.org/officeDocument/2006/relationships/slide" Target="slide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35"/>
            <a:ext cx="12191998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86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08096"/>
            <a:ext cx="12191998" cy="304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2882" y="3207905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653482" y="595635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1188085" y="3208020"/>
            <a:ext cx="9546590" cy="1664970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4400" b="1" i="0" u="none" strike="noStrike" kern="10" cap="none" spc="0" normalizeH="0" baseline="0" noProof="0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kumimoji="0" lang="en-US" sz="14400" b="1" i="0" u="none" strike="noStrike" kern="10" cap="none" spc="0" normalizeH="0" baseline="0" noProof="0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kumimoji="0" lang="en-US" sz="14400" b="1" i="0" u="none" strike="noStrike" kern="10" cap="none" spc="0" normalizeH="0" baseline="0" noProof="0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kumimoji="0" lang="en-US" sz="14400" b="1" i="0" u="none" strike="noStrike" kern="10" cap="none" spc="0" normalizeH="0" baseline="0" noProof="0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kumimoji="0" lang="en-US" sz="14400" b="1" i="0" u="none" strike="noStrike" kern="10" cap="none" spc="0" normalizeH="0" baseline="0" noProof="0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kumimoji="0" lang="en-US" sz="14400" b="1" i="0" u="none" strike="noStrike" kern="10" cap="none" spc="0" normalizeH="0" baseline="0" noProof="0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Times New Roman" panose="02020603050405020304"/>
                <a:cs typeface="Times New Roman" panose="02020603050405020304"/>
              </a:rPr>
            </a:br>
            <a:endParaRPr kumimoji="0" lang="en-US" altLang="vi-VN" sz="14400" b="1" i="0" u="none" strike="noStrike" kern="10" cap="none" spc="0" normalizeH="0" baseline="0" noProof="0" dirty="0">
              <a:ln w="12700">
                <a:solidFill>
                  <a:srgbClr val="5B9BD5"/>
                </a:solidFill>
                <a:prstDash val="solid"/>
              </a:ln>
              <a:pattFill prst="pct50">
                <a:fgClr>
                  <a:srgbClr val="5B9BD5"/>
                </a:fgClr>
                <a:bgClr>
                  <a:srgbClr val="5B9BD5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5B9BD5"/>
                </a:outerShdw>
              </a:effectLst>
              <a:uLnTx/>
              <a:uFillTx/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2262873" y="3313110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1622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Đạo đức</a:t>
            </a:r>
          </a:p>
          <a:p>
            <a:pPr marL="0" marR="0" lvl="0" indent="0" algn="ctr" defTabSz="1622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LỚP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flower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494"/>
            <a:ext cx="12192000" cy="6779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2109650" y="954741"/>
            <a:ext cx="4344937" cy="4464075"/>
            <a:chOff x="7876903" y="1423850"/>
            <a:chExt cx="3108960" cy="3380627"/>
          </a:xfrm>
        </p:grpSpPr>
        <p:sp>
          <p:nvSpPr>
            <p:cNvPr id="6" name="Oval 5"/>
            <p:cNvSpPr/>
            <p:nvPr/>
          </p:nvSpPr>
          <p:spPr>
            <a:xfrm>
              <a:off x="7876903" y="1423850"/>
              <a:ext cx="3108960" cy="3239589"/>
            </a:xfrm>
            <a:prstGeom prst="ellipse">
              <a:avLst/>
            </a:prstGeom>
            <a:solidFill>
              <a:srgbClr val="C5833B"/>
            </a:solidFill>
            <a:ln w="5715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l="13992" t="10016" r="5286" b="6963"/>
            <a:stretch/>
          </p:blipFill>
          <p:spPr>
            <a:xfrm>
              <a:off x="7942218" y="1554478"/>
              <a:ext cx="2978330" cy="2978332"/>
            </a:xfrm>
            <a:prstGeom prst="ellipse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88889" l="0" r="892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3151620">
              <a:off x="7849546" y="3964068"/>
              <a:ext cx="1248740" cy="432077"/>
            </a:xfrm>
            <a:prstGeom prst="rect">
              <a:avLst/>
            </a:prstGeom>
          </p:spPr>
        </p:pic>
      </p:grpSp>
      <p:pic>
        <p:nvPicPr>
          <p:cNvPr id="9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883" y="4177477"/>
            <a:ext cx="953589" cy="83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Kết quả hình ảnh cho bike child 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03095">
            <a:off x="8414559" y="3606100"/>
            <a:ext cx="2820011" cy="197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78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 sounds effect [non copyrigh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flower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494"/>
            <a:ext cx="12192000" cy="6779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346" y="1277471"/>
            <a:ext cx="6236138" cy="4725521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214" y="2030505"/>
            <a:ext cx="1035189" cy="102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Kết quả hình ảnh cho lego toy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9484" y="3290047"/>
            <a:ext cx="4611005" cy="259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19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hat-vo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e11dfe2adb952e70ba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881" y="365125"/>
            <a:ext cx="10371736" cy="599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flower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130"/>
            <a:ext cx="12192000" cy="6779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/>
          <p:cNvGrpSpPr/>
          <p:nvPr/>
        </p:nvGrpSpPr>
        <p:grpSpPr>
          <a:xfrm>
            <a:off x="892079" y="1365270"/>
            <a:ext cx="10071847" cy="3234827"/>
            <a:chOff x="1438835" y="2411645"/>
            <a:chExt cx="10071847" cy="3234827"/>
          </a:xfrm>
        </p:grpSpPr>
        <p:sp>
          <p:nvSpPr>
            <p:cNvPr id="4" name="Horizontal Scroll 3"/>
            <p:cNvSpPr/>
            <p:nvPr/>
          </p:nvSpPr>
          <p:spPr>
            <a:xfrm>
              <a:off x="1438835" y="2411645"/>
              <a:ext cx="10071847" cy="3234827"/>
            </a:xfrm>
            <a:prstGeom prst="horizontalScroll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22929" y="3252945"/>
              <a:ext cx="9587753" cy="2189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vi-VN" altLang="en-US" sz="540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srgbClr val="ED7D31">
                      <a:lumMod val="40000"/>
                      <a:lumOff val="6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sao khi mắc lỗi em cần biết nhận lỗi?</a:t>
              </a:r>
            </a:p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 </a:t>
              </a:r>
              <a:endParaRPr lang="en-U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44f0a9d78c68798ded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430" y="534035"/>
            <a:ext cx="10674350" cy="5928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561F22-D620-FAEC-93F0-9D122F21E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" y="160020"/>
            <a:ext cx="1175004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09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E34AE9F7-7E23-4A4E-9AD4-40CCA05D22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37B375C8-F658-8E25-9C25-08832D3AD0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510797-A10A-64D7-FAB8-5A765FB26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"/>
            <a:ext cx="11818620" cy="659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09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544f0a9d78c68798ded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430" y="534035"/>
            <a:ext cx="10674350" cy="592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1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59844" y="1055084"/>
            <a:ext cx="6936323" cy="412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194857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129" y="2820769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92755" y="2041300"/>
            <a:ext cx="68705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</a:rPr>
              <a:t>	</a:t>
            </a:r>
            <a:r>
              <a:rPr lang="en-US" sz="3600" b="1" dirty="0" err="1">
                <a:solidFill>
                  <a:srgbClr val="002060"/>
                </a:solidFill>
              </a:rPr>
              <a:t>Em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đã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từng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mắc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lỗi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với</a:t>
            </a:r>
            <a:r>
              <a:rPr lang="en-US" sz="3600" b="1" dirty="0">
                <a:solidFill>
                  <a:srgbClr val="002060"/>
                </a:solidFill>
              </a:rPr>
              <a:t> ai </a:t>
            </a:r>
            <a:r>
              <a:rPr lang="en-US" sz="3600" b="1" dirty="0" err="1">
                <a:solidFill>
                  <a:srgbClr val="002060"/>
                </a:solidFill>
              </a:rPr>
              <a:t>ch</a:t>
            </a:r>
            <a:r>
              <a:rPr lang="vi-VN" sz="3600" b="1" dirty="0">
                <a:solidFill>
                  <a:srgbClr val="002060"/>
                </a:solidFill>
              </a:rPr>
              <a:t>ư</a:t>
            </a:r>
            <a:r>
              <a:rPr lang="en-US" sz="3600" b="1" dirty="0">
                <a:solidFill>
                  <a:srgbClr val="002060"/>
                </a:solidFill>
              </a:rPr>
              <a:t>a ?</a:t>
            </a:r>
            <a:r>
              <a:rPr lang="en-US" sz="3600" b="1" dirty="0" err="1">
                <a:solidFill>
                  <a:srgbClr val="002060"/>
                </a:solidFill>
              </a:rPr>
              <a:t>Em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đã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làm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gì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để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nhận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lỗi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sửa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lỗi</a:t>
            </a:r>
            <a:r>
              <a:rPr lang="en-US" sz="3600" b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257677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59d944be610194e400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550" y="365125"/>
            <a:ext cx="10763885" cy="593979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8086725" y="781050"/>
            <a:ext cx="4128770" cy="38614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Thật thà nhận lỗi với mẹ và xin mẹ tha thứ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108202"/>
            <a:ext cx="5219700" cy="2277863"/>
          </a:xfrm>
          <a:prstGeom prst="rect">
            <a:avLst/>
          </a:prstGeom>
        </p:spPr>
      </p:pic>
      <p:pic>
        <p:nvPicPr>
          <p:cNvPr id="3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1839" y="6121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458200" y="4849091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flower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" y="0"/>
            <a:ext cx="12719901" cy="6779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5413" y="1141412"/>
            <a:ext cx="116043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F664A0-27EA-45B6-B44B-84E01862A3E4}"/>
              </a:ext>
            </a:extLst>
          </p:cNvPr>
          <p:cNvSpPr/>
          <p:nvPr/>
        </p:nvSpPr>
        <p:spPr>
          <a:xfrm>
            <a:off x="48703" y="3254587"/>
            <a:ext cx="125926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Tổng hợp 500 Hình nền powerpoint đẹp 16.9 Chuẩn độ phân giải rộng, phù hợp  với nhiều loại màn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0798"/>
            <a:ext cx="12192001" cy="695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3" descr="1e2e5cc12e9ad1c4888b"/>
          <p:cNvPicPr>
            <a:picLocks noChangeAspect="1"/>
          </p:cNvPicPr>
          <p:nvPr/>
        </p:nvPicPr>
        <p:blipFill rotWithShape="1">
          <a:blip r:embed="rId3"/>
          <a:srcRect l="13637" r="35954"/>
          <a:stretch/>
        </p:blipFill>
        <p:spPr>
          <a:xfrm>
            <a:off x="2003611" y="2363202"/>
            <a:ext cx="5997389" cy="43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8991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45870b86012c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95801" y="2971800"/>
            <a:ext cx="2648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Củng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cố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e11dfe2adb952e70ba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881" y="365125"/>
            <a:ext cx="10371736" cy="5993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flower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494"/>
            <a:ext cx="12192000" cy="6779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>
            <a:off x="2155371" y="1111249"/>
            <a:ext cx="4415246" cy="3997235"/>
            <a:chOff x="6492240" y="444138"/>
            <a:chExt cx="2710407" cy="2429692"/>
          </a:xfrm>
        </p:grpSpPr>
        <p:sp>
          <p:nvSpPr>
            <p:cNvPr id="8" name="Oval 7"/>
            <p:cNvSpPr/>
            <p:nvPr/>
          </p:nvSpPr>
          <p:spPr>
            <a:xfrm>
              <a:off x="6492240" y="444138"/>
              <a:ext cx="2710407" cy="24296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rgbClr val="D2A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4811"/>
            <a:stretch/>
          </p:blipFill>
          <p:spPr>
            <a:xfrm>
              <a:off x="6492240" y="444138"/>
              <a:ext cx="2710406" cy="2276883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184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flower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494"/>
            <a:ext cx="12192000" cy="6779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2109650" y="954741"/>
            <a:ext cx="4344937" cy="4464075"/>
            <a:chOff x="7876903" y="1423850"/>
            <a:chExt cx="3108960" cy="3380627"/>
          </a:xfrm>
        </p:grpSpPr>
        <p:sp>
          <p:nvSpPr>
            <p:cNvPr id="6" name="Oval 5"/>
            <p:cNvSpPr/>
            <p:nvPr/>
          </p:nvSpPr>
          <p:spPr>
            <a:xfrm>
              <a:off x="7876903" y="1423850"/>
              <a:ext cx="3108960" cy="3239589"/>
            </a:xfrm>
            <a:prstGeom prst="ellipse">
              <a:avLst/>
            </a:prstGeom>
            <a:solidFill>
              <a:srgbClr val="C5833B"/>
            </a:solidFill>
            <a:ln w="57150">
              <a:solidFill>
                <a:srgbClr val="7030A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3992" t="10016" r="5286" b="6963"/>
            <a:stretch/>
          </p:blipFill>
          <p:spPr>
            <a:xfrm>
              <a:off x="7942218" y="1554478"/>
              <a:ext cx="2978330" cy="2978332"/>
            </a:xfrm>
            <a:prstGeom prst="ellipse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8889" l="0" r="8923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3151620">
              <a:off x="7849546" y="3964068"/>
              <a:ext cx="1248740" cy="432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03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flower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494"/>
            <a:ext cx="12192000" cy="6779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346" y="1277471"/>
            <a:ext cx="6236138" cy="472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0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e11dfe2adb952e70ba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881" y="365125"/>
            <a:ext cx="10371736" cy="599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0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-419100"/>
            <a:ext cx="9424988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0550" y="5413375"/>
            <a:ext cx="116205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19400" y="1524000"/>
            <a:ext cx="6096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600">
                <a:solidFill>
                  <a:srgbClr val="FF0000"/>
                </a:solidFill>
                <a:latin typeface="UTM Azuki"/>
                <a:cs typeface="Arial" pitchFamily="34" charset="0"/>
              </a:rPr>
              <a:t>  </a:t>
            </a:r>
            <a:r>
              <a:rPr lang="en-US" sz="8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MÓN QUÀ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BẤT NGỜ</a:t>
            </a:r>
            <a:endParaRPr lang="en-US" sz="8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ight Arrow 1">
            <a:hlinkClick r:id="rId7" action="ppaction://hlinksldjump"/>
          </p:cNvPr>
          <p:cNvSpPr/>
          <p:nvPr/>
        </p:nvSpPr>
        <p:spPr>
          <a:xfrm>
            <a:off x="2667000" y="4343400"/>
            <a:ext cx="2057400" cy="1219200"/>
          </a:xfrm>
          <a:prstGeom prst="rightArrow">
            <a:avLst/>
          </a:prstGeom>
          <a:solidFill>
            <a:srgbClr val="FFFF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29400" y="10658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2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0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flower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494"/>
            <a:ext cx="12192000" cy="6779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>
            <a:off x="2155371" y="1111249"/>
            <a:ext cx="4415246" cy="3997235"/>
            <a:chOff x="6492240" y="444138"/>
            <a:chExt cx="2710407" cy="2429692"/>
          </a:xfrm>
        </p:grpSpPr>
        <p:sp>
          <p:nvSpPr>
            <p:cNvPr id="8" name="Oval 7"/>
            <p:cNvSpPr/>
            <p:nvPr/>
          </p:nvSpPr>
          <p:spPr>
            <a:xfrm>
              <a:off x="6492240" y="444138"/>
              <a:ext cx="2710407" cy="24296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rgbClr val="D2A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/>
            <a:srcRect l="4811"/>
            <a:stretch/>
          </p:blipFill>
          <p:spPr>
            <a:xfrm>
              <a:off x="6492240" y="444138"/>
              <a:ext cx="2710406" cy="2276883"/>
            </a:xfrm>
            <a:prstGeom prst="ellipse">
              <a:avLst/>
            </a:prstGeom>
          </p:spPr>
        </p:pic>
      </p:grpSp>
      <p:pic>
        <p:nvPicPr>
          <p:cNvPr id="10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54" y="2150440"/>
            <a:ext cx="953589" cy="83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Kết quả hình ảnh cho bag school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1650" y="3401033"/>
            <a:ext cx="2968006" cy="296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29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ah sounds effect [non copyrigh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120</Words>
  <Application>Microsoft Office PowerPoint</Application>
  <PresentationFormat>Widescreen</PresentationFormat>
  <Paragraphs>15</Paragraphs>
  <Slides>22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等线</vt:lpstr>
      <vt:lpstr>宋体</vt:lpstr>
      <vt:lpstr>Arial</vt:lpstr>
      <vt:lpstr>Calibri</vt:lpstr>
      <vt:lpstr>Calibri Light</vt:lpstr>
      <vt:lpstr>Cambria</vt:lpstr>
      <vt:lpstr>Segoe UI</vt:lpstr>
      <vt:lpstr>Times New Roman</vt:lpstr>
      <vt:lpstr>UTM Azuki</vt:lpstr>
      <vt:lpstr>Office Theme</vt:lpstr>
      <vt:lpstr>1_Office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36</cp:revision>
  <dcterms:created xsi:type="dcterms:W3CDTF">2020-08-26T09:35:00Z</dcterms:created>
  <dcterms:modified xsi:type="dcterms:W3CDTF">2024-03-25T16:13:59Z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