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70" r:id="rId5"/>
    <p:sldId id="281" r:id="rId6"/>
    <p:sldId id="271" r:id="rId7"/>
    <p:sldId id="258" r:id="rId8"/>
    <p:sldId id="279" r:id="rId9"/>
    <p:sldId id="274" r:id="rId10"/>
    <p:sldId id="275" r:id="rId11"/>
    <p:sldId id="273" r:id="rId12"/>
    <p:sldId id="276" r:id="rId13"/>
    <p:sldId id="278" r:id="rId14"/>
    <p:sldId id="260" r:id="rId15"/>
    <p:sldId id="282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023505" y="1801710"/>
            <a:ext cx="11168495" cy="38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err="1">
                <a:latin typeface="VNI-Avo" pitchFamily="2" charset="0"/>
              </a:rPr>
              <a:t>ñöôïc</a:t>
            </a:r>
            <a:r>
              <a:rPr lang="en-US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8839"/>
              </p:ext>
            </p:extLst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VNI-Avo" pitchFamily="2" charset="0"/>
              </a:rPr>
              <a:t>2. </a:t>
            </a:r>
            <a:r>
              <a:rPr lang="en-US" sz="3000" dirty="0" err="1">
                <a:latin typeface="VNI-Avo" pitchFamily="2" charset="0"/>
              </a:rPr>
              <a:t>Vieát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öùng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duïng</a:t>
            </a:r>
            <a:r>
              <a:rPr lang="en-US" sz="3000" dirty="0">
                <a:latin typeface="VNI-Avo" pitchFamily="2" charset="0"/>
              </a:rPr>
              <a:t>: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Röøng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caây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vöôn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mình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ñoùn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naéng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mai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81516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21D0-FD13-46CA-A38E-946F8C77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54008"/>
            <a:ext cx="1199110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Döïa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yù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ñoaùn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noäi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endParaRPr lang="en-US" dirty="0">
              <a:latin typeface="VNI-Avo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Hoà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nöôùc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vaø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maây</a:t>
            </a:r>
            <a:endParaRPr lang="en-US" dirty="0">
              <a:solidFill>
                <a:srgbClr val="FF6600"/>
              </a:solidFill>
              <a:latin typeface="VNI-Avo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332284-0AEB-4BCB-81F7-DF5964D88B36}"/>
              </a:ext>
            </a:extLst>
          </p:cNvPr>
          <p:cNvGrpSpPr/>
          <p:nvPr/>
        </p:nvGrpSpPr>
        <p:grpSpPr>
          <a:xfrm>
            <a:off x="372336" y="-31402"/>
            <a:ext cx="3132859" cy="732127"/>
            <a:chOff x="552449" y="681036"/>
            <a:chExt cx="3132859" cy="732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2DE2F5-DED8-4378-8E7C-4779EF384A47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B475ABBB-CB21-4F89-A97B-0B9F98F879B3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B6773D54-4CEA-445C-929C-5766E3459580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47750-3BC2-431B-9BAE-0BF8BED0F15A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VÀ NGHE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E94BA-D675-4EAE-A0FB-2C37966D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4730" r="36364" b="12508"/>
          <a:stretch/>
        </p:blipFill>
        <p:spPr>
          <a:xfrm>
            <a:off x="1676400" y="1981201"/>
            <a:ext cx="9171708" cy="4987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2AD09-F4B6-496F-8294-AB6AA5A249AB}"/>
              </a:ext>
            </a:extLst>
          </p:cNvPr>
          <p:cNvSpPr txBox="1"/>
          <p:nvPr/>
        </p:nvSpPr>
        <p:spPr>
          <a:xfrm>
            <a:off x="3705946" y="1891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3624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2731-3F3F-46CA-8811-ED81ADD5E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Nghe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F9F1D-8E75-489F-9546-1E47B4B0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0" r="2045" b="34942"/>
          <a:stretch/>
        </p:blipFill>
        <p:spPr>
          <a:xfrm>
            <a:off x="124691" y="3135601"/>
            <a:ext cx="11942618" cy="19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1008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HP211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Administrator</cp:lastModifiedBy>
  <cp:revision>43</cp:revision>
  <dcterms:created xsi:type="dcterms:W3CDTF">2021-07-06T02:11:11Z</dcterms:created>
  <dcterms:modified xsi:type="dcterms:W3CDTF">2022-01-06T02:00:00Z</dcterms:modified>
</cp:coreProperties>
</file>