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80" r:id="rId3"/>
    <p:sldId id="272" r:id="rId4"/>
    <p:sldId id="273" r:id="rId5"/>
    <p:sldId id="274" r:id="rId6"/>
    <p:sldId id="275" r:id="rId7"/>
    <p:sldId id="276" r:id="rId8"/>
    <p:sldId id="264" r:id="rId9"/>
    <p:sldId id="277" r:id="rId10"/>
    <p:sldId id="281" r:id="rId11"/>
    <p:sldId id="266" r:id="rId12"/>
    <p:sldId id="278" r:id="rId13"/>
    <p:sldId id="279" r:id="rId14"/>
    <p:sldId id="270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=""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=""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=""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=""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=""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=""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=""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=""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=""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=""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=""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=""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=""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=""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=""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837127"/>
            <a:ext cx="9285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sáu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</a:t>
            </a:r>
            <a:r>
              <a:rPr lang="en-US" sz="4000" dirty="0" smtClean="0"/>
              <a:t>4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</a:t>
            </a:r>
            <a:r>
              <a:rPr lang="en-US" sz="4000" dirty="0" smtClean="0"/>
              <a:t>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2022</a:t>
            </a:r>
          </a:p>
          <a:p>
            <a:pPr algn="ctr"/>
            <a:r>
              <a:rPr lang="en-US" sz="4000" dirty="0" err="1" smtClean="0"/>
              <a:t>Đạo</a:t>
            </a:r>
            <a:r>
              <a:rPr lang="en-US" sz="4000" dirty="0" smtClean="0"/>
              <a:t> </a:t>
            </a:r>
            <a:r>
              <a:rPr lang="en-US" sz="4000" dirty="0" err="1" smtClean="0"/>
              <a:t>đức</a:t>
            </a:r>
            <a:endParaRPr lang="en-US" sz="4000" dirty="0" smtClean="0"/>
          </a:p>
          <a:p>
            <a:pPr algn="ctr"/>
            <a:r>
              <a:rPr lang="en-US" sz="4000" dirty="0" err="1" smtClean="0"/>
              <a:t>Bài</a:t>
            </a:r>
            <a:r>
              <a:rPr lang="en-US" sz="4000" dirty="0" smtClean="0"/>
              <a:t> 11: </a:t>
            </a:r>
            <a:r>
              <a:rPr lang="en-US" sz="4000" dirty="0" err="1" smtClean="0"/>
              <a:t>Tìm</a:t>
            </a:r>
            <a:r>
              <a:rPr lang="en-US" sz="4000" dirty="0" smtClean="0"/>
              <a:t> </a:t>
            </a:r>
            <a:r>
              <a:rPr lang="en-US" sz="4000" dirty="0" err="1" smtClean="0"/>
              <a:t>kiếm</a:t>
            </a:r>
            <a:r>
              <a:rPr lang="en-US" sz="4000" dirty="0" smtClean="0"/>
              <a:t> </a:t>
            </a:r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hỗ</a:t>
            </a:r>
            <a:r>
              <a:rPr lang="en-US" sz="4000" dirty="0" smtClean="0"/>
              <a:t> </a:t>
            </a:r>
            <a:r>
              <a:rPr lang="en-US" sz="4000" dirty="0" err="1" smtClean="0"/>
              <a:t>trợ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 (</a:t>
            </a:r>
            <a:r>
              <a:rPr lang="en-US" sz="4000" dirty="0" err="1" smtClean="0"/>
              <a:t>Tiết</a:t>
            </a:r>
            <a:r>
              <a:rPr lang="en-US" sz="4000" dirty="0" smtClean="0"/>
              <a:t> 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37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=""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=""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=""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837127"/>
            <a:ext cx="9285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năm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</a:t>
            </a:r>
            <a:r>
              <a:rPr lang="en-US" sz="4000" dirty="0" smtClean="0"/>
              <a:t>4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</a:t>
            </a:r>
            <a:r>
              <a:rPr lang="en-US" sz="4000" dirty="0" smtClean="0"/>
              <a:t>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2022</a:t>
            </a:r>
          </a:p>
          <a:p>
            <a:pPr algn="ctr"/>
            <a:r>
              <a:rPr lang="en-US" sz="4000" dirty="0" err="1" smtClean="0"/>
              <a:t>Đạo</a:t>
            </a:r>
            <a:r>
              <a:rPr lang="en-US" sz="4000" dirty="0" smtClean="0"/>
              <a:t> </a:t>
            </a:r>
            <a:r>
              <a:rPr lang="en-US" sz="4000" dirty="0" err="1" smtClean="0"/>
              <a:t>đức</a:t>
            </a:r>
            <a:endParaRPr lang="en-US" sz="4000" dirty="0" smtClean="0"/>
          </a:p>
          <a:p>
            <a:pPr algn="ctr"/>
            <a:r>
              <a:rPr lang="en-US" sz="4000" dirty="0" err="1" smtClean="0"/>
              <a:t>Bài</a:t>
            </a:r>
            <a:r>
              <a:rPr lang="en-US" sz="4000" dirty="0" smtClean="0"/>
              <a:t> 11: </a:t>
            </a:r>
            <a:r>
              <a:rPr lang="en-US" sz="4000" dirty="0" err="1" smtClean="0"/>
              <a:t>Tìm</a:t>
            </a:r>
            <a:r>
              <a:rPr lang="en-US" sz="4000" dirty="0" smtClean="0"/>
              <a:t> </a:t>
            </a:r>
            <a:r>
              <a:rPr lang="en-US" sz="4000" dirty="0" err="1" smtClean="0"/>
              <a:t>kiếm</a:t>
            </a:r>
            <a:r>
              <a:rPr lang="en-US" sz="4000" dirty="0" smtClean="0"/>
              <a:t> </a:t>
            </a:r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hỗ</a:t>
            </a:r>
            <a:r>
              <a:rPr lang="en-US" sz="4000" dirty="0" smtClean="0"/>
              <a:t> </a:t>
            </a:r>
            <a:r>
              <a:rPr lang="en-US" sz="4000" dirty="0" err="1" smtClean="0"/>
              <a:t>trợ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 (</a:t>
            </a:r>
            <a:r>
              <a:rPr lang="en-US" sz="4000" dirty="0" err="1" smtClean="0"/>
              <a:t>Tiết</a:t>
            </a:r>
            <a:r>
              <a:rPr lang="en-US" sz="4000" dirty="0" smtClean="0"/>
              <a:t> 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05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=""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=""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=""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=""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=""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=""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=""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407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MTBA</cp:lastModifiedBy>
  <cp:revision>59</cp:revision>
  <dcterms:created xsi:type="dcterms:W3CDTF">2021-06-11T02:39:36Z</dcterms:created>
  <dcterms:modified xsi:type="dcterms:W3CDTF">2022-03-04T03:23:00Z</dcterms:modified>
</cp:coreProperties>
</file>