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9" r:id="rId2"/>
    <p:sldId id="272" r:id="rId3"/>
    <p:sldId id="283" r:id="rId4"/>
    <p:sldId id="273" r:id="rId5"/>
    <p:sldId id="280" r:id="rId6"/>
    <p:sldId id="274" r:id="rId7"/>
    <p:sldId id="275" r:id="rId8"/>
    <p:sldId id="276" r:id="rId9"/>
    <p:sldId id="284" r:id="rId10"/>
    <p:sldId id="264" r:id="rId11"/>
    <p:sldId id="281" r:id="rId12"/>
    <p:sldId id="266" r:id="rId13"/>
    <p:sldId id="282" r:id="rId14"/>
    <p:sldId id="270" r:id="rId15"/>
  </p:sldIdLst>
  <p:sldSz cx="12192000" cy="6858000"/>
  <p:notesSz cx="6858000" cy="9144000"/>
  <p:custDataLst>
    <p:tags r:id="rId16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85C"/>
    <a:srgbClr val="B4EFFF"/>
    <a:srgbClr val="000000"/>
    <a:srgbClr val="F72F98"/>
    <a:srgbClr val="F8526B"/>
    <a:srgbClr val="F786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3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=""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=""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=""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=""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=""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=""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=""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7603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758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=""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=""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=""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=""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=""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=""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=""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=""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=""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=""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=""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0823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03532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69" y="55540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="" xmlns:a16="http://schemas.microsoft.com/office/drawing/2014/main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31" y="2675710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323F362A-C07B-4CE2-A439-135B6FDD1EED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4984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594B95B1-1189-4793-8289-D679E108CC8F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11877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=""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48920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07382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2103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6756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=""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6" y="1482254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6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="" xmlns:a16="http://schemas.microsoft.com/office/drawing/2014/main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0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="" xmlns:a16="http://schemas.microsoft.com/office/drawing/2014/main" id="{A8F09454-8788-4190-86FB-DD38471C58D1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="" xmlns:a16="http://schemas.microsoft.com/office/drawing/2014/main" id="{7475D6F5-5CC9-4492-88E1-8F3ADE6303ED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="" xmlns:a16="http://schemas.microsoft.com/office/drawing/2014/main" id="{5DAD4EC7-8CC9-4988-9B2E-EE5891519296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="" xmlns:a16="http://schemas.microsoft.com/office/drawing/2014/main" id="{47CA47C2-FDAD-4CE4-8131-DFCABFC8BA3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="" xmlns:a16="http://schemas.microsoft.com/office/drawing/2014/main" id="{314752F8-EF0C-43B8-9AA3-5B5800B38D7C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="" xmlns:a16="http://schemas.microsoft.com/office/drawing/2014/main" id="{10E76702-E494-42C2-821E-CFEA1D7FF992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E4AAE9D6-32CE-4088-98EA-A98425878F81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22371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9308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3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="" xmlns:a16="http://schemas.microsoft.com/office/drawing/2014/main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="" xmlns:a16="http://schemas.microsoft.com/office/drawing/2014/main" id="{9A9E6374-6F27-4919-828F-EDB8D36687CA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="" xmlns:a16="http://schemas.microsoft.com/office/drawing/2014/main" id="{08181C7D-9182-4C61-8E2B-2996BEB330D7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="" xmlns:a16="http://schemas.microsoft.com/office/drawing/2014/main" id="{A84F8B0B-AD1E-4180-B7EC-F7275A58B3C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="" xmlns:a16="http://schemas.microsoft.com/office/drawing/2014/main" id="{FA4B92BF-D0D0-45F0-8607-EDCF53D9735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="" xmlns:a16="http://schemas.microsoft.com/office/drawing/2014/main" id="{B0B3D858-9A4A-4251-9AA5-F05D60970416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="" xmlns:a16="http://schemas.microsoft.com/office/drawing/2014/main" id="{E13B4C12-5701-460B-86DE-FEE31944CC33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5EF186DA-4F6F-4EB7-B7BF-4A5C7D7582CD}"/>
              </a:ext>
            </a:extLst>
          </p:cNvPr>
          <p:cNvSpPr txBox="1"/>
          <p:nvPr userDrawn="1"/>
        </p:nvSpPr>
        <p:spPr>
          <a:xfrm>
            <a:off x="9027688" y="6604772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5099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0528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0256798B-C569-4288-8547-D3A8F47EE487}"/>
              </a:ext>
            </a:extLst>
          </p:cNvPr>
          <p:cNvSpPr txBox="1"/>
          <p:nvPr userDrawn="1"/>
        </p:nvSpPr>
        <p:spPr>
          <a:xfrm>
            <a:off x="48280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="" xmlns:a16="http://schemas.microsoft.com/office/drawing/2014/main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4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BF89F3C3-1506-4047-95DD-45D7831B32ED}"/>
              </a:ext>
            </a:extLst>
          </p:cNvPr>
          <p:cNvSpPr txBox="1"/>
          <p:nvPr userDrawn="1"/>
        </p:nvSpPr>
        <p:spPr>
          <a:xfrm>
            <a:off x="6874155" y="6584138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6814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6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1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6" Type="http://schemas.openxmlformats.org/officeDocument/2006/relationships/image" Target="../media/image21.png"/><Relationship Id="rId5" Type="http://schemas.openxmlformats.org/officeDocument/2006/relationships/image" Target="../media/image22.png"/><Relationship Id="rId4" Type="http://schemas.microsoft.com/office/2007/relationships/hdphoto" Target="../media/hdphoto1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6" Type="http://schemas.microsoft.com/office/2007/relationships/hdphoto" Target="../media/hdphoto12.wdp"/><Relationship Id="rId5" Type="http://schemas.openxmlformats.org/officeDocument/2006/relationships/image" Target="../media/image23.png"/><Relationship Id="rId4" Type="http://schemas.microsoft.com/office/2007/relationships/hdphoto" Target="../media/hdphoto1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6" Type="http://schemas.microsoft.com/office/2007/relationships/hdphoto" Target="../media/hdphoto13.wdp"/><Relationship Id="rId5" Type="http://schemas.openxmlformats.org/officeDocument/2006/relationships/image" Target="../media/image25.png"/><Relationship Id="rId4" Type="http://schemas.microsoft.com/office/2007/relationships/hdphoto" Target="../media/hdphoto1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5" Type="http://schemas.openxmlformats.org/officeDocument/2006/relationships/image" Target="../media/image28.png"/><Relationship Id="rId4" Type="http://schemas.microsoft.com/office/2007/relationships/hdphoto" Target="../media/hdphoto1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6" Type="http://schemas.microsoft.com/office/2007/relationships/hdphoto" Target="../media/hdphoto6.wdp"/><Relationship Id="rId5" Type="http://schemas.openxmlformats.org/officeDocument/2006/relationships/image" Target="../media/image14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6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10" Type="http://schemas.microsoft.com/office/2007/relationships/hdphoto" Target="../media/hdphoto7.wdp"/><Relationship Id="rId4" Type="http://schemas.microsoft.com/office/2007/relationships/hdphoto" Target="../media/hdphoto8.wdp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Relationship Id="rId6" Type="http://schemas.microsoft.com/office/2007/relationships/hdphoto" Target="../media/hdphoto10.wdp"/><Relationship Id="rId5" Type="http://schemas.openxmlformats.org/officeDocument/2006/relationships/image" Target="../media/image18.png"/><Relationship Id="rId4" Type="http://schemas.microsoft.com/office/2007/relationships/hdphoto" Target="../media/hdphoto9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.xml"/><Relationship Id="rId6" Type="http://schemas.microsoft.com/office/2007/relationships/hdphoto" Target="../media/hdphoto9.wdp"/><Relationship Id="rId5" Type="http://schemas.openxmlformats.org/officeDocument/2006/relationships/image" Target="../media/image17.png"/><Relationship Id="rId4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F293CC7-4AA3-4263-86BF-82B2BF7B45D0}"/>
              </a:ext>
            </a:extLst>
          </p:cNvPr>
          <p:cNvSpPr txBox="1"/>
          <p:nvPr/>
        </p:nvSpPr>
        <p:spPr>
          <a:xfrm>
            <a:off x="217714" y="0"/>
            <a:ext cx="22557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>
                <a:solidFill>
                  <a:schemeClr val="accent2"/>
                </a:solidFill>
                <a:latin typeface="+mj-lt"/>
              </a:rPr>
              <a:t>BÀI </a:t>
            </a:r>
            <a:r>
              <a:rPr lang="en-US" sz="5400" dirty="0">
                <a:solidFill>
                  <a:schemeClr val="accent2"/>
                </a:solidFill>
                <a:latin typeface="+mj-lt"/>
              </a:rPr>
              <a:t>12</a:t>
            </a:r>
            <a:endParaRPr lang="vi-VN" sz="54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E5910A4-4648-45A7-A1E5-287DDCC00F12}"/>
              </a:ext>
            </a:extLst>
          </p:cNvPr>
          <p:cNvSpPr txBox="1"/>
          <p:nvPr/>
        </p:nvSpPr>
        <p:spPr>
          <a:xfrm>
            <a:off x="1468582" y="1199062"/>
            <a:ext cx="70103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2060"/>
                </a:solidFill>
                <a:latin typeface="+mj-lt"/>
              </a:rPr>
              <a:t>TÌM KIẾM SỰ HỖ TRỢ KHI Ở TRƯỜNG</a:t>
            </a:r>
            <a:endParaRPr lang="vi-VN" sz="6000" dirty="0">
              <a:solidFill>
                <a:srgbClr val="00206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688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665162" y="435862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=""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534849" y="1737815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953007" y="1724588"/>
            <a:ext cx="109777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B050"/>
                </a:solidFill>
              </a:rPr>
              <a:t>Em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đồng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hoặc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không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đồng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với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việc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làm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của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bạn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nào</a:t>
            </a:r>
            <a:r>
              <a:rPr lang="en-US" sz="2800" b="1" dirty="0">
                <a:solidFill>
                  <a:srgbClr val="00B050"/>
                </a:solidFill>
              </a:rPr>
              <a:t>? </a:t>
            </a:r>
            <a:r>
              <a:rPr lang="en-US" sz="2800" b="1" dirty="0" err="1">
                <a:solidFill>
                  <a:srgbClr val="00B050"/>
                </a:solidFill>
              </a:rPr>
              <a:t>Vì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sao</a:t>
            </a:r>
            <a:r>
              <a:rPr lang="en-US" sz="2800" b="1" dirty="0">
                <a:solidFill>
                  <a:srgbClr val="00B050"/>
                </a:solidFill>
              </a:rPr>
              <a:t>?</a:t>
            </a:r>
            <a:endParaRPr lang="vi-VN" sz="2800" b="1" dirty="0">
              <a:solidFill>
                <a:srgbClr val="00B050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13C26CF6-7B86-472F-9BB1-505A566C86EC}"/>
              </a:ext>
            </a:extLst>
          </p:cNvPr>
          <p:cNvGrpSpPr/>
          <p:nvPr/>
        </p:nvGrpSpPr>
        <p:grpSpPr>
          <a:xfrm>
            <a:off x="1295330" y="2518670"/>
            <a:ext cx="4373563" cy="3321271"/>
            <a:chOff x="6653736" y="978559"/>
            <a:chExt cx="4373563" cy="3321271"/>
          </a:xfrm>
        </p:grpSpPr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614D27EF-07EA-4D38-B877-40F1FD7324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3136" t="-2554" r="-4267"/>
            <a:stretch/>
          </p:blipFill>
          <p:spPr>
            <a:xfrm>
              <a:off x="6653736" y="978559"/>
              <a:ext cx="4373563" cy="3321271"/>
            </a:xfrm>
            <a:prstGeom prst="rect">
              <a:avLst/>
            </a:prstGeom>
          </p:spPr>
        </p:pic>
        <p:sp>
          <p:nvSpPr>
            <p:cNvPr id="16" name="Diamond 15">
              <a:extLst>
                <a:ext uri="{FF2B5EF4-FFF2-40B4-BE49-F238E27FC236}">
                  <a16:creationId xmlns="" xmlns:a16="http://schemas.microsoft.com/office/drawing/2014/main" id="{7207A8F4-4306-4B5A-AFB1-66E62300D4CE}"/>
                </a:ext>
              </a:extLst>
            </p:cNvPr>
            <p:cNvSpPr/>
            <p:nvPr/>
          </p:nvSpPr>
          <p:spPr>
            <a:xfrm>
              <a:off x="7153525" y="2067571"/>
              <a:ext cx="389589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2"/>
                  </a:solidFill>
                </a:rPr>
                <a:t>1</a:t>
              </a:r>
              <a:endParaRPr lang="vi-VN" sz="2800" b="1" dirty="0">
                <a:solidFill>
                  <a:schemeClr val="bg2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885A63CD-1FAE-41FD-BAAA-F0A6B4DA328F}"/>
                </a:ext>
              </a:extLst>
            </p:cNvPr>
            <p:cNvSpPr txBox="1"/>
            <p:nvPr/>
          </p:nvSpPr>
          <p:spPr>
            <a:xfrm>
              <a:off x="7348320" y="1876284"/>
              <a:ext cx="2859314" cy="1619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300" dirty="0" err="1">
                  <a:solidFill>
                    <a:schemeClr val="bg2"/>
                  </a:solidFill>
                </a:rPr>
                <a:t>Huy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thường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khóc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khi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bị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các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bạn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trêu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chọc</a:t>
              </a:r>
              <a:r>
                <a:rPr lang="en-US" sz="2300" dirty="0">
                  <a:solidFill>
                    <a:schemeClr val="bg2"/>
                  </a:solidFill>
                </a:rPr>
                <a:t>.</a:t>
              </a:r>
              <a:endParaRPr lang="vi-VN" sz="23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D9C24DDF-44EF-49B4-AC60-9757B84EEA67}"/>
              </a:ext>
            </a:extLst>
          </p:cNvPr>
          <p:cNvGrpSpPr/>
          <p:nvPr/>
        </p:nvGrpSpPr>
        <p:grpSpPr>
          <a:xfrm>
            <a:off x="6467142" y="2461942"/>
            <a:ext cx="4373562" cy="3636766"/>
            <a:chOff x="6467142" y="2461942"/>
            <a:chExt cx="4373562" cy="3636766"/>
          </a:xfrm>
        </p:grpSpPr>
        <p:grpSp>
          <p:nvGrpSpPr>
            <p:cNvPr id="20" name="Group 19">
              <a:extLst>
                <a:ext uri="{FF2B5EF4-FFF2-40B4-BE49-F238E27FC236}">
                  <a16:creationId xmlns="" xmlns:a16="http://schemas.microsoft.com/office/drawing/2014/main" id="{AE579589-181E-4F74-B78E-A7754BCB2325}"/>
                </a:ext>
              </a:extLst>
            </p:cNvPr>
            <p:cNvGrpSpPr/>
            <p:nvPr/>
          </p:nvGrpSpPr>
          <p:grpSpPr>
            <a:xfrm>
              <a:off x="6467142" y="2461942"/>
              <a:ext cx="4373562" cy="3636766"/>
              <a:chOff x="5816557" y="2904157"/>
              <a:chExt cx="3370985" cy="2935784"/>
            </a:xfrm>
          </p:grpSpPr>
          <p:sp>
            <p:nvSpPr>
              <p:cNvPr id="18" name="Star: 5 Points 17">
                <a:extLst>
                  <a:ext uri="{FF2B5EF4-FFF2-40B4-BE49-F238E27FC236}">
                    <a16:creationId xmlns="" xmlns:a16="http://schemas.microsoft.com/office/drawing/2014/main" id="{E347FAD7-3FE4-4BA9-9EFC-ACAAD7D16FA3}"/>
                  </a:ext>
                </a:extLst>
              </p:cNvPr>
              <p:cNvSpPr/>
              <p:nvPr/>
            </p:nvSpPr>
            <p:spPr>
              <a:xfrm>
                <a:off x="5816557" y="2904157"/>
                <a:ext cx="3370985" cy="2935784"/>
              </a:xfrm>
              <a:prstGeom prst="star5">
                <a:avLst>
                  <a:gd name="adj" fmla="val 32427"/>
                  <a:gd name="hf" fmla="val 105146"/>
                  <a:gd name="vf" fmla="val 110557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Star: 5 Points 18">
                <a:extLst>
                  <a:ext uri="{FF2B5EF4-FFF2-40B4-BE49-F238E27FC236}">
                    <a16:creationId xmlns="" xmlns:a16="http://schemas.microsoft.com/office/drawing/2014/main" id="{CE49717A-137C-4429-AB38-7784FF3A20EE}"/>
                  </a:ext>
                </a:extLst>
              </p:cNvPr>
              <p:cNvSpPr/>
              <p:nvPr/>
            </p:nvSpPr>
            <p:spPr>
              <a:xfrm>
                <a:off x="6063297" y="3097650"/>
                <a:ext cx="2931555" cy="2548798"/>
              </a:xfrm>
              <a:prstGeom prst="star5">
                <a:avLst>
                  <a:gd name="adj" fmla="val 32427"/>
                  <a:gd name="hf" fmla="val 105146"/>
                  <a:gd name="vf" fmla="val 110557"/>
                </a:avLst>
              </a:prstGeom>
              <a:ln>
                <a:solidFill>
                  <a:schemeClr val="bg1">
                    <a:lumMod val="20000"/>
                    <a:lumOff val="80000"/>
                  </a:schemeClr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Diamond 20">
              <a:extLst>
                <a:ext uri="{FF2B5EF4-FFF2-40B4-BE49-F238E27FC236}">
                  <a16:creationId xmlns="" xmlns:a16="http://schemas.microsoft.com/office/drawing/2014/main" id="{044B1B3F-D9E9-4D73-9E38-0B6DE8BC3B2D}"/>
                </a:ext>
              </a:extLst>
            </p:cNvPr>
            <p:cNvSpPr/>
            <p:nvPr/>
          </p:nvSpPr>
          <p:spPr>
            <a:xfrm>
              <a:off x="7170476" y="3845901"/>
              <a:ext cx="389589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2"/>
                  </a:solidFill>
                </a:rPr>
                <a:t>2</a:t>
              </a:r>
              <a:endParaRPr lang="vi-VN" sz="2800" b="1" dirty="0">
                <a:solidFill>
                  <a:schemeClr val="bg2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28139531-F3D7-4B55-B920-1DDB1DFCCF20}"/>
                </a:ext>
              </a:extLst>
            </p:cNvPr>
            <p:cNvSpPr txBox="1"/>
            <p:nvPr/>
          </p:nvSpPr>
          <p:spPr>
            <a:xfrm>
              <a:off x="7525332" y="3632392"/>
              <a:ext cx="2358264" cy="1881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 dirty="0" err="1">
                  <a:solidFill>
                    <a:schemeClr val="bg2"/>
                  </a:solidFill>
                </a:rPr>
                <a:t>Ngọc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đã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kể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chuyện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mình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bị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các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anh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lớp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lớn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bắt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nạt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cho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cô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giáo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nghe</a:t>
              </a:r>
              <a:r>
                <a:rPr lang="en-US" sz="2000" dirty="0">
                  <a:solidFill>
                    <a:schemeClr val="bg2"/>
                  </a:solidFill>
                </a:rPr>
                <a:t>.</a:t>
              </a:r>
              <a:endParaRPr lang="vi-VN" sz="2000" dirty="0">
                <a:solidFill>
                  <a:schemeClr val="bg2"/>
                </a:solidFill>
              </a:endParaRPr>
            </a:p>
          </p:txBody>
        </p:sp>
      </p:grpSp>
      <p:pic>
        <p:nvPicPr>
          <p:cNvPr id="11" name="Picture 2" descr="Tick and cross cartoon Royalty Free Vector Image">
            <a:extLst>
              <a:ext uri="{FF2B5EF4-FFF2-40B4-BE49-F238E27FC236}">
                <a16:creationId xmlns="" xmlns:a16="http://schemas.microsoft.com/office/drawing/2014/main" id="{BA3B5CF3-4F58-47F3-8D0D-71DC4F6A9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3977397" y="4525088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Tick and cross cartoon Royalty Free Vector Image">
            <a:extLst>
              <a:ext uri="{FF2B5EF4-FFF2-40B4-BE49-F238E27FC236}">
                <a16:creationId xmlns=""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>
            <a:off x="9674949" y="4568631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566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6B96699A-72D6-4B08-A3C1-9C5426E0CC6B}"/>
              </a:ext>
            </a:extLst>
          </p:cNvPr>
          <p:cNvGrpSpPr/>
          <p:nvPr/>
        </p:nvGrpSpPr>
        <p:grpSpPr>
          <a:xfrm>
            <a:off x="6837337" y="3001112"/>
            <a:ext cx="3120572" cy="3120572"/>
            <a:chOff x="5513006" y="1969728"/>
            <a:chExt cx="3120572" cy="3120572"/>
          </a:xfrm>
        </p:grpSpPr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FEF652D0-FCEB-4A14-A88A-D95F2546CC97}"/>
                </a:ext>
              </a:extLst>
            </p:cNvPr>
            <p:cNvGrpSpPr/>
            <p:nvPr/>
          </p:nvGrpSpPr>
          <p:grpSpPr>
            <a:xfrm>
              <a:off x="5513006" y="1969728"/>
              <a:ext cx="3120572" cy="3120572"/>
              <a:chOff x="6104824" y="2821619"/>
              <a:chExt cx="3120572" cy="3120572"/>
            </a:xfrm>
          </p:grpSpPr>
          <p:sp>
            <p:nvSpPr>
              <p:cNvPr id="12" name="Oval 11">
                <a:extLst>
                  <a:ext uri="{FF2B5EF4-FFF2-40B4-BE49-F238E27FC236}">
                    <a16:creationId xmlns="" xmlns:a16="http://schemas.microsoft.com/office/drawing/2014/main" id="{90513D53-B0C2-4E53-BEAF-80B98A36CA9A}"/>
                  </a:ext>
                </a:extLst>
              </p:cNvPr>
              <p:cNvSpPr/>
              <p:nvPr/>
            </p:nvSpPr>
            <p:spPr>
              <a:xfrm>
                <a:off x="6104824" y="2821619"/>
                <a:ext cx="3120572" cy="3120572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="" xmlns:a16="http://schemas.microsoft.com/office/drawing/2014/main" id="{D982DA03-FB24-49CD-A763-FEBBBF59A6E8}"/>
                  </a:ext>
                </a:extLst>
              </p:cNvPr>
              <p:cNvSpPr/>
              <p:nvPr/>
            </p:nvSpPr>
            <p:spPr>
              <a:xfrm>
                <a:off x="6257224" y="2974019"/>
                <a:ext cx="2860249" cy="2860249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>
                    <a:lumMod val="20000"/>
                    <a:lumOff val="80000"/>
                  </a:schemeClr>
                </a:solidFill>
                <a:prstDash val="lgDash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Diamond 32">
              <a:extLst>
                <a:ext uri="{FF2B5EF4-FFF2-40B4-BE49-F238E27FC236}">
                  <a16:creationId xmlns="" xmlns:a16="http://schemas.microsoft.com/office/drawing/2014/main" id="{3C5242D3-A2ED-4B93-BB5B-D311DF61BF8B}"/>
                </a:ext>
              </a:extLst>
            </p:cNvPr>
            <p:cNvSpPr/>
            <p:nvPr/>
          </p:nvSpPr>
          <p:spPr>
            <a:xfrm>
              <a:off x="6878497" y="2602746"/>
              <a:ext cx="389589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2"/>
                  </a:solidFill>
                </a:rPr>
                <a:t>4</a:t>
              </a:r>
              <a:endParaRPr lang="vi-VN" sz="2800" b="1" dirty="0">
                <a:solidFill>
                  <a:schemeClr val="bg2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7E4C555A-40CE-49C0-91FF-80D34C2EB95F}"/>
                </a:ext>
              </a:extLst>
            </p:cNvPr>
            <p:cNvSpPr txBox="1"/>
            <p:nvPr/>
          </p:nvSpPr>
          <p:spPr>
            <a:xfrm>
              <a:off x="5720303" y="3020795"/>
              <a:ext cx="2859314" cy="1619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300" dirty="0">
                  <a:solidFill>
                    <a:schemeClr val="bg2"/>
                  </a:solidFill>
                </a:rPr>
                <a:t>Lan </a:t>
              </a:r>
              <a:r>
                <a:rPr lang="en-US" sz="2300" dirty="0" err="1">
                  <a:solidFill>
                    <a:schemeClr val="bg2"/>
                  </a:solidFill>
                </a:rPr>
                <a:t>báo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với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cô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giáo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khi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bị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mất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đồ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dùng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học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tập</a:t>
              </a:r>
              <a:r>
                <a:rPr lang="en-US" sz="2300" dirty="0">
                  <a:solidFill>
                    <a:schemeClr val="bg2"/>
                  </a:solidFill>
                </a:rPr>
                <a:t>.</a:t>
              </a:r>
              <a:endParaRPr lang="vi-VN" sz="23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665162" y="435862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=""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534849" y="1737815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953007" y="1724588"/>
            <a:ext cx="109777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B050"/>
                </a:solidFill>
              </a:rPr>
              <a:t>Em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đồng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hoặc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không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đồng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với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việc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làm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của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bạn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nào</a:t>
            </a:r>
            <a:r>
              <a:rPr lang="en-US" sz="2800" b="1" dirty="0">
                <a:solidFill>
                  <a:srgbClr val="00B050"/>
                </a:solidFill>
              </a:rPr>
              <a:t>? </a:t>
            </a:r>
            <a:r>
              <a:rPr lang="en-US" sz="2800" b="1" dirty="0" err="1">
                <a:solidFill>
                  <a:srgbClr val="00B050"/>
                </a:solidFill>
              </a:rPr>
              <a:t>Vì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sao</a:t>
            </a:r>
            <a:r>
              <a:rPr lang="en-US" sz="2800" b="1" dirty="0">
                <a:solidFill>
                  <a:srgbClr val="00B050"/>
                </a:solidFill>
              </a:rPr>
              <a:t>?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10" name="Picture 2" descr="Tick and cross cartoon Royalty Free Vector Image">
            <a:extLst>
              <a:ext uri="{FF2B5EF4-FFF2-40B4-BE49-F238E27FC236}">
                <a16:creationId xmlns=""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>
            <a:off x="9241950" y="4342588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5F24020D-EE52-4450-86D3-734DC8B27BB1}"/>
              </a:ext>
            </a:extLst>
          </p:cNvPr>
          <p:cNvGrpSpPr/>
          <p:nvPr/>
        </p:nvGrpSpPr>
        <p:grpSpPr>
          <a:xfrm>
            <a:off x="896598" y="2984973"/>
            <a:ext cx="3896844" cy="3028788"/>
            <a:chOff x="809511" y="2921699"/>
            <a:chExt cx="3896844" cy="3028788"/>
          </a:xfrm>
        </p:grpSpPr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A7BEBB9A-A92D-40F6-A263-60EF1C4D1602}"/>
                </a:ext>
              </a:extLst>
            </p:cNvPr>
            <p:cNvGrpSpPr/>
            <p:nvPr/>
          </p:nvGrpSpPr>
          <p:grpSpPr>
            <a:xfrm>
              <a:off x="809511" y="2921699"/>
              <a:ext cx="3896844" cy="3028788"/>
              <a:chOff x="766762" y="2950261"/>
              <a:chExt cx="3896844" cy="3028788"/>
            </a:xfrm>
          </p:grpSpPr>
          <p:sp>
            <p:nvSpPr>
              <p:cNvPr id="28" name="Pentagon 27">
                <a:extLst>
                  <a:ext uri="{FF2B5EF4-FFF2-40B4-BE49-F238E27FC236}">
                    <a16:creationId xmlns="" xmlns:a16="http://schemas.microsoft.com/office/drawing/2014/main" id="{72E970BD-0348-4FCF-BC4A-390FD2BE5F9E}"/>
                  </a:ext>
                </a:extLst>
              </p:cNvPr>
              <p:cNvSpPr/>
              <p:nvPr/>
            </p:nvSpPr>
            <p:spPr>
              <a:xfrm>
                <a:off x="766762" y="2950261"/>
                <a:ext cx="3896844" cy="3028788"/>
              </a:xfrm>
              <a:prstGeom prst="pentagon">
                <a:avLst/>
              </a:prstGeom>
              <a:solidFill>
                <a:srgbClr val="F688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Pentagon 28">
                <a:extLst>
                  <a:ext uri="{FF2B5EF4-FFF2-40B4-BE49-F238E27FC236}">
                    <a16:creationId xmlns="" xmlns:a16="http://schemas.microsoft.com/office/drawing/2014/main" id="{934727A5-DB2A-44DE-95FA-A366D3FE79E8}"/>
                  </a:ext>
                </a:extLst>
              </p:cNvPr>
              <p:cNvSpPr/>
              <p:nvPr/>
            </p:nvSpPr>
            <p:spPr>
              <a:xfrm>
                <a:off x="919162" y="3102661"/>
                <a:ext cx="3551238" cy="2760169"/>
              </a:xfrm>
              <a:prstGeom prst="pentagon">
                <a:avLst/>
              </a:prstGeom>
              <a:solidFill>
                <a:srgbClr val="F6885C"/>
              </a:solidFill>
              <a:ln>
                <a:solidFill>
                  <a:schemeClr val="bg1">
                    <a:lumMod val="20000"/>
                    <a:lumOff val="80000"/>
                  </a:schemeClr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0" name="Diamond 29">
              <a:extLst>
                <a:ext uri="{FF2B5EF4-FFF2-40B4-BE49-F238E27FC236}">
                  <a16:creationId xmlns="" xmlns:a16="http://schemas.microsoft.com/office/drawing/2014/main" id="{C7AF1C4A-4A1D-4B3B-B5EB-7E36A6C18A39}"/>
                </a:ext>
              </a:extLst>
            </p:cNvPr>
            <p:cNvSpPr/>
            <p:nvPr/>
          </p:nvSpPr>
          <p:spPr>
            <a:xfrm>
              <a:off x="1164140" y="4062102"/>
              <a:ext cx="389589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2"/>
                  </a:solidFill>
                </a:rPr>
                <a:t>3</a:t>
              </a:r>
              <a:endParaRPr lang="vi-VN" sz="2800" b="1" dirty="0">
                <a:solidFill>
                  <a:schemeClr val="bg2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C45D770B-2541-410F-8B71-77A06B7C9E77}"/>
                </a:ext>
              </a:extLst>
            </p:cNvPr>
            <p:cNvSpPr txBox="1"/>
            <p:nvPr/>
          </p:nvSpPr>
          <p:spPr>
            <a:xfrm>
              <a:off x="1428370" y="3880360"/>
              <a:ext cx="2859314" cy="1619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300" dirty="0">
                  <a:solidFill>
                    <a:schemeClr val="bg2"/>
                  </a:solidFill>
                </a:rPr>
                <a:t>Minh </a:t>
              </a:r>
              <a:r>
                <a:rPr lang="en-US" sz="2300" dirty="0" err="1">
                  <a:solidFill>
                    <a:schemeClr val="bg2"/>
                  </a:solidFill>
                </a:rPr>
                <a:t>thường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chọn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cách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im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lặng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khi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bị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các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bạn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giấu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mũ</a:t>
              </a:r>
              <a:r>
                <a:rPr lang="en-US" sz="2300" dirty="0">
                  <a:solidFill>
                    <a:schemeClr val="bg2"/>
                  </a:solidFill>
                </a:rPr>
                <a:t>.</a:t>
              </a:r>
              <a:endParaRPr lang="vi-VN" sz="2300" dirty="0">
                <a:solidFill>
                  <a:schemeClr val="bg2"/>
                </a:solidFill>
              </a:endParaRPr>
            </a:p>
          </p:txBody>
        </p:sp>
      </p:grpSp>
      <p:pic>
        <p:nvPicPr>
          <p:cNvPr id="11" name="Picture 2" descr="Tick and cross cartoon Royalty Free Vector Image">
            <a:extLst>
              <a:ext uri="{FF2B5EF4-FFF2-40B4-BE49-F238E27FC236}">
                <a16:creationId xmlns="" xmlns:a16="http://schemas.microsoft.com/office/drawing/2014/main" id="{BA3B5CF3-4F58-47F3-8D0D-71DC4F6A9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3920666" y="4413765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657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=""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625446" y="1063505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4089271" y="1063505"/>
            <a:ext cx="4751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B050"/>
                </a:solidFill>
              </a:rPr>
              <a:t>Đưa</a:t>
            </a:r>
            <a:r>
              <a:rPr lang="en-US" sz="2800" b="1" dirty="0">
                <a:solidFill>
                  <a:srgbClr val="00B050"/>
                </a:solidFill>
              </a:rPr>
              <a:t> ra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khuyên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cho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bạn</a:t>
            </a:r>
            <a:endParaRPr lang="vi-VN" sz="2800" b="1" dirty="0">
              <a:solidFill>
                <a:srgbClr val="00B050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23BDF097-AB72-448E-8FEB-AB039D2C4316}"/>
              </a:ext>
            </a:extLst>
          </p:cNvPr>
          <p:cNvGrpSpPr/>
          <p:nvPr/>
        </p:nvGrpSpPr>
        <p:grpSpPr>
          <a:xfrm>
            <a:off x="716283" y="1948616"/>
            <a:ext cx="4743264" cy="1305165"/>
            <a:chOff x="702356" y="792112"/>
            <a:chExt cx="4743264" cy="1305165"/>
          </a:xfrm>
        </p:grpSpPr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A37F16E9-C226-47D5-853A-6623E46FC27C}"/>
                </a:ext>
              </a:extLst>
            </p:cNvPr>
            <p:cNvSpPr txBox="1"/>
            <p:nvPr/>
          </p:nvSpPr>
          <p:spPr>
            <a:xfrm flipH="1">
              <a:off x="996217" y="792112"/>
              <a:ext cx="4449403" cy="1305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i="1" dirty="0" err="1">
                  <a:solidFill>
                    <a:srgbClr val="000000"/>
                  </a:solidFill>
                </a:rPr>
                <a:t>Hùng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bị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bạn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bàn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dưới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vẩy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mực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vào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áo</a:t>
              </a:r>
              <a:r>
                <a:rPr lang="en-US" sz="2800" i="1" dirty="0">
                  <a:solidFill>
                    <a:srgbClr val="000000"/>
                  </a:solidFill>
                </a:rPr>
                <a:t>.</a:t>
              </a:r>
              <a:endParaRPr lang="vi-VN" sz="2800" i="1" dirty="0">
                <a:solidFill>
                  <a:srgbClr val="000000"/>
                </a:solidFill>
              </a:endParaRPr>
            </a:p>
          </p:txBody>
        </p:sp>
        <p:sp>
          <p:nvSpPr>
            <p:cNvPr id="27" name="Diamond 26">
              <a:extLst>
                <a:ext uri="{FF2B5EF4-FFF2-40B4-BE49-F238E27FC236}">
                  <a16:creationId xmlns="" xmlns:a16="http://schemas.microsoft.com/office/drawing/2014/main" id="{3E182312-79CB-4606-8F1D-2111CFEAF760}"/>
                </a:ext>
              </a:extLst>
            </p:cNvPr>
            <p:cNvSpPr/>
            <p:nvPr/>
          </p:nvSpPr>
          <p:spPr>
            <a:xfrm>
              <a:off x="702356" y="929975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bg2"/>
                  </a:solidFill>
                </a:rPr>
                <a:t>1</a:t>
              </a: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27F20A30-1794-4893-96AD-0D05FA659E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24012" y="2013941"/>
            <a:ext cx="5937260" cy="3614979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B2AA0C90-855A-4BFF-B6AD-C48BE14C387E}"/>
              </a:ext>
            </a:extLst>
          </p:cNvPr>
          <p:cNvGrpSpPr/>
          <p:nvPr/>
        </p:nvGrpSpPr>
        <p:grpSpPr>
          <a:xfrm>
            <a:off x="1432446" y="3429000"/>
            <a:ext cx="4209334" cy="1975518"/>
            <a:chOff x="7307943" y="1616768"/>
            <a:chExt cx="4209334" cy="1975518"/>
          </a:xfrm>
        </p:grpSpPr>
        <p:sp>
          <p:nvSpPr>
            <p:cNvPr id="33" name="Speech Bubble: Oval 32">
              <a:extLst>
                <a:ext uri="{FF2B5EF4-FFF2-40B4-BE49-F238E27FC236}">
                  <a16:creationId xmlns="" xmlns:a16="http://schemas.microsoft.com/office/drawing/2014/main" id="{0CD42767-4667-4CBE-BAA5-53787722EF30}"/>
                </a:ext>
              </a:extLst>
            </p:cNvPr>
            <p:cNvSpPr/>
            <p:nvPr/>
          </p:nvSpPr>
          <p:spPr>
            <a:xfrm>
              <a:off x="7307943" y="1616768"/>
              <a:ext cx="4209334" cy="1975518"/>
            </a:xfrm>
            <a:prstGeom prst="wedgeEllipseCallout">
              <a:avLst>
                <a:gd name="adj1" fmla="val -22590"/>
                <a:gd name="adj2" fmla="val 64091"/>
              </a:avLst>
            </a:prstGeom>
            <a:solidFill>
              <a:schemeClr val="accent2"/>
            </a:solidFill>
            <a:ln>
              <a:solidFill>
                <a:srgbClr val="0070C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="" xmlns:a16="http://schemas.microsoft.com/office/drawing/2014/main" id="{F81E7C9F-770E-4300-91CB-794DD2C1898F}"/>
                </a:ext>
              </a:extLst>
            </p:cNvPr>
            <p:cNvSpPr/>
            <p:nvPr/>
          </p:nvSpPr>
          <p:spPr>
            <a:xfrm>
              <a:off x="7532368" y="1969533"/>
              <a:ext cx="3724198" cy="11318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>
                  <a:solidFill>
                    <a:srgbClr val="FF0000"/>
                  </a:solidFill>
                </a:rPr>
                <a:t>Hùng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nên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tâm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sự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và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tìm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kiếm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sự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hỗ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trợ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từ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cô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giáo</a:t>
              </a:r>
              <a:r>
                <a:rPr lang="en-US" sz="2400" dirty="0">
                  <a:solidFill>
                    <a:srgbClr val="FF0000"/>
                  </a:solidFill>
                </a:rPr>
                <a:t>.</a:t>
              </a:r>
              <a:endParaRPr lang="vi-VN" sz="24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35" name="Picture 2" descr="Happy cute boy study with smile Premium Vector">
            <a:extLst>
              <a:ext uri="{FF2B5EF4-FFF2-40B4-BE49-F238E27FC236}">
                <a16:creationId xmlns="" xmlns:a16="http://schemas.microsoft.com/office/drawing/2014/main" id="{91900156-B298-4A56-B1FB-332855899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688" y="4527787"/>
            <a:ext cx="2458992" cy="245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504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505506" y="373766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=""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625446" y="733316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4089271" y="733316"/>
            <a:ext cx="4751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B050"/>
                </a:solidFill>
              </a:rPr>
              <a:t>Đưa</a:t>
            </a:r>
            <a:r>
              <a:rPr lang="en-US" sz="2800" b="1" dirty="0">
                <a:solidFill>
                  <a:srgbClr val="00B050"/>
                </a:solidFill>
              </a:rPr>
              <a:t> ra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khuyên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cho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bạn</a:t>
            </a:r>
            <a:endParaRPr lang="vi-VN" sz="2800" b="1" dirty="0">
              <a:solidFill>
                <a:srgbClr val="00B050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23BDF097-AB72-448E-8FEB-AB039D2C4316}"/>
              </a:ext>
            </a:extLst>
          </p:cNvPr>
          <p:cNvGrpSpPr/>
          <p:nvPr/>
        </p:nvGrpSpPr>
        <p:grpSpPr>
          <a:xfrm>
            <a:off x="6284993" y="1567164"/>
            <a:ext cx="4743264" cy="1305165"/>
            <a:chOff x="702356" y="792112"/>
            <a:chExt cx="4743264" cy="1305165"/>
          </a:xfrm>
        </p:grpSpPr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A37F16E9-C226-47D5-853A-6623E46FC27C}"/>
                </a:ext>
              </a:extLst>
            </p:cNvPr>
            <p:cNvSpPr txBox="1"/>
            <p:nvPr/>
          </p:nvSpPr>
          <p:spPr>
            <a:xfrm flipH="1">
              <a:off x="996217" y="792112"/>
              <a:ext cx="4449403" cy="1305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i="1" dirty="0" err="1">
                  <a:solidFill>
                    <a:srgbClr val="000000"/>
                  </a:solidFill>
                </a:rPr>
                <a:t>Hoa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bị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chị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lớp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trên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giấu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cặp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sách</a:t>
              </a:r>
              <a:r>
                <a:rPr lang="en-US" sz="2800" i="1" dirty="0">
                  <a:solidFill>
                    <a:srgbClr val="000000"/>
                  </a:solidFill>
                </a:rPr>
                <a:t>.</a:t>
              </a:r>
              <a:endParaRPr lang="vi-VN" sz="2800" i="1" dirty="0">
                <a:solidFill>
                  <a:srgbClr val="000000"/>
                </a:solidFill>
              </a:endParaRPr>
            </a:p>
          </p:txBody>
        </p:sp>
        <p:sp>
          <p:nvSpPr>
            <p:cNvPr id="27" name="Diamond 26">
              <a:extLst>
                <a:ext uri="{FF2B5EF4-FFF2-40B4-BE49-F238E27FC236}">
                  <a16:creationId xmlns="" xmlns:a16="http://schemas.microsoft.com/office/drawing/2014/main" id="{3E182312-79CB-4606-8F1D-2111CFEAF760}"/>
                </a:ext>
              </a:extLst>
            </p:cNvPr>
            <p:cNvSpPr/>
            <p:nvPr/>
          </p:nvSpPr>
          <p:spPr>
            <a:xfrm>
              <a:off x="702356" y="929975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2"/>
                  </a:solidFill>
                </a:rPr>
                <a:t>2</a:t>
              </a:r>
              <a:endParaRPr lang="vi-VN" sz="2800" b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B2AA0C90-855A-4BFF-B6AD-C48BE14C387E}"/>
              </a:ext>
            </a:extLst>
          </p:cNvPr>
          <p:cNvGrpSpPr/>
          <p:nvPr/>
        </p:nvGrpSpPr>
        <p:grpSpPr>
          <a:xfrm>
            <a:off x="6578854" y="3162453"/>
            <a:ext cx="4209334" cy="2415508"/>
            <a:chOff x="7307943" y="1616768"/>
            <a:chExt cx="4209334" cy="2038611"/>
          </a:xfrm>
        </p:grpSpPr>
        <p:sp>
          <p:nvSpPr>
            <p:cNvPr id="33" name="Speech Bubble: Oval 32">
              <a:extLst>
                <a:ext uri="{FF2B5EF4-FFF2-40B4-BE49-F238E27FC236}">
                  <a16:creationId xmlns="" xmlns:a16="http://schemas.microsoft.com/office/drawing/2014/main" id="{0CD42767-4667-4CBE-BAA5-53787722EF30}"/>
                </a:ext>
              </a:extLst>
            </p:cNvPr>
            <p:cNvSpPr/>
            <p:nvPr/>
          </p:nvSpPr>
          <p:spPr>
            <a:xfrm>
              <a:off x="7307943" y="1616768"/>
              <a:ext cx="4209334" cy="1975518"/>
            </a:xfrm>
            <a:prstGeom prst="wedgeEllipseCallout">
              <a:avLst>
                <a:gd name="adj1" fmla="val 26373"/>
                <a:gd name="adj2" fmla="val 58948"/>
              </a:avLst>
            </a:prstGeom>
            <a:solidFill>
              <a:schemeClr val="accent2"/>
            </a:solidFill>
            <a:ln>
              <a:solidFill>
                <a:srgbClr val="0070C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="" xmlns:a16="http://schemas.microsoft.com/office/drawing/2014/main" id="{F81E7C9F-770E-4300-91CB-794DD2C1898F}"/>
                </a:ext>
              </a:extLst>
            </p:cNvPr>
            <p:cNvSpPr/>
            <p:nvPr/>
          </p:nvSpPr>
          <p:spPr>
            <a:xfrm>
              <a:off x="7532368" y="1969533"/>
              <a:ext cx="3724198" cy="1685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>
                  <a:solidFill>
                    <a:srgbClr val="FF0000"/>
                  </a:solidFill>
                </a:rPr>
                <a:t>Hoa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nên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nói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chuyện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với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thầy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cô</a:t>
              </a:r>
              <a:r>
                <a:rPr lang="en-US" sz="2400" dirty="0">
                  <a:solidFill>
                    <a:srgbClr val="FF0000"/>
                  </a:solidFill>
                </a:rPr>
                <a:t>, </a:t>
              </a:r>
              <a:r>
                <a:rPr lang="en-US" sz="2400" dirty="0" err="1">
                  <a:solidFill>
                    <a:srgbClr val="FF0000"/>
                  </a:solidFill>
                </a:rPr>
                <a:t>bố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mẹ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để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nhờ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sự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giúp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đỡ</a:t>
              </a:r>
              <a:r>
                <a:rPr lang="en-US" sz="2400" dirty="0">
                  <a:solidFill>
                    <a:srgbClr val="FF0000"/>
                  </a:solidFill>
                </a:rPr>
                <a:t>.</a:t>
              </a:r>
              <a:endParaRPr lang="vi-VN" sz="24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DD0A192-1867-407F-999D-7E6EFC6A5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7972" y="1955083"/>
            <a:ext cx="5548967" cy="3300501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="" xmlns:a16="http://schemas.microsoft.com/office/drawing/2014/main" id="{6C129E3C-45A7-4BAC-B5C3-2081850B6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378" y="4248894"/>
            <a:ext cx="2415508" cy="241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983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28A1BE0-E469-4869-8417-DE9B9EC6F2B4}"/>
              </a:ext>
            </a:extLst>
          </p:cNvPr>
          <p:cNvGrpSpPr/>
          <p:nvPr/>
        </p:nvGrpSpPr>
        <p:grpSpPr>
          <a:xfrm>
            <a:off x="537988" y="406680"/>
            <a:ext cx="2677424" cy="1274454"/>
            <a:chOff x="479771" y="4186500"/>
            <a:chExt cx="2677424" cy="1274454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VẬN DỤNG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8201941-DBEA-4CE6-89D9-5B45349DBF3A}"/>
              </a:ext>
            </a:extLst>
          </p:cNvPr>
          <p:cNvSpPr txBox="1"/>
          <p:nvPr/>
        </p:nvSpPr>
        <p:spPr>
          <a:xfrm>
            <a:off x="537988" y="1470524"/>
            <a:ext cx="11116024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0000"/>
                </a:solidFill>
              </a:rPr>
              <a:t>Chia sẻ </a:t>
            </a:r>
            <a:r>
              <a:rPr lang="en-US" sz="2400" dirty="0" err="1">
                <a:solidFill>
                  <a:srgbClr val="000000"/>
                </a:solidFill>
              </a:rPr>
              <a:t>với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bạn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gặp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khó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khăn</a:t>
            </a:r>
            <a:r>
              <a:rPr lang="en-US" sz="2400" dirty="0">
                <a:solidFill>
                  <a:srgbClr val="000000"/>
                </a:solidFill>
              </a:rPr>
              <a:t> ở </a:t>
            </a:r>
            <a:r>
              <a:rPr lang="en-US" sz="2400" dirty="0" err="1">
                <a:solidFill>
                  <a:srgbClr val="000000"/>
                </a:solidFill>
              </a:rPr>
              <a:t>trường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  <a:endParaRPr lang="vi-VN" sz="24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50000"/>
              </a:lnSpc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</a:rPr>
              <a:t>Nhắc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nhở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bạn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bè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gặp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khó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khăn</a:t>
            </a:r>
            <a:r>
              <a:rPr lang="en-US" sz="2400" dirty="0">
                <a:solidFill>
                  <a:srgbClr val="000000"/>
                </a:solidFill>
              </a:rPr>
              <a:t> ở </a:t>
            </a:r>
            <a:r>
              <a:rPr lang="en-US" sz="2400" dirty="0" err="1">
                <a:solidFill>
                  <a:srgbClr val="000000"/>
                </a:solidFill>
              </a:rPr>
              <a:t>trường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</a:p>
          <a:p>
            <a:pPr marL="285750" indent="-285750">
              <a:lnSpc>
                <a:spcPct val="150000"/>
              </a:lnSpc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</a:rPr>
              <a:t>Làm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thẻ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thông</a:t>
            </a:r>
            <a:r>
              <a:rPr lang="en-US" sz="2400" dirty="0">
                <a:solidFill>
                  <a:srgbClr val="000000"/>
                </a:solidFill>
              </a:rPr>
              <a:t> tin </a:t>
            </a:r>
            <a:r>
              <a:rPr lang="en-US" sz="2400" dirty="0" err="1">
                <a:solidFill>
                  <a:srgbClr val="000000"/>
                </a:solidFill>
              </a:rPr>
              <a:t>cá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nhân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để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ghi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nhớ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tên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người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thân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số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điện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thoại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địa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chỉ</a:t>
            </a:r>
            <a:r>
              <a:rPr lang="en-US" sz="2400" dirty="0">
                <a:solidFill>
                  <a:srgbClr val="000000"/>
                </a:solidFill>
              </a:rPr>
              <a:t>,…</a:t>
            </a:r>
            <a:endParaRPr lang="vi-VN" sz="2400" dirty="0">
              <a:solidFill>
                <a:srgbClr val="0000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D7647E1D-9CCE-400D-8F18-E3CA035A06F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rcRect l="4593"/>
          <a:stretch/>
        </p:blipFill>
        <p:spPr>
          <a:xfrm>
            <a:off x="304799" y="3106824"/>
            <a:ext cx="7953830" cy="35092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398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5D31EA86-8F97-4AB1-A369-D2667E954F4D}"/>
              </a:ext>
            </a:extLst>
          </p:cNvPr>
          <p:cNvGrpSpPr/>
          <p:nvPr/>
        </p:nvGrpSpPr>
        <p:grpSpPr>
          <a:xfrm>
            <a:off x="500062" y="381715"/>
            <a:ext cx="2886686" cy="975278"/>
            <a:chOff x="500062" y="381715"/>
            <a:chExt cx="2886686" cy="975278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E8587C76-7A33-417F-83CB-FA8AD70CC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381715"/>
              <a:ext cx="1170334" cy="97527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228C363B-62E1-4D04-AA67-99695478A773}"/>
                </a:ext>
              </a:extLst>
            </p:cNvPr>
            <p:cNvSpPr txBox="1"/>
            <p:nvPr/>
          </p:nvSpPr>
          <p:spPr>
            <a:xfrm>
              <a:off x="1493281" y="639505"/>
              <a:ext cx="18934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78609"/>
                  </a:solidFill>
                  <a:latin typeface="+mj-lt"/>
                </a:rPr>
                <a:t>KHỞI ĐỘNG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133D60E-6580-45AB-A7E1-67BCC76FC547}"/>
              </a:ext>
            </a:extLst>
          </p:cNvPr>
          <p:cNvSpPr txBox="1"/>
          <p:nvPr/>
        </p:nvSpPr>
        <p:spPr>
          <a:xfrm flipH="1">
            <a:off x="1848832" y="1362635"/>
            <a:ext cx="849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000000"/>
                </a:solidFill>
              </a:rPr>
              <a:t>Em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cùng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các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bạn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chơi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trò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chơi</a:t>
            </a:r>
            <a:r>
              <a:rPr lang="en-US" sz="2800" dirty="0">
                <a:solidFill>
                  <a:srgbClr val="000000"/>
                </a:solidFill>
              </a:rPr>
              <a:t> “</a:t>
            </a:r>
            <a:r>
              <a:rPr lang="en-US" sz="2800" dirty="0" err="1">
                <a:solidFill>
                  <a:srgbClr val="000000"/>
                </a:solidFill>
              </a:rPr>
              <a:t>Tìm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người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giúp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đỡ</a:t>
            </a:r>
            <a:r>
              <a:rPr lang="en-US" sz="2800" dirty="0">
                <a:solidFill>
                  <a:srgbClr val="000000"/>
                </a:solidFill>
              </a:rPr>
              <a:t>”.</a:t>
            </a:r>
            <a:endParaRPr lang="vi-VN" sz="2800" dirty="0">
              <a:solidFill>
                <a:srgbClr val="00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E062546-2EAA-4F51-8F13-61D35177ED2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48832" y="2195286"/>
            <a:ext cx="8984543" cy="39832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484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0005" y="1184856"/>
            <a:ext cx="103417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12: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56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25BE0C7-3CEC-4518-B8E9-AEA0C0BB3519}"/>
              </a:ext>
            </a:extLst>
          </p:cNvPr>
          <p:cNvGrpSpPr/>
          <p:nvPr/>
        </p:nvGrpSpPr>
        <p:grpSpPr>
          <a:xfrm>
            <a:off x="482712" y="368087"/>
            <a:ext cx="2816950" cy="1489289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A7E49621-CDA3-4C97-8D7B-9EFC6F3A9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06CB1FD2-ECF9-4322-BBBC-01D6D8BE5AC2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="" xmlns:a16="http://schemas.microsoft.com/office/drawing/2014/main" id="{831BC949-3304-4C44-B24B-9EF0B658FB5C}"/>
              </a:ext>
            </a:extLst>
          </p:cNvPr>
          <p:cNvSpPr/>
          <p:nvPr/>
        </p:nvSpPr>
        <p:spPr>
          <a:xfrm>
            <a:off x="3872640" y="90128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B291BBC-E560-4D30-A920-96F5104F2A6A}"/>
              </a:ext>
            </a:extLst>
          </p:cNvPr>
          <p:cNvSpPr txBox="1"/>
          <p:nvPr/>
        </p:nvSpPr>
        <p:spPr>
          <a:xfrm>
            <a:off x="4336465" y="901288"/>
            <a:ext cx="629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Quan </a:t>
            </a:r>
            <a:r>
              <a:rPr lang="en-US" sz="2800" b="1" dirty="0" err="1">
                <a:solidFill>
                  <a:srgbClr val="00B050"/>
                </a:solidFill>
              </a:rPr>
              <a:t>sát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tranh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và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câu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hỏi</a:t>
            </a:r>
            <a:r>
              <a:rPr lang="en-US" sz="2800" b="1" dirty="0">
                <a:solidFill>
                  <a:srgbClr val="00B050"/>
                </a:solidFill>
              </a:rPr>
              <a:t>: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5481904F-E9BC-4112-8E89-121CCD6C89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9443" y="1814109"/>
            <a:ext cx="7514044" cy="418944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EB485CDD-4490-4E3A-AFA8-B1EA2187D0AE}"/>
              </a:ext>
            </a:extLst>
          </p:cNvPr>
          <p:cNvSpPr txBox="1"/>
          <p:nvPr/>
        </p:nvSpPr>
        <p:spPr>
          <a:xfrm>
            <a:off x="8093487" y="3690258"/>
            <a:ext cx="3609896" cy="80021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>
                <a:solidFill>
                  <a:schemeClr val="bg2"/>
                </a:solidFill>
              </a:rPr>
              <a:t>Nam </a:t>
            </a:r>
            <a:r>
              <a:rPr lang="en-US" sz="2300" i="1" dirty="0" err="1">
                <a:solidFill>
                  <a:schemeClr val="bg2"/>
                </a:solidFill>
              </a:rPr>
              <a:t>bị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các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bạn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trêu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chọc</a:t>
            </a:r>
            <a:r>
              <a:rPr lang="en-US" sz="2300" i="1" dirty="0">
                <a:solidFill>
                  <a:schemeClr val="bg2"/>
                </a:solidFill>
              </a:rPr>
              <a:t>, </a:t>
            </a:r>
            <a:r>
              <a:rPr lang="en-US" sz="2300" i="1" dirty="0" err="1">
                <a:solidFill>
                  <a:schemeClr val="bg2"/>
                </a:solidFill>
              </a:rPr>
              <a:t>bắt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nạt</a:t>
            </a:r>
            <a:r>
              <a:rPr lang="en-US" sz="2300" i="1" dirty="0">
                <a:solidFill>
                  <a:schemeClr val="bg2"/>
                </a:solidFill>
              </a:rPr>
              <a:t>.</a:t>
            </a:r>
            <a:endParaRPr lang="vi-VN" sz="2300" i="1" dirty="0">
              <a:solidFill>
                <a:schemeClr val="bg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783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25BE0C7-3CEC-4518-B8E9-AEA0C0BB3519}"/>
              </a:ext>
            </a:extLst>
          </p:cNvPr>
          <p:cNvGrpSpPr/>
          <p:nvPr/>
        </p:nvGrpSpPr>
        <p:grpSpPr>
          <a:xfrm>
            <a:off x="482712" y="368087"/>
            <a:ext cx="2816950" cy="1489289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A7E49621-CDA3-4C97-8D7B-9EFC6F3A9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06CB1FD2-ECF9-4322-BBBC-01D6D8BE5AC2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="" xmlns:a16="http://schemas.microsoft.com/office/drawing/2014/main" id="{831BC949-3304-4C44-B24B-9EF0B658FB5C}"/>
              </a:ext>
            </a:extLst>
          </p:cNvPr>
          <p:cNvSpPr/>
          <p:nvPr/>
        </p:nvSpPr>
        <p:spPr>
          <a:xfrm>
            <a:off x="3872640" y="90128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B291BBC-E560-4D30-A920-96F5104F2A6A}"/>
              </a:ext>
            </a:extLst>
          </p:cNvPr>
          <p:cNvSpPr txBox="1"/>
          <p:nvPr/>
        </p:nvSpPr>
        <p:spPr>
          <a:xfrm>
            <a:off x="4336465" y="901288"/>
            <a:ext cx="629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Quan </a:t>
            </a:r>
            <a:r>
              <a:rPr lang="en-US" sz="2800" b="1" dirty="0" err="1">
                <a:solidFill>
                  <a:srgbClr val="00B050"/>
                </a:solidFill>
              </a:rPr>
              <a:t>sát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tranh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và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câu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hỏi</a:t>
            </a:r>
            <a:r>
              <a:rPr lang="en-US" sz="2800" b="1" dirty="0">
                <a:solidFill>
                  <a:srgbClr val="00B050"/>
                </a:solidFill>
              </a:rPr>
              <a:t>: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3ECCECD-9223-4E79-B337-7A7E97F6EB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2712" y="1864027"/>
            <a:ext cx="5562600" cy="3429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793236B-0D71-46E5-8AA6-607C55189F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46690" y="1857376"/>
            <a:ext cx="5667711" cy="34255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54ECA78-7BC4-40D0-958E-87242A57F63E}"/>
              </a:ext>
            </a:extLst>
          </p:cNvPr>
          <p:cNvSpPr txBox="1"/>
          <p:nvPr/>
        </p:nvSpPr>
        <p:spPr>
          <a:xfrm>
            <a:off x="921936" y="5510436"/>
            <a:ext cx="4435818" cy="44627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 err="1">
                <a:solidFill>
                  <a:schemeClr val="bg2"/>
                </a:solidFill>
              </a:rPr>
              <a:t>Bạn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nữ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bị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ngã</a:t>
            </a:r>
            <a:r>
              <a:rPr lang="en-US" sz="2300" i="1" dirty="0">
                <a:solidFill>
                  <a:schemeClr val="bg2"/>
                </a:solidFill>
              </a:rPr>
              <a:t>, </a:t>
            </a:r>
            <a:r>
              <a:rPr lang="en-US" sz="2300" i="1" dirty="0" err="1">
                <a:solidFill>
                  <a:schemeClr val="bg2"/>
                </a:solidFill>
              </a:rPr>
              <a:t>chảy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máu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chân</a:t>
            </a:r>
            <a:r>
              <a:rPr lang="en-US" sz="2300" i="1" dirty="0">
                <a:solidFill>
                  <a:schemeClr val="bg2"/>
                </a:solidFill>
              </a:rPr>
              <a:t>.</a:t>
            </a:r>
            <a:endParaRPr lang="vi-VN" sz="2300" i="1" dirty="0">
              <a:solidFill>
                <a:schemeClr val="bg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07400A7-B316-42C5-978F-A768A55E3D9F}"/>
              </a:ext>
            </a:extLst>
          </p:cNvPr>
          <p:cNvSpPr txBox="1"/>
          <p:nvPr/>
        </p:nvSpPr>
        <p:spPr>
          <a:xfrm>
            <a:off x="6981650" y="5510436"/>
            <a:ext cx="4435818" cy="44627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 err="1">
                <a:solidFill>
                  <a:schemeClr val="bg2"/>
                </a:solidFill>
              </a:rPr>
              <a:t>Bạn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nữ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quên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hộp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bút</a:t>
            </a:r>
            <a:r>
              <a:rPr lang="en-US" sz="2300" i="1" dirty="0">
                <a:solidFill>
                  <a:schemeClr val="bg2"/>
                </a:solidFill>
              </a:rPr>
              <a:t> ở </a:t>
            </a:r>
            <a:r>
              <a:rPr lang="en-US" sz="2300" i="1" dirty="0" err="1">
                <a:solidFill>
                  <a:schemeClr val="bg2"/>
                </a:solidFill>
              </a:rPr>
              <a:t>nhà</a:t>
            </a:r>
            <a:r>
              <a:rPr lang="en-US" sz="2300" i="1" dirty="0">
                <a:solidFill>
                  <a:schemeClr val="bg2"/>
                </a:solidFill>
              </a:rPr>
              <a:t>.</a:t>
            </a:r>
            <a:endParaRPr lang="vi-VN" sz="2300" i="1" dirty="0">
              <a:solidFill>
                <a:schemeClr val="bg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119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="" xmlns:a16="http://schemas.microsoft.com/office/drawing/2014/main" id="{C61CA463-DF0E-4631-B379-AEA9EED2DE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482712" y="334632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C91D9DA-9576-41D1-99DD-64A18033149B}"/>
              </a:ext>
            </a:extLst>
          </p:cNvPr>
          <p:cNvSpPr txBox="1"/>
          <p:nvPr/>
        </p:nvSpPr>
        <p:spPr>
          <a:xfrm flipH="1">
            <a:off x="1364802" y="590903"/>
            <a:ext cx="9869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0000"/>
                </a:solidFill>
              </a:rPr>
              <a:t>Vì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sao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bạn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trong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huống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trên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vi-VN" sz="2400" dirty="0">
              <a:solidFill>
                <a:srgbClr val="000000"/>
              </a:solidFill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="" xmlns:a16="http://schemas.microsoft.com/office/drawing/2014/main" id="{35853F79-1A87-4DAD-9E8A-911FBAC09F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496615" y="4726880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3A5CF01-02CA-402B-B158-0D3FCC3A1ED0}"/>
              </a:ext>
            </a:extLst>
          </p:cNvPr>
          <p:cNvSpPr txBox="1"/>
          <p:nvPr/>
        </p:nvSpPr>
        <p:spPr>
          <a:xfrm flipH="1">
            <a:off x="1364802" y="4876171"/>
            <a:ext cx="9855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0000"/>
                </a:solidFill>
              </a:rPr>
              <a:t>Khi ở </a:t>
            </a:r>
            <a:r>
              <a:rPr lang="en-US" sz="2400" dirty="0" err="1">
                <a:solidFill>
                  <a:srgbClr val="000000"/>
                </a:solidFill>
              </a:rPr>
              <a:t>trường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từ</a:t>
            </a:r>
            <a:r>
              <a:rPr lang="en-US" sz="2400" dirty="0">
                <a:solidFill>
                  <a:srgbClr val="000000"/>
                </a:solidFill>
              </a:rPr>
              <a:t> ai?</a:t>
            </a:r>
            <a:endParaRPr lang="vi-VN" sz="2400" dirty="0">
              <a:solidFill>
                <a:srgbClr val="0000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5B4D10E5-29B2-4DC1-935B-C1B4D62688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6614" y="1431030"/>
            <a:ext cx="3744082" cy="20875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F9511929-F7CE-4579-BB9C-B6FC307ADB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63812" y="1370871"/>
            <a:ext cx="3487494" cy="21498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23296AC6-280B-43AA-A038-C75E7C57E9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89580" y="1370871"/>
            <a:ext cx="3553392" cy="214766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ECDD92E-71D5-4F05-B5BB-7CEF605438B0}"/>
              </a:ext>
            </a:extLst>
          </p:cNvPr>
          <p:cNvSpPr txBox="1"/>
          <p:nvPr/>
        </p:nvSpPr>
        <p:spPr>
          <a:xfrm>
            <a:off x="544402" y="3621427"/>
            <a:ext cx="11103195" cy="108856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Việc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kiếm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hỗ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trợ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kịp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thời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sẽ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giúp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em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bảo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vệ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bản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thân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không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ảnh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hưởng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tới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việc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học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tập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của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mình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3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CE48FD4-0A55-4166-A3AB-E72CBB23B0E4}"/>
              </a:ext>
            </a:extLst>
          </p:cNvPr>
          <p:cNvSpPr txBox="1"/>
          <p:nvPr/>
        </p:nvSpPr>
        <p:spPr>
          <a:xfrm>
            <a:off x="544402" y="5426970"/>
            <a:ext cx="11103195" cy="55778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 Khi ở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trường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hãy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hỗ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trợ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từ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thầy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cô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bạn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bè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và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những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người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xung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quanh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3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030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486BC9A2-9C30-400D-8E3E-F1DF7866F68B}"/>
              </a:ext>
            </a:extLst>
          </p:cNvPr>
          <p:cNvSpPr/>
          <p:nvPr/>
        </p:nvSpPr>
        <p:spPr>
          <a:xfrm>
            <a:off x="969783" y="581974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+mj-lt"/>
              </a:rPr>
              <a:t>2</a:t>
            </a:r>
            <a:endParaRPr lang="vi-VN" sz="32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420C3BF-64AA-49B6-931E-0DCA14BAE41F}"/>
              </a:ext>
            </a:extLst>
          </p:cNvPr>
          <p:cNvSpPr txBox="1"/>
          <p:nvPr/>
        </p:nvSpPr>
        <p:spPr>
          <a:xfrm>
            <a:off x="1433608" y="581974"/>
            <a:ext cx="629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</a:rPr>
              <a:t>Đọc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huống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và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câu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hỏi</a:t>
            </a:r>
            <a:r>
              <a:rPr lang="en-US" sz="2800" b="1" dirty="0">
                <a:solidFill>
                  <a:srgbClr val="00B050"/>
                </a:solidFill>
              </a:rPr>
              <a:t>:</a:t>
            </a:r>
            <a:endParaRPr lang="vi-VN" sz="2800" b="1" dirty="0">
              <a:solidFill>
                <a:srgbClr val="00B05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34D7A24D-A22D-4145-BA53-C1EC91E1020F}"/>
              </a:ext>
            </a:extLst>
          </p:cNvPr>
          <p:cNvGrpSpPr/>
          <p:nvPr/>
        </p:nvGrpSpPr>
        <p:grpSpPr>
          <a:xfrm>
            <a:off x="1473214" y="1441972"/>
            <a:ext cx="5057236" cy="1685846"/>
            <a:chOff x="811171" y="2290016"/>
            <a:chExt cx="5057236" cy="1685846"/>
          </a:xfrm>
        </p:grpSpPr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B4C34FCC-9101-4120-A93F-DAF059269028}"/>
                </a:ext>
              </a:extLst>
            </p:cNvPr>
            <p:cNvSpPr txBox="1"/>
            <p:nvPr/>
          </p:nvSpPr>
          <p:spPr>
            <a:xfrm flipH="1">
              <a:off x="1201696" y="2290016"/>
              <a:ext cx="4666711" cy="1685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i="1" dirty="0" err="1">
                  <a:solidFill>
                    <a:srgbClr val="000000"/>
                  </a:solidFill>
                </a:rPr>
                <a:t>Sáng</a:t>
              </a:r>
              <a:r>
                <a:rPr lang="en-US" sz="2400" i="1" dirty="0">
                  <a:solidFill>
                    <a:srgbClr val="000000"/>
                  </a:solidFill>
                </a:rPr>
                <a:t> nay, </a:t>
              </a:r>
              <a:r>
                <a:rPr lang="en-US" sz="2400" i="1" dirty="0" err="1">
                  <a:solidFill>
                    <a:srgbClr val="000000"/>
                  </a:solidFill>
                </a:rPr>
                <a:t>Huy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đau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họng</a:t>
              </a:r>
              <a:r>
                <a:rPr lang="en-US" sz="2400" i="1" dirty="0">
                  <a:solidFill>
                    <a:srgbClr val="000000"/>
                  </a:solidFill>
                </a:rPr>
                <a:t>, </a:t>
              </a:r>
              <a:r>
                <a:rPr lang="en-US" sz="2400" i="1" dirty="0" err="1">
                  <a:solidFill>
                    <a:srgbClr val="000000"/>
                  </a:solidFill>
                </a:rPr>
                <a:t>mệt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mỏi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nên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không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thể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tập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trung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học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bài</a:t>
              </a:r>
              <a:r>
                <a:rPr lang="en-US" sz="2400" i="1" dirty="0">
                  <a:solidFill>
                    <a:srgbClr val="000000"/>
                  </a:solidFill>
                </a:rPr>
                <a:t>. </a:t>
              </a:r>
              <a:r>
                <a:rPr lang="en-US" sz="2400" i="1" dirty="0" err="1">
                  <a:solidFill>
                    <a:srgbClr val="000000"/>
                  </a:solidFill>
                </a:rPr>
                <a:t>Huy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đã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nói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cho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cô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giáo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biết</a:t>
              </a:r>
              <a:r>
                <a:rPr lang="en-US" sz="2400" i="1" dirty="0">
                  <a:solidFill>
                    <a:srgbClr val="000000"/>
                  </a:solidFill>
                </a:rPr>
                <a:t>.</a:t>
              </a:r>
              <a:endParaRPr lang="vi-VN" sz="2400" i="1" dirty="0">
                <a:solidFill>
                  <a:srgbClr val="000000"/>
                </a:solidFill>
              </a:endParaRPr>
            </a:p>
          </p:txBody>
        </p:sp>
        <p:sp>
          <p:nvSpPr>
            <p:cNvPr id="7" name="Diamond 6">
              <a:extLst>
                <a:ext uri="{FF2B5EF4-FFF2-40B4-BE49-F238E27FC236}">
                  <a16:creationId xmlns="" xmlns:a16="http://schemas.microsoft.com/office/drawing/2014/main" id="{B221E890-4DF3-4BF0-ADEE-D411D034BC76}"/>
                </a:ext>
              </a:extLst>
            </p:cNvPr>
            <p:cNvSpPr/>
            <p:nvPr/>
          </p:nvSpPr>
          <p:spPr>
            <a:xfrm>
              <a:off x="811171" y="2447715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bg2"/>
                  </a:solidFill>
                </a:rPr>
                <a:t>1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26ED1875-99E5-4D6E-815B-B5715E39900C}"/>
              </a:ext>
            </a:extLst>
          </p:cNvPr>
          <p:cNvGrpSpPr/>
          <p:nvPr/>
        </p:nvGrpSpPr>
        <p:grpSpPr>
          <a:xfrm>
            <a:off x="5820242" y="4725833"/>
            <a:ext cx="5326728" cy="1131848"/>
            <a:chOff x="811171" y="2290016"/>
            <a:chExt cx="5326728" cy="1131848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86023F89-6208-425E-9B92-CC8C9F363344}"/>
                </a:ext>
              </a:extLst>
            </p:cNvPr>
            <p:cNvSpPr txBox="1"/>
            <p:nvPr/>
          </p:nvSpPr>
          <p:spPr>
            <a:xfrm flipH="1">
              <a:off x="1201695" y="2290016"/>
              <a:ext cx="4936204" cy="1131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i="1" dirty="0">
                  <a:solidFill>
                    <a:srgbClr val="000000"/>
                  </a:solidFill>
                </a:rPr>
                <a:t>Nga </a:t>
              </a:r>
              <a:r>
                <a:rPr lang="en-US" sz="2400" i="1" dirty="0" err="1">
                  <a:solidFill>
                    <a:srgbClr val="000000"/>
                  </a:solidFill>
                </a:rPr>
                <a:t>chưa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biết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cách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làm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bài</a:t>
              </a:r>
              <a:r>
                <a:rPr lang="en-US" sz="2400" i="1" dirty="0">
                  <a:solidFill>
                    <a:srgbClr val="000000"/>
                  </a:solidFill>
                </a:rPr>
                <a:t>. </a:t>
              </a:r>
              <a:r>
                <a:rPr lang="en-US" sz="2400" i="1" dirty="0" err="1">
                  <a:solidFill>
                    <a:srgbClr val="000000"/>
                  </a:solidFill>
                </a:rPr>
                <a:t>Giờ</a:t>
              </a:r>
              <a:r>
                <a:rPr lang="en-US" sz="2400" i="1" dirty="0">
                  <a:solidFill>
                    <a:srgbClr val="000000"/>
                  </a:solidFill>
                </a:rPr>
                <a:t> ra </a:t>
              </a:r>
              <a:r>
                <a:rPr lang="en-US" sz="2400" i="1" dirty="0" err="1">
                  <a:solidFill>
                    <a:srgbClr val="000000"/>
                  </a:solidFill>
                </a:rPr>
                <a:t>chơi</a:t>
              </a:r>
              <a:r>
                <a:rPr lang="en-US" sz="2400" i="1" dirty="0">
                  <a:solidFill>
                    <a:srgbClr val="000000"/>
                  </a:solidFill>
                </a:rPr>
                <a:t>, Nga </a:t>
              </a:r>
              <a:r>
                <a:rPr lang="en-US" sz="2400" i="1" dirty="0" err="1">
                  <a:solidFill>
                    <a:srgbClr val="000000"/>
                  </a:solidFill>
                </a:rPr>
                <a:t>đã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nhờ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cô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hướng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dẫn</a:t>
              </a:r>
              <a:r>
                <a:rPr lang="en-US" sz="2400" i="1" dirty="0">
                  <a:solidFill>
                    <a:srgbClr val="000000"/>
                  </a:solidFill>
                </a:rPr>
                <a:t>.</a:t>
              </a:r>
              <a:endParaRPr lang="vi-VN" sz="2400" i="1" dirty="0">
                <a:solidFill>
                  <a:srgbClr val="000000"/>
                </a:solidFill>
              </a:endParaRPr>
            </a:p>
          </p:txBody>
        </p:sp>
        <p:sp>
          <p:nvSpPr>
            <p:cNvPr id="13" name="Diamond 12">
              <a:extLst>
                <a:ext uri="{FF2B5EF4-FFF2-40B4-BE49-F238E27FC236}">
                  <a16:creationId xmlns="" xmlns:a16="http://schemas.microsoft.com/office/drawing/2014/main" id="{779629FE-6DFD-40B6-A424-2F50AFF83F9D}"/>
                </a:ext>
              </a:extLst>
            </p:cNvPr>
            <p:cNvSpPr/>
            <p:nvPr/>
          </p:nvSpPr>
          <p:spPr>
            <a:xfrm>
              <a:off x="811171" y="2447715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2"/>
                  </a:solidFill>
                </a:rPr>
                <a:t>2</a:t>
              </a:r>
              <a:endParaRPr lang="vi-VN" sz="2800" b="1" dirty="0">
                <a:solidFill>
                  <a:schemeClr val="bg2"/>
                </a:solidFill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1DB5E7A0-ACAD-4818-9949-1FB0A9F611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20975" y="1339126"/>
            <a:ext cx="4648200" cy="31527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BB618CE9-38EB-4CEF-AF3E-F3C351432A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2825" y="3524749"/>
            <a:ext cx="5019675" cy="29432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672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6CFB195-D2E4-40E1-80F7-25F3E5DC41DD}"/>
              </a:ext>
            </a:extLst>
          </p:cNvPr>
          <p:cNvSpPr txBox="1"/>
          <p:nvPr/>
        </p:nvSpPr>
        <p:spPr>
          <a:xfrm>
            <a:off x="756477" y="4531200"/>
            <a:ext cx="11103195" cy="108856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Các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bạn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trong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tình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huống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đã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biết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cách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kiếm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hỗ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trợ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kịp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thời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: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giữ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thái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độ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bình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tĩnh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đúng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người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kể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rõ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việc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300" dirty="0">
              <a:solidFill>
                <a:srgbClr val="FF0000"/>
              </a:solidFill>
            </a:endParaRPr>
          </a:p>
        </p:txBody>
      </p:sp>
      <p:sp>
        <p:nvSpPr>
          <p:cNvPr id="15" name="Scroll: Horizontal 14">
            <a:extLst>
              <a:ext uri="{FF2B5EF4-FFF2-40B4-BE49-F238E27FC236}">
                <a16:creationId xmlns="" xmlns:a16="http://schemas.microsoft.com/office/drawing/2014/main" id="{472791FD-5805-4FFE-84A2-997116A20D2C}"/>
              </a:ext>
            </a:extLst>
          </p:cNvPr>
          <p:cNvSpPr/>
          <p:nvPr/>
        </p:nvSpPr>
        <p:spPr>
          <a:xfrm>
            <a:off x="915879" y="5148649"/>
            <a:ext cx="10679046" cy="785808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Biết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kiếm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hỗ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trợ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sẽ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giúp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chúng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ta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giải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quyết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kịp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thời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những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khó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khăn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400" dirty="0">
              <a:solidFill>
                <a:srgbClr val="FF0000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E9925BC6-79E1-4645-A7D6-6DE68A7611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482712" y="334632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96DC588-01A3-4CAC-A561-ABFEA118AF37}"/>
              </a:ext>
            </a:extLst>
          </p:cNvPr>
          <p:cNvSpPr txBox="1"/>
          <p:nvPr/>
        </p:nvSpPr>
        <p:spPr>
          <a:xfrm flipH="1">
            <a:off x="1364803" y="334632"/>
            <a:ext cx="9404799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- </a:t>
            </a:r>
            <a:r>
              <a:rPr lang="en-US" sz="2400" dirty="0" err="1">
                <a:solidFill>
                  <a:srgbClr val="000000"/>
                </a:solidFill>
              </a:rPr>
              <a:t>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hãy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nhận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xét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về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của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bạn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trong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huống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  <a:endParaRPr lang="vi-VN" sz="2400" dirty="0">
              <a:solidFill>
                <a:srgbClr val="0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2896449-8040-40F9-956D-A9B0DDD61E32}"/>
              </a:ext>
            </a:extLst>
          </p:cNvPr>
          <p:cNvSpPr txBox="1"/>
          <p:nvPr/>
        </p:nvSpPr>
        <p:spPr>
          <a:xfrm flipH="1">
            <a:off x="-94827" y="376947"/>
            <a:ext cx="9404799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</a:rPr>
              <a:t>Vì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sao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khi</a:t>
            </a:r>
            <a:r>
              <a:rPr lang="en-US" sz="2400" dirty="0">
                <a:solidFill>
                  <a:srgbClr val="000000"/>
                </a:solidFill>
              </a:rPr>
              <a:t> ở </a:t>
            </a:r>
            <a:r>
              <a:rPr lang="en-US" sz="2400" dirty="0" err="1">
                <a:solidFill>
                  <a:srgbClr val="000000"/>
                </a:solidFill>
              </a:rPr>
              <a:t>trường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vi-VN" sz="2400" dirty="0">
              <a:solidFill>
                <a:srgbClr val="0000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C0520B1-5D05-4724-8B52-FBCE8F2C84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5879" y="1508795"/>
            <a:ext cx="4648200" cy="31527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AB970A68-58C0-4DF9-AA34-905C9637F5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38695" y="1466480"/>
            <a:ext cx="5019675" cy="29432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576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 animBg="1"/>
      <p:bldP spid="3" grpId="0"/>
      <p:bldP spid="3" grpId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0005" y="1184856"/>
            <a:ext cx="103417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12: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30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2.Timkiemsuhotrokhiotruong[20210613130551558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808</TotalTime>
  <Words>563</Words>
  <Application>Microsoft Office PowerPoint</Application>
  <PresentationFormat>Widescreen</PresentationFormat>
  <Paragraphs>63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Times New Roman</vt:lpstr>
      <vt:lpstr>UTM Cookies</vt:lpstr>
      <vt:lpstr>Wingdings</vt:lpstr>
      <vt:lpstr>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MTBA</cp:lastModifiedBy>
  <cp:revision>80</cp:revision>
  <dcterms:created xsi:type="dcterms:W3CDTF">2021-06-11T02:39:36Z</dcterms:created>
  <dcterms:modified xsi:type="dcterms:W3CDTF">2022-03-17T08:18:40Z</dcterms:modified>
</cp:coreProperties>
</file>