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89" r:id="rId4"/>
    <p:sldId id="261" r:id="rId5"/>
    <p:sldId id="286" r:id="rId6"/>
    <p:sldId id="272" r:id="rId7"/>
    <p:sldId id="283" r:id="rId8"/>
    <p:sldId id="287" r:id="rId9"/>
    <p:sldId id="264" r:id="rId10"/>
    <p:sldId id="284" r:id="rId11"/>
    <p:sldId id="265" r:id="rId12"/>
    <p:sldId id="288" r:id="rId13"/>
    <p:sldId id="270" r:id="rId14"/>
    <p:sldId id="271"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varScale="1">
        <p:scale>
          <a:sx n="74" d="100"/>
          <a:sy n="74" d="100"/>
        </p:scale>
        <p:origin x="3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userDrawn="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55350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86" r:id="rId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6.png"/><Relationship Id="rId5" Type="http://schemas.microsoft.com/office/2007/relationships/hdphoto" Target="../media/hdphoto17.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3.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xmlns=""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xmlns=""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x-none"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x-none"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xmlns=""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x-none"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xmlns=""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xmlns=""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xmlns=""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6472" y="2462331"/>
            <a:ext cx="8479962"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30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2022</a:t>
            </a:r>
          </a:p>
          <a:p>
            <a:pPr algn="ctr"/>
            <a:r>
              <a:rPr lang="en-US" sz="3200" dirty="0" err="1" smtClean="0">
                <a:latin typeface="Times New Roman" panose="02020603050405020304" pitchFamily="18" charset="0"/>
                <a:cs typeface="Times New Roman" panose="02020603050405020304" pitchFamily="18" charset="0"/>
              </a:rPr>
              <a:t>Đạo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đức</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14: </a:t>
            </a: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1)</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61002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xmlns=""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xmlns=""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xmlns=""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smtClean="0">
                <a:ln>
                  <a:noFill/>
                </a:ln>
                <a:solidFill>
                  <a:srgbClr val="F78609"/>
                </a:solidFill>
                <a:effectLst/>
                <a:uLnTx/>
                <a:uFillTx/>
                <a:latin typeface="Arial" panose="020B0604020202020204" pitchFamily="34" charset="0"/>
                <a:ea typeface="+mn-ea"/>
                <a:cs typeface="+mn-cs"/>
              </a:rPr>
              <a:t>B</a:t>
            </a:r>
            <a:r>
              <a:rPr lang="en-US" sz="2000" b="1" kern="0" noProof="0" dirty="0" err="1" smtClean="0">
                <a:solidFill>
                  <a:srgbClr val="F78609"/>
                </a:solidFill>
                <a:latin typeface="Arial" panose="020B0604020202020204" pitchFamily="34" charset="0"/>
              </a:rPr>
              <a:t>ến</a:t>
            </a:r>
            <a:r>
              <a:rPr lang="en-US" sz="2000" b="1" kern="0" noProof="0" dirty="0" smtClean="0">
                <a:solidFill>
                  <a:srgbClr val="F78609"/>
                </a:solidFill>
                <a:latin typeface="Arial" panose="020B0604020202020204" pitchFamily="34" charset="0"/>
              </a:rPr>
              <a:t> </a:t>
            </a:r>
            <a:r>
              <a:rPr lang="en-US" sz="2000" b="1" kern="0" noProof="0" dirty="0" err="1" smtClean="0">
                <a:solidFill>
                  <a:srgbClr val="F78609"/>
                </a:solidFill>
                <a:latin typeface="Arial" panose="020B0604020202020204" pitchFamily="34" charset="0"/>
              </a:rPr>
              <a:t>xe</a:t>
            </a:r>
            <a:r>
              <a:rPr lang="en-US" sz="2000" b="1" kern="0" noProof="0" smtClean="0">
                <a:solidFill>
                  <a:srgbClr val="F78609"/>
                </a:solidFill>
                <a:latin typeface="Arial" panose="020B0604020202020204" pitchFamily="34" charset="0"/>
              </a:rPr>
              <a:t> bus</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xmlns=""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xmlns=""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xmlns=""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xmlns=""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xmlns=""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xmlns=""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x-none" sz="2400" dirty="0">
                <a:solidFill>
                  <a:srgbClr val="002060"/>
                </a:solidFill>
              </a:rPr>
              <a:t>Khi đến chùa, khu di tích, … chúng ta cần giữ gìn vệ sinh chung</a:t>
            </a:r>
          </a:p>
          <a:p>
            <a:pPr algn="ctr"/>
            <a:r>
              <a:rPr lang="x-none" sz="2400" dirty="0">
                <a:solidFill>
                  <a:srgbClr val="002060"/>
                </a:solidFill>
              </a:rPr>
              <a:t>Không gây ồn ào, chen lấn, xô đẩy.</a:t>
            </a:r>
          </a:p>
          <a:p>
            <a:pPr algn="ctr"/>
            <a:r>
              <a:rPr lang="x-none" sz="2400" dirty="0">
                <a:solidFill>
                  <a:srgbClr val="002060"/>
                </a:solidFill>
              </a:rPr>
              <a:t>T</a:t>
            </a:r>
            <a:r>
              <a:rPr lang="en-US" sz="2400" dirty="0">
                <a:solidFill>
                  <a:srgbClr val="002060"/>
                </a:solidFill>
              </a:rPr>
              <a:t>r</a:t>
            </a:r>
            <a:r>
              <a:rPr lang="x-none"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xmlns=""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x-none"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x-none" sz="2400" dirty="0">
              <a:solidFill>
                <a:srgbClr val="002060"/>
              </a:solidFill>
            </a:endParaRPr>
          </a:p>
        </p:txBody>
      </p:sp>
      <p:pic>
        <p:nvPicPr>
          <p:cNvPr id="29" name="Picture 28">
            <a:extLst>
              <a:ext uri="{FF2B5EF4-FFF2-40B4-BE49-F238E27FC236}">
                <a16:creationId xmlns:a16="http://schemas.microsoft.com/office/drawing/2014/main" xmlns=""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xmlns=""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2051</TotalTime>
  <Words>439</Words>
  <Application>Microsoft Office PowerPoint</Application>
  <PresentationFormat>Widescreen</PresentationFormat>
  <Paragraphs>65</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Times New Roman</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MTBA</cp:lastModifiedBy>
  <cp:revision>145</cp:revision>
  <dcterms:created xsi:type="dcterms:W3CDTF">2021-06-11T02:39:36Z</dcterms:created>
  <dcterms:modified xsi:type="dcterms:W3CDTF">2022-03-30T08:57:39Z</dcterms:modified>
</cp:coreProperties>
</file>