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8"/>
  </p:notesMasterIdLst>
  <p:sldIdLst>
    <p:sldId id="315" r:id="rId3"/>
    <p:sldId id="320" r:id="rId4"/>
    <p:sldId id="356" r:id="rId5"/>
    <p:sldId id="362" r:id="rId6"/>
    <p:sldId id="326" r:id="rId7"/>
    <p:sldId id="325" r:id="rId8"/>
    <p:sldId id="363" r:id="rId9"/>
    <p:sldId id="327" r:id="rId10"/>
    <p:sldId id="359" r:id="rId11"/>
    <p:sldId id="330" r:id="rId12"/>
    <p:sldId id="365" r:id="rId13"/>
    <p:sldId id="364" r:id="rId14"/>
    <p:sldId id="331" r:id="rId15"/>
    <p:sldId id="332" r:id="rId16"/>
    <p:sldId id="336" r:id="rId17"/>
    <p:sldId id="333" r:id="rId18"/>
    <p:sldId id="334" r:id="rId19"/>
    <p:sldId id="335" r:id="rId20"/>
    <p:sldId id="341" r:id="rId21"/>
    <p:sldId id="352" r:id="rId22"/>
    <p:sldId id="342" r:id="rId23"/>
    <p:sldId id="353" r:id="rId24"/>
    <p:sldId id="354" r:id="rId25"/>
    <p:sldId id="355" r:id="rId26"/>
    <p:sldId id="344" r:id="rId27"/>
  </p:sldIdLst>
  <p:sldSz cx="6858000" cy="5143500"/>
  <p:notesSz cx="6858000" cy="9144000"/>
  <p:embeddedFontLs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Kalam" panose="020B0604020202020204" charset="0"/>
      <p:regular r:id="rId35"/>
      <p:bold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110" d="100"/>
          <a:sy n="110" d="100"/>
        </p:scale>
        <p:origin x="12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5.wdp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en-VN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en-VN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rgbClr val="000000"/>
                </a:solidFill>
                <a:latin typeface="UTM Avo" panose="02040603050506020204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+mj-lt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GIỌT NƯỚC VÀ BIỂN LỚN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1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dòng suối </a:t>
            </a:r>
            <a:r>
              <a:rPr lang="vi-VN" sz="1800" dirty="0">
                <a:latin typeface="UTM Avo" panose="02040603050506020204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Chảy xuống </a:t>
            </a:r>
            <a:r>
              <a:rPr lang="vi-VN" sz="1800" dirty="0">
                <a:latin typeface="UTM Avo" panose="02040603050506020204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592645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754</Words>
  <Application>Microsoft Office PowerPoint</Application>
  <PresentationFormat>Custom</PresentationFormat>
  <Paragraphs>152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Montserrat</vt:lpstr>
      <vt:lpstr>HP001 4 hàng</vt:lpstr>
      <vt:lpstr>Arial</vt:lpstr>
      <vt:lpstr>Times New Roman</vt:lpstr>
      <vt:lpstr>UTM Cookies</vt:lpstr>
      <vt:lpstr>UTM Avo</vt:lpstr>
      <vt:lpstr>Kalam</vt:lpstr>
      <vt:lpstr>UTM Alberta Heavy</vt:lpstr>
      <vt:lpstr>Wingdings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186</cp:revision>
  <dcterms:modified xsi:type="dcterms:W3CDTF">2021-07-16T12:46:25Z</dcterms:modified>
</cp:coreProperties>
</file>