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96" r:id="rId3"/>
    <p:sldId id="256" r:id="rId4"/>
    <p:sldId id="258" r:id="rId5"/>
    <p:sldId id="298" r:id="rId6"/>
    <p:sldId id="27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BE8"/>
    <a:srgbClr val="911309"/>
    <a:srgbClr val="FCD2CF"/>
    <a:srgbClr val="663300"/>
    <a:srgbClr val="996633"/>
    <a:srgbClr val="CC9900"/>
    <a:srgbClr val="990099"/>
    <a:srgbClr val="698E00"/>
    <a:srgbClr val="99CC00"/>
    <a:srgbClr val="F8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48" d="100"/>
          <a:sy n="48" d="100"/>
        </p:scale>
        <p:origin x="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5" Type="http://schemas.openxmlformats.org/officeDocument/2006/relationships/image" Target="../media/image113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-11081562"/>
            <a:ext cx="21108383" cy="12914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9695">
            <a:off x="-759165" y="4075388"/>
            <a:ext cx="2995592" cy="5652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35883">
            <a:off x="15433262" y="4643398"/>
            <a:ext cx="4732349" cy="232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8331650"/>
            <a:ext cx="21108383" cy="12914741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5F65E6E-F41D-42DB-B343-B87815D09E17}"/>
              </a:ext>
            </a:extLst>
          </p:cNvPr>
          <p:cNvSpPr txBox="1"/>
          <p:nvPr/>
        </p:nvSpPr>
        <p:spPr>
          <a:xfrm>
            <a:off x="2541165" y="3603116"/>
            <a:ext cx="1320128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6600" b="1" u="none" dirty="0"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23900"/>
            <a:ext cx="1394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65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74"/>
            <a:ext cx="18288000" cy="1031847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96220">
            <a:off x="11041562" y="9474860"/>
            <a:ext cx="2716263" cy="1164598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083561A0-CD0C-47CC-93D5-D1985599BAE3}"/>
              </a:ext>
            </a:extLst>
          </p:cNvPr>
          <p:cNvSpPr txBox="1"/>
          <p:nvPr/>
        </p:nvSpPr>
        <p:spPr>
          <a:xfrm>
            <a:off x="4219575" y="883503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721" y="2403629"/>
            <a:ext cx="17108557" cy="5105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7496" y="6362700"/>
            <a:ext cx="1106732" cy="10701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132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63400" y="6435945"/>
            <a:ext cx="1106732" cy="10701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350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189316"/>
            <a:ext cx="16535400" cy="55340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134600" y="4956328"/>
            <a:ext cx="2073965" cy="9568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739503" y="4956328"/>
            <a:ext cx="6119497" cy="7926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46068" y="4993899"/>
            <a:ext cx="1066800" cy="911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13852" y="3955778"/>
            <a:ext cx="8597348" cy="578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06000" y="3781482"/>
            <a:ext cx="2209800" cy="9048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3924300"/>
            <a:ext cx="17526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31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92211" y="1533411"/>
            <a:ext cx="2227055" cy="1778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46277" y="7967143"/>
            <a:ext cx="5518923" cy="7864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16697982" y="1862227"/>
            <a:ext cx="26067251" cy="11925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63366" y="2864433"/>
            <a:ext cx="297270" cy="313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30016" y="8636583"/>
            <a:ext cx="297270" cy="313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733366" y="7741233"/>
            <a:ext cx="297270" cy="3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257116" y="1607133"/>
            <a:ext cx="297270" cy="313514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E54B8C6E-BCB4-41C8-863F-E582A960EC7E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61</Template>
  <TotalTime>871</TotalTime>
  <Words>44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MTBA</cp:lastModifiedBy>
  <cp:revision>26</cp:revision>
  <dcterms:created xsi:type="dcterms:W3CDTF">2021-10-24T07:45:10Z</dcterms:created>
  <dcterms:modified xsi:type="dcterms:W3CDTF">2022-01-26T02:41:43Z</dcterms:modified>
  <dc:identifier>DAEtQOoRWgU</dc:identifier>
</cp:coreProperties>
</file>