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5" r:id="rId3"/>
    <p:sldId id="299" r:id="rId4"/>
    <p:sldId id="296" r:id="rId5"/>
    <p:sldId id="267" r:id="rId6"/>
    <p:sldId id="282" r:id="rId7"/>
    <p:sldId id="284" r:id="rId8"/>
    <p:sldId id="269" r:id="rId9"/>
    <p:sldId id="286" r:id="rId10"/>
    <p:sldId id="272" r:id="rId11"/>
    <p:sldId id="293" r:id="rId12"/>
    <p:sldId id="297" r:id="rId13"/>
    <p:sldId id="298" r:id="rId14"/>
    <p:sldId id="295" r:id="rId15"/>
    <p:sldId id="294" r:id="rId16"/>
    <p:sldId id="28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30F2-4110-43DD-B21B-357F240A780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3E876-4BC5-4F58-82C4-F0E2925B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6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0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0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66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3E876-4BC5-4F58-82C4-F0E2925B1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7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51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3E876-4BC5-4F58-82C4-F0E2925B1B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3E876-4BC5-4F58-82C4-F0E2925B1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3E876-4BC5-4F58-82C4-F0E2925B1B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71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2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63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1886700" y="1126750"/>
            <a:ext cx="5370600" cy="1596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1886700" y="2967700"/>
            <a:ext cx="5370600" cy="773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242083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27"/>
          <p:cNvSpPr/>
          <p:nvPr/>
        </p:nvSpPr>
        <p:spPr>
          <a:xfrm flipH="1">
            <a:off x="8592452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27"/>
          <p:cNvSpPr/>
          <p:nvPr/>
        </p:nvSpPr>
        <p:spPr>
          <a:xfrm flipH="1">
            <a:off x="7759862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27"/>
          <p:cNvSpPr/>
          <p:nvPr/>
        </p:nvSpPr>
        <p:spPr>
          <a:xfrm flipH="1">
            <a:off x="8753640" y="583739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27"/>
          <p:cNvSpPr/>
          <p:nvPr/>
        </p:nvSpPr>
        <p:spPr>
          <a:xfrm flipH="1">
            <a:off x="8651997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7760453" y="4203896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27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369698" y="-1267769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57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1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0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1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4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C600B-D965-426E-90C9-E893872A426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921-D34F-4675-8F5A-F4413324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312184-90AF-6878-AC7B-43AAB579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51143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r="18792"/>
          <a:stretch/>
        </p:blipFill>
        <p:spPr bwMode="auto">
          <a:xfrm>
            <a:off x="2569031" y="925966"/>
            <a:ext cx="4204007" cy="218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8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FE51BA-8B36-A3EB-7CBD-65678073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" y="0"/>
            <a:ext cx="9139286" cy="5143500"/>
          </a:xfrm>
          <a:prstGeom prst="rect">
            <a:avLst/>
          </a:prstGeom>
        </p:spPr>
      </p:pic>
      <p:pic>
        <p:nvPicPr>
          <p:cNvPr id="8194" name="Picture 2" descr="C:\Users\Admin\Desktop\image (4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6"/>
          <a:stretch/>
        </p:blipFill>
        <p:spPr bwMode="auto">
          <a:xfrm>
            <a:off x="3" y="1"/>
            <a:ext cx="914399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image (4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68261"/>
          <a:stretch/>
        </p:blipFill>
        <p:spPr bwMode="auto">
          <a:xfrm>
            <a:off x="0" y="359229"/>
            <a:ext cx="9143999" cy="9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5" b="39042"/>
          <a:stretch/>
        </p:blipFill>
        <p:spPr bwMode="auto">
          <a:xfrm>
            <a:off x="2" y="1338943"/>
            <a:ext cx="9145191" cy="17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Admin\Desktop\image (4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3" b="12392"/>
          <a:stretch/>
        </p:blipFill>
        <p:spPr bwMode="auto">
          <a:xfrm>
            <a:off x="4716" y="3200401"/>
            <a:ext cx="9143999" cy="1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536307-C394-BB2F-2002-A867F898C4C3}"/>
              </a:ext>
            </a:extLst>
          </p:cNvPr>
          <p:cNvSpPr txBox="1"/>
          <p:nvPr/>
        </p:nvSpPr>
        <p:spPr>
          <a:xfrm>
            <a:off x="4874738" y="2665867"/>
            <a:ext cx="4570821" cy="5539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63104" algn="just">
              <a:lnSpc>
                <a:spcPct val="150000"/>
              </a:lnSpc>
              <a:spcAft>
                <a:spcPts val="19"/>
              </a:spcAft>
            </a:pPr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Gió thổi từ đất liền ra biển.</a:t>
            </a:r>
            <a:endParaRPr lang="en-GB" sz="21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 descr="C:\Users\Admin\Desktop\image (1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14"/>
            <a:ext cx="9068611" cy="29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0" y="2859782"/>
            <a:ext cx="8313035" cy="22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9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536307-C394-BB2F-2002-A867F898C4C3}"/>
              </a:ext>
            </a:extLst>
          </p:cNvPr>
          <p:cNvSpPr txBox="1"/>
          <p:nvPr/>
        </p:nvSpPr>
        <p:spPr>
          <a:xfrm>
            <a:off x="4874738" y="2665867"/>
            <a:ext cx="4570821" cy="5539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63104" algn="just">
              <a:lnSpc>
                <a:spcPct val="150000"/>
              </a:lnSpc>
              <a:spcAft>
                <a:spcPts val="19"/>
              </a:spcAft>
            </a:pPr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Gió thổi từ đất liền ra biển.</a:t>
            </a:r>
            <a:endParaRPr lang="en-GB" sz="21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 descr="C:\Users\Admin\Desktop\image (1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814"/>
            <a:ext cx="9068611" cy="29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536307-C394-BB2F-2002-A867F898C4C3}"/>
              </a:ext>
            </a:extLst>
          </p:cNvPr>
          <p:cNvSpPr txBox="1"/>
          <p:nvPr/>
        </p:nvSpPr>
        <p:spPr>
          <a:xfrm>
            <a:off x="4874738" y="2665867"/>
            <a:ext cx="4570821" cy="5539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63104" algn="just">
              <a:lnSpc>
                <a:spcPct val="150000"/>
              </a:lnSpc>
              <a:spcAft>
                <a:spcPts val="19"/>
              </a:spcAft>
            </a:pPr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Gió thổi từ đất liền ra biển.</a:t>
            </a:r>
            <a:endParaRPr lang="en-GB" sz="21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0" y="339502"/>
            <a:ext cx="8313035" cy="480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smtClean="0"/>
              <a:t>hồ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r="1023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7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2520315" cy="1938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5989910" y="0"/>
            <a:ext cx="3154091" cy="2134553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457200" y="264319"/>
            <a:ext cx="8586788" cy="4679156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4982" y="-440532"/>
            <a:ext cx="1226563" cy="20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9343"/>
          <a:stretch/>
        </p:blipFill>
        <p:spPr>
          <a:xfrm>
            <a:off x="5256119" y="1335883"/>
            <a:ext cx="3419966" cy="25711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650" y="1078706"/>
            <a:ext cx="4382413" cy="1157288"/>
            <a:chOff x="1062408" y="2539999"/>
            <a:chExt cx="10219585" cy="1983837"/>
          </a:xfrm>
        </p:grpSpPr>
        <p:grpSp>
          <p:nvGrpSpPr>
            <p:cNvPr id="15" name="Group 14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" name="Rectangle: Rounded Corners 19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8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85800">
                  <a:lnSpc>
                    <a:spcPct val="150000"/>
                  </a:lnSpc>
                  <a:defRPr/>
                </a:pPr>
                <a:endParaRPr lang="zh-CN" altLang="en-US" sz="36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476022" y="2709370"/>
              <a:ext cx="9476464" cy="158278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 defTabSz="685800">
                <a:defRPr/>
              </a:pP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6815738" y="1528763"/>
            <a:ext cx="492319" cy="41433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dirty="0"/>
          </a:p>
        </p:txBody>
      </p:sp>
      <p:sp>
        <p:nvSpPr>
          <p:cNvPr id="31" name="Rectangle 30"/>
          <p:cNvSpPr/>
          <p:nvPr/>
        </p:nvSpPr>
        <p:spPr>
          <a:xfrm>
            <a:off x="992982" y="2667892"/>
            <a:ext cx="3664744" cy="99257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defRPr/>
            </a:pP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9799"/>
          <a:stretch/>
        </p:blipFill>
        <p:spPr bwMode="auto">
          <a:xfrm>
            <a:off x="0" y="25904"/>
            <a:ext cx="9144003" cy="513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2520315" cy="1938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5989910" y="0"/>
            <a:ext cx="3154091" cy="2134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3" y="207169"/>
            <a:ext cx="1312445" cy="1200150"/>
          </a:xfrm>
          <a:prstGeom prst="rect">
            <a:avLst/>
          </a:prstGeom>
        </p:spPr>
      </p:pic>
      <p:pic>
        <p:nvPicPr>
          <p:cNvPr id="32" name="Picture 2" descr="C:\Users\Admin\Desktop\image (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18"/>
          <a:stretch/>
        </p:blipFill>
        <p:spPr bwMode="auto">
          <a:xfrm>
            <a:off x="424543" y="1638580"/>
            <a:ext cx="8719457" cy="6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\Desktop\image (3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7"/>
          <a:stretch/>
        </p:blipFill>
        <p:spPr bwMode="auto">
          <a:xfrm>
            <a:off x="-108520" y="2204645"/>
            <a:ext cx="91440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6008" t="24434" r="28570" b="9757"/>
          <a:stretch/>
        </p:blipFill>
        <p:spPr bwMode="auto">
          <a:xfrm>
            <a:off x="0" y="0"/>
            <a:ext cx="8928991" cy="5020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5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26C419-496D-2DDF-2FB1-1C556AFF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098" name="Picture 2" descr="C:\Users\Admin\Desktop\image (2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18"/>
          <a:stretch/>
        </p:blipFill>
        <p:spPr bwMode="auto">
          <a:xfrm>
            <a:off x="283030" y="172639"/>
            <a:ext cx="8719457" cy="6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image (2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76839"/>
          <a:stretch/>
        </p:blipFill>
        <p:spPr bwMode="auto">
          <a:xfrm>
            <a:off x="283030" y="772887"/>
            <a:ext cx="8719457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image 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23161"/>
          <a:stretch/>
        </p:blipFill>
        <p:spPr bwMode="auto">
          <a:xfrm>
            <a:off x="283030" y="1295401"/>
            <a:ext cx="8719457" cy="363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2520315" cy="1938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5989910" y="0"/>
            <a:ext cx="3154091" cy="2134553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478631" y="235744"/>
            <a:ext cx="8179594" cy="4679156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3" y="207169"/>
            <a:ext cx="1312445" cy="12001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39831" y="393641"/>
            <a:ext cx="5904032" cy="649347"/>
            <a:chOff x="1062408" y="2539999"/>
            <a:chExt cx="10219585" cy="1983837"/>
          </a:xfrm>
        </p:grpSpPr>
        <p:grpSp>
          <p:nvGrpSpPr>
            <p:cNvPr id="9" name="Group 8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85800">
                  <a:lnSpc>
                    <a:spcPct val="150000"/>
                  </a:lnSpc>
                  <a:defRPr/>
                </a:pPr>
                <a:endParaRPr lang="zh-CN" altLang="en-US" sz="36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352552" y="2702519"/>
              <a:ext cx="9476462" cy="15514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endPara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68331" y="1418432"/>
            <a:ext cx="6504107" cy="781844"/>
            <a:chOff x="1062408" y="2539999"/>
            <a:chExt cx="10219585" cy="1983837"/>
          </a:xfrm>
        </p:grpSpPr>
        <p:grpSp>
          <p:nvGrpSpPr>
            <p:cNvPr id="16" name="Group 15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85800">
                  <a:lnSpc>
                    <a:spcPct val="150000"/>
                  </a:lnSpc>
                  <a:defRPr/>
                </a:pPr>
                <a:endParaRPr lang="zh-CN" altLang="en-US" sz="36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52551" y="2833986"/>
              <a:ext cx="9476463" cy="128856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endPara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cxnSp>
        <p:nvCxnSpPr>
          <p:cNvPr id="40" name="Straight Arrow Connector 39"/>
          <p:cNvCxnSpPr>
            <a:stCxn id="20" idx="2"/>
          </p:cNvCxnSpPr>
          <p:nvPr/>
        </p:nvCxnSpPr>
        <p:spPr>
          <a:xfrm flipH="1">
            <a:off x="1921669" y="2200276"/>
            <a:ext cx="2898716" cy="67151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red torch with orange flames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3" y="2743200"/>
            <a:ext cx="1464473" cy="146447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57262" y="4143376"/>
            <a:ext cx="2214563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371975" y="2178844"/>
            <a:ext cx="435769" cy="8715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lantern with a light insid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3000375"/>
            <a:ext cx="1157288" cy="115728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071813" y="4107657"/>
            <a:ext cx="187880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/>
          <p:cNvCxnSpPr>
            <a:stCxn id="20" idx="2"/>
          </p:cNvCxnSpPr>
          <p:nvPr/>
        </p:nvCxnSpPr>
        <p:spPr>
          <a:xfrm>
            <a:off x="4820384" y="2200276"/>
            <a:ext cx="1173222" cy="8715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0" y="3028950"/>
            <a:ext cx="1485900" cy="14859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50619" y="4143376"/>
            <a:ext cx="187880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</a:t>
            </a:r>
          </a:p>
        </p:txBody>
      </p:sp>
      <p:cxnSp>
        <p:nvCxnSpPr>
          <p:cNvPr id="58" name="Straight Arrow Connector 57"/>
          <p:cNvCxnSpPr>
            <a:stCxn id="20" idx="2"/>
          </p:cNvCxnSpPr>
          <p:nvPr/>
        </p:nvCxnSpPr>
        <p:spPr>
          <a:xfrm>
            <a:off x="4820384" y="2200276"/>
            <a:ext cx="3066316" cy="8858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6968" y="3178968"/>
            <a:ext cx="546999" cy="86439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879432" y="4121944"/>
            <a:ext cx="187880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6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3073613" y="215038"/>
            <a:ext cx="4656525" cy="468577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21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nhận ánh sáng từ Mặt Trời.</a:t>
            </a:r>
            <a:endParaRPr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huyển động trái đất là gì 40 - Leafdesign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>
            <a:fillRect/>
          </a:stretch>
        </p:blipFill>
        <p:spPr bwMode="auto">
          <a:xfrm>
            <a:off x="783773" y="837559"/>
            <a:ext cx="7722181" cy="37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3" y="837559"/>
            <a:ext cx="7345936" cy="38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7837B1-F508-FA80-E08B-7D03B6F0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Admin\Desktop\image (3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7"/>
          <a:stretch/>
        </p:blipFill>
        <p:spPr bwMode="auto">
          <a:xfrm>
            <a:off x="0" y="1"/>
            <a:ext cx="91440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/>
          <a:stretch/>
        </p:blipFill>
        <p:spPr bwMode="auto">
          <a:xfrm>
            <a:off x="2" y="925286"/>
            <a:ext cx="9143998" cy="426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1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2520315" cy="1938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5989910" y="0"/>
            <a:ext cx="3154091" cy="2134553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235744" y="114301"/>
            <a:ext cx="8808244" cy="48291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9687" y="292894"/>
            <a:ext cx="7047032" cy="978694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85800">
                  <a:lnSpc>
                    <a:spcPct val="150000"/>
                  </a:lnSpc>
                  <a:defRPr/>
                </a:pPr>
                <a:endParaRPr lang="zh-CN" altLang="en-US" sz="36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2564958"/>
              <a:ext cx="9476463" cy="18716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 defTabSz="685800">
                <a:defRPr/>
              </a:pP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endPara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4" y="1597819"/>
            <a:ext cx="2671763" cy="2777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94248"/>
            <a:ext cx="2439591" cy="2769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566863"/>
            <a:ext cx="2578893" cy="2769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7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162</Words>
  <Application>Microsoft Office PowerPoint</Application>
  <PresentationFormat>On-screen Show (16:9)</PresentationFormat>
  <Paragraphs>25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meomeo</cp:lastModifiedBy>
  <cp:revision>21</cp:revision>
  <dcterms:created xsi:type="dcterms:W3CDTF">2023-10-14T08:58:01Z</dcterms:created>
  <dcterms:modified xsi:type="dcterms:W3CDTF">2023-10-24T14:15:55Z</dcterms:modified>
</cp:coreProperties>
</file>