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4032" r:id="rId2"/>
    <p:sldMasterId id="2147484034" r:id="rId3"/>
    <p:sldMasterId id="2147484036" r:id="rId4"/>
    <p:sldMasterId id="2147484038" r:id="rId5"/>
    <p:sldMasterId id="2147484040" r:id="rId6"/>
    <p:sldMasterId id="2147484145" r:id="rId7"/>
  </p:sldMasterIdLst>
  <p:sldIdLst>
    <p:sldId id="394" r:id="rId8"/>
    <p:sldId id="259" r:id="rId9"/>
    <p:sldId id="290" r:id="rId10"/>
    <p:sldId id="276" r:id="rId11"/>
    <p:sldId id="296" r:id="rId12"/>
    <p:sldId id="291" r:id="rId13"/>
    <p:sldId id="292" r:id="rId14"/>
    <p:sldId id="293" r:id="rId15"/>
    <p:sldId id="401" r:id="rId16"/>
    <p:sldId id="398" r:id="rId17"/>
    <p:sldId id="399" r:id="rId18"/>
    <p:sldId id="400" r:id="rId19"/>
    <p:sldId id="395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55F190"/>
    <a:srgbClr val="3EF04B"/>
    <a:srgbClr val="FF6699"/>
    <a:srgbClr val="5F5F5F"/>
    <a:srgbClr val="808080"/>
    <a:srgbClr val="80008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6569" autoAdjust="0"/>
  </p:normalViewPr>
  <p:slideViewPr>
    <p:cSldViewPr>
      <p:cViewPr varScale="1">
        <p:scale>
          <a:sx n="74" d="100"/>
          <a:sy n="74" d="100"/>
        </p:scale>
        <p:origin x="10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F0C85B6-409B-4475-B351-406E4F66B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A4DBD00-DA9C-4234-B242-8183E792A9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8C472D9-8950-4D6B-AAB0-7E6BCB5BD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ECA5-A7F2-4F00-BA2F-3081CDB03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86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FB0951D-EBA7-47A1-A388-3EC621280E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0EFE814-4E27-4FE6-9F1F-2ED7360A3A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80794A1-AA15-4EF6-A8FE-1793CF2ED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67529-667C-4F71-8D2A-07DF2576E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73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E89EAFE-C1DA-4CF9-911E-E1A2028047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978EA9E-AAFF-4BB7-94A3-6C04CF6962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4DAA6E1-8410-4539-97A1-A6ED1507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280E9-3F04-4DE2-A400-B0CE339F1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701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17B7932D-9566-488C-A973-848600CB3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500BDF2C-DEBF-45FD-96C6-856BA052AF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AC981860-90EC-494C-98C8-6898E7F460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ED5DE-842A-40D9-8527-8570F49D3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695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3A69185-AE0E-405A-A41B-99F29F868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616A34C-56B0-4EBA-938B-0FD37BD3A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B3524324-9434-40B5-AE57-410DCCC93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18FC5-E06E-445C-9AAB-E23B96DE8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880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xmlns="" id="{8F1DFACC-5C2C-416C-8471-258D44DA7687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xmlns="" id="{1C796BE7-A875-486D-BE8E-E53E24B87FAC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xmlns="" id="{94AD09E4-FB51-457D-A6EE-A2F3B3AD290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xmlns="" id="{3B4DB8A6-57F3-441D-9154-F63EF7FC3E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xmlns="" id="{CF94CE94-FD59-4944-95B8-EFD09B44F0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xmlns="" id="{E4A1833B-A9E3-42FA-ABBE-73A4000B7F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xmlns="" id="{80911DF5-275F-48AE-AE55-6FD2B2CCAAC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xmlns="" id="{5DAF8CC7-5AF3-401A-AB82-6A604743624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xmlns="" id="{7020DE04-2225-45CA-B8CB-E73D555DA4D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xmlns="" id="{FAD345C8-8B85-4263-B324-78CCD825844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xmlns="" id="{E60A7B52-C198-43BA-8216-10F8C5B3B35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xmlns="" id="{4D1501B5-9935-4A31-BCDE-FAF8E8CFFE49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xmlns="" id="{5441C960-7107-4CB7-8FC6-9E9FD984E71F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xmlns="" id="{ACB49D64-5FA8-4DAF-A246-0C08BA6883B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xmlns="" id="{109E1771-CAC8-4F90-92A2-83C035B96FFE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xmlns="" id="{E12AD3C6-472E-4880-97FB-AA73C15A250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xmlns="" id="{CA4CF943-242F-4E4C-BF34-DE51BEB042E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xmlns="" id="{DF1A5FE4-534B-4E82-BEF9-902D450E518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xmlns="" id="{78E5FDE1-8280-43ED-B3EE-2EA016E26B0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xmlns="" id="{CDF475DE-FFEC-44F9-9101-E97AF0A3F24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xmlns="" id="{1C81B090-8943-4F9E-98C4-FE5D11CC92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xmlns="" id="{21A91E6A-352C-4C2A-A520-556CC84731ED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xmlns="" id="{7B71594D-6C08-4D4C-8750-C56C60F77B4E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xmlns="" id="{A37A6D16-21A3-40A6-A447-F977B806AE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xmlns="" id="{271B2F20-17B2-48FE-97CA-7006951F7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xmlns="" id="{06AC4A95-F723-4518-9775-3F15E4959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62D14-DEA7-4877-95E3-0D6679488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122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7C4E6AC3-ABEA-4414-9A7D-E1D5F067E893}"/>
              </a:ext>
            </a:extLst>
          </p:cNvPr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7737C5EC-9612-41C8-AC1E-1A9B66E013D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86 w 2780"/>
                <a:gd name="T1" fmla="*/ 18 h 953"/>
                <a:gd name="T2" fmla="*/ 2696 w 2780"/>
                <a:gd name="T3" fmla="*/ 24 h 953"/>
                <a:gd name="T4" fmla="*/ 2629 w 2780"/>
                <a:gd name="T5" fmla="*/ 102 h 953"/>
                <a:gd name="T6" fmla="*/ 2527 w 2780"/>
                <a:gd name="T7" fmla="*/ 156 h 953"/>
                <a:gd name="T8" fmla="*/ 2521 w 2780"/>
                <a:gd name="T9" fmla="*/ 222 h 953"/>
                <a:gd name="T10" fmla="*/ 2503 w 2780"/>
                <a:gd name="T11" fmla="*/ 246 h 953"/>
                <a:gd name="T12" fmla="*/ 2485 w 2780"/>
                <a:gd name="T13" fmla="*/ 252 h 953"/>
                <a:gd name="T14" fmla="*/ 2413 w 2780"/>
                <a:gd name="T15" fmla="*/ 210 h 953"/>
                <a:gd name="T16" fmla="*/ 2274 w 2780"/>
                <a:gd name="T17" fmla="*/ 192 h 953"/>
                <a:gd name="T18" fmla="*/ 2250 w 2780"/>
                <a:gd name="T19" fmla="*/ 186 h 953"/>
                <a:gd name="T20" fmla="*/ 2232 w 2780"/>
                <a:gd name="T21" fmla="*/ 192 h 953"/>
                <a:gd name="T22" fmla="*/ 2160 w 2780"/>
                <a:gd name="T23" fmla="*/ 228 h 953"/>
                <a:gd name="T24" fmla="*/ 2124 w 2780"/>
                <a:gd name="T25" fmla="*/ 240 h 953"/>
                <a:gd name="T26" fmla="*/ 2100 w 2780"/>
                <a:gd name="T27" fmla="*/ 246 h 953"/>
                <a:gd name="T28" fmla="*/ 2088 w 2780"/>
                <a:gd name="T29" fmla="*/ 258 h 953"/>
                <a:gd name="T30" fmla="*/ 2088 w 2780"/>
                <a:gd name="T31" fmla="*/ 276 h 953"/>
                <a:gd name="T32" fmla="*/ 2065 w 2780"/>
                <a:gd name="T33" fmla="*/ 300 h 953"/>
                <a:gd name="T34" fmla="*/ 2047 w 2780"/>
                <a:gd name="T35" fmla="*/ 312 h 953"/>
                <a:gd name="T36" fmla="*/ 2035 w 2780"/>
                <a:gd name="T37" fmla="*/ 324 h 953"/>
                <a:gd name="T38" fmla="*/ 2023 w 2780"/>
                <a:gd name="T39" fmla="*/ 336 h 953"/>
                <a:gd name="T40" fmla="*/ 1991 w 2780"/>
                <a:gd name="T41" fmla="*/ 342 h 953"/>
                <a:gd name="T42" fmla="*/ 1925 w 2780"/>
                <a:gd name="T43" fmla="*/ 336 h 953"/>
                <a:gd name="T44" fmla="*/ 1889 w 2780"/>
                <a:gd name="T45" fmla="*/ 330 h 953"/>
                <a:gd name="T46" fmla="*/ 1877 w 2780"/>
                <a:gd name="T47" fmla="*/ 342 h 953"/>
                <a:gd name="T48" fmla="*/ 1865 w 2780"/>
                <a:gd name="T49" fmla="*/ 354 h 953"/>
                <a:gd name="T50" fmla="*/ 1835 w 2780"/>
                <a:gd name="T51" fmla="*/ 360 h 953"/>
                <a:gd name="T52" fmla="*/ 1776 w 2780"/>
                <a:gd name="T53" fmla="*/ 342 h 953"/>
                <a:gd name="T54" fmla="*/ 1752 w 2780"/>
                <a:gd name="T55" fmla="*/ 342 h 953"/>
                <a:gd name="T56" fmla="*/ 1728 w 2780"/>
                <a:gd name="T57" fmla="*/ 354 h 953"/>
                <a:gd name="T58" fmla="*/ 1666 w 2780"/>
                <a:gd name="T59" fmla="*/ 425 h 953"/>
                <a:gd name="T60" fmla="*/ 1624 w 2780"/>
                <a:gd name="T61" fmla="*/ 569 h 953"/>
                <a:gd name="T62" fmla="*/ 1624 w 2780"/>
                <a:gd name="T63" fmla="*/ 593 h 953"/>
                <a:gd name="T64" fmla="*/ 1630 w 2780"/>
                <a:gd name="T65" fmla="*/ 641 h 953"/>
                <a:gd name="T66" fmla="*/ 1648 w 2780"/>
                <a:gd name="T67" fmla="*/ 659 h 953"/>
                <a:gd name="T68" fmla="*/ 1642 w 2780"/>
                <a:gd name="T69" fmla="*/ 671 h 953"/>
                <a:gd name="T70" fmla="*/ 1630 w 2780"/>
                <a:gd name="T71" fmla="*/ 683 h 953"/>
                <a:gd name="T72" fmla="*/ 1552 w 2780"/>
                <a:gd name="T73" fmla="*/ 689 h 953"/>
                <a:gd name="T74" fmla="*/ 1475 w 2780"/>
                <a:gd name="T75" fmla="*/ 629 h 953"/>
                <a:gd name="T76" fmla="*/ 1341 w 2780"/>
                <a:gd name="T77" fmla="*/ 587 h 953"/>
                <a:gd name="T78" fmla="*/ 1192 w 2780"/>
                <a:gd name="T79" fmla="*/ 671 h 953"/>
                <a:gd name="T80" fmla="*/ 1022 w 2780"/>
                <a:gd name="T81" fmla="*/ 731 h 953"/>
                <a:gd name="T82" fmla="*/ 819 w 2780"/>
                <a:gd name="T83" fmla="*/ 743 h 953"/>
                <a:gd name="T84" fmla="*/ 632 w 2780"/>
                <a:gd name="T85" fmla="*/ 701 h 953"/>
                <a:gd name="T86" fmla="*/ 572 w 2780"/>
                <a:gd name="T87" fmla="*/ 695 h 953"/>
                <a:gd name="T88" fmla="*/ 560 w 2780"/>
                <a:gd name="T89" fmla="*/ 701 h 953"/>
                <a:gd name="T90" fmla="*/ 524 w 2780"/>
                <a:gd name="T91" fmla="*/ 731 h 953"/>
                <a:gd name="T92" fmla="*/ 438 w 2780"/>
                <a:gd name="T93" fmla="*/ 809 h 953"/>
                <a:gd name="T94" fmla="*/ 408 w 2780"/>
                <a:gd name="T95" fmla="*/ 821 h 953"/>
                <a:gd name="T96" fmla="*/ 384 w 2780"/>
                <a:gd name="T97" fmla="*/ 821 h 953"/>
                <a:gd name="T98" fmla="*/ 337 w 2780"/>
                <a:gd name="T99" fmla="*/ 827 h 953"/>
                <a:gd name="T100" fmla="*/ 211 w 2780"/>
                <a:gd name="T101" fmla="*/ 851 h 953"/>
                <a:gd name="T102" fmla="*/ 175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98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xmlns="" id="{D0490A1F-9433-43DD-BFFA-0BCDAF876E5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xmlns="" id="{E915C3DF-8443-4B4E-B867-A987FCAB5D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xmlns="" id="{D7FD9BC8-F939-457E-80D8-4019A99BF4A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xmlns="" id="{1FC89914-17D8-4F98-9054-8CA9335532C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xmlns="" id="{EE171AA3-CE17-450E-A282-3C4F62E4D77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xmlns="" id="{5343E9CB-F43F-4508-905D-6169B08C21E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xmlns="" id="{BD09D56A-C23D-4F8E-BA69-904CDF7EE59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xmlns="" id="{962B7CC0-2152-4AB2-98BA-1F233A6C3BF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xmlns="" id="{0B20CC2E-0B84-4382-B2B9-C7028BDB836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xmlns="" id="{DA5B8759-FB6F-447D-BBD6-5AF119F439C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xmlns="" id="{DB407E2A-4E9C-4D2D-A6C8-B9A9893F21A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xmlns="" id="{4CBA195C-7E23-45D6-8A9E-1E1D496F6FA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xmlns="" id="{A1743BD7-EC06-428E-B272-D0DE52EF52A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xmlns="" id="{9B5B577A-0B09-490F-845C-4047B8F4A2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85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5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xmlns="" id="{EF59B048-A38C-469F-A362-50DFFD39C8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xmlns="" id="{55AF1D76-6837-4954-B138-092017003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xmlns="" id="{B6931822-591B-4F91-86AE-17AD7E4C5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75BD8-B0F0-40DA-92E6-F98EAD72F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60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2EA2968A-F667-4529-A3C8-5A96673A88E3}"/>
              </a:ext>
            </a:extLst>
          </p:cNvPr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EFD2C852-D0DC-4324-BBC6-E4415251D60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xmlns="" id="{AD68277F-484A-46F8-9A5E-5DBB6E98DA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xmlns="" id="{4F42DC76-DCF2-4C4A-A532-305B9D6E7739}"/>
              </a:ext>
            </a:extLst>
          </p:cNvPr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>
            <a:extLst>
              <a:ext uri="{FF2B5EF4-FFF2-40B4-BE49-F238E27FC236}">
                <a16:creationId xmlns:a16="http://schemas.microsoft.com/office/drawing/2014/main" xmlns="" id="{BD57DEF0-D613-4F98-B501-73EAB536E753}"/>
              </a:ext>
            </a:extLst>
          </p:cNvPr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>
                <a:ext uri="{FF2B5EF4-FFF2-40B4-BE49-F238E27FC236}">
                  <a16:creationId xmlns:a16="http://schemas.microsoft.com/office/drawing/2014/main" xmlns="" id="{2DAC7955-8BF9-4F9E-913B-EBD9C1D460F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xmlns="" id="{6878DB3D-8BDE-4C3A-9CB5-FB0EEA3A45C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xmlns="" id="{4A6BA43C-9E38-4DAC-8992-4D450CBE338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xmlns="" id="{8C68C03D-DCC1-4CE5-89B5-2381E7338AF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xmlns="" id="{52713652-B949-4FE0-B0B9-5401A06C513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xmlns="" id="{235926CB-082E-4557-9333-90403F6FFFF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xmlns="" id="{E22A7325-2094-4F59-8BBA-6724A979C69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xmlns="" id="{5973569E-5E9E-4EB3-96BF-36E955C2065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>
            <a:extLst>
              <a:ext uri="{FF2B5EF4-FFF2-40B4-BE49-F238E27FC236}">
                <a16:creationId xmlns:a16="http://schemas.microsoft.com/office/drawing/2014/main" xmlns="" id="{DD1E9710-2CC5-4738-8085-827FBA5F55D2}"/>
              </a:ext>
            </a:extLst>
          </p:cNvPr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xmlns="" id="{806C553F-D048-4088-BF92-7C87BC0DD1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xmlns="" id="{E57F55FD-A094-4AE5-A23D-DFF96DADA3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xmlns="" id="{AA24D72C-141B-41A6-A4BA-164AB1E62B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xmlns="" id="{9B280000-AC42-487C-A485-313D11C089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xmlns="" id="{00F6DE5A-035F-4280-8DCB-A123656863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xmlns="" id="{24BF2613-8F0A-4C58-BFBF-C14AAD2914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71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71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>
            <a:extLst>
              <a:ext uri="{FF2B5EF4-FFF2-40B4-BE49-F238E27FC236}">
                <a16:creationId xmlns:a16="http://schemas.microsoft.com/office/drawing/2014/main" xmlns="" id="{6DD6B4DA-486A-476B-BDE5-56D7C02FBC5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xmlns="" id="{D8F23A65-457A-4531-A882-D2CD3BD698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C43F5B-6CD1-44B8-BAF1-95F55DCD3D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xmlns="" id="{BE8D9974-B814-4C27-A4C4-BBFBD22E6DE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64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xmlns="" id="{B00D3640-8B29-4976-94E8-C850F902B3C2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xmlns="" id="{303F7EB7-23C9-4325-A6E5-D28011721FDF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xmlns="" id="{67914BCE-1EDD-427E-AEF4-8DA04436A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6376 w 794"/>
                <a:gd name="T1" fmla="*/ 2383 h 414"/>
                <a:gd name="T2" fmla="*/ 5702 w 794"/>
                <a:gd name="T3" fmla="*/ 1919 h 414"/>
                <a:gd name="T4" fmla="*/ 4466 w 794"/>
                <a:gd name="T5" fmla="*/ 1268 h 414"/>
                <a:gd name="T6" fmla="*/ 570 w 794"/>
                <a:gd name="T7" fmla="*/ 0 h 414"/>
                <a:gd name="T8" fmla="*/ 184 w 794"/>
                <a:gd name="T9" fmla="*/ 120 h 414"/>
                <a:gd name="T10" fmla="*/ 0 w 794"/>
                <a:gd name="T11" fmla="*/ 501 h 414"/>
                <a:gd name="T12" fmla="*/ 224 w 794"/>
                <a:gd name="T13" fmla="*/ 936 h 414"/>
                <a:gd name="T14" fmla="*/ 4577 w 794"/>
                <a:gd name="T15" fmla="*/ 2469 h 414"/>
                <a:gd name="T16" fmla="*/ 5531 w 794"/>
                <a:gd name="T17" fmla="*/ 2371 h 414"/>
                <a:gd name="T18" fmla="*/ 6302 w 794"/>
                <a:gd name="T19" fmla="*/ 2498 h 414"/>
                <a:gd name="T20" fmla="*/ 6376 w 794"/>
                <a:gd name="T21" fmla="*/ 2383 h 414"/>
                <a:gd name="T22" fmla="*/ 6376 w 794"/>
                <a:gd name="T23" fmla="*/ 2383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xmlns="" id="{0C6BD961-B083-41E9-BCCE-FFA4A58845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274 w 1586"/>
                <a:gd name="T1" fmla="*/ 0 h 821"/>
                <a:gd name="T2" fmla="*/ 2664 w 1586"/>
                <a:gd name="T3" fmla="*/ 781 h 821"/>
                <a:gd name="T4" fmla="*/ 2858 w 1586"/>
                <a:gd name="T5" fmla="*/ 960 h 821"/>
                <a:gd name="T6" fmla="*/ 3175 w 1586"/>
                <a:gd name="T7" fmla="*/ 1191 h 821"/>
                <a:gd name="T8" fmla="*/ 3133 w 1586"/>
                <a:gd name="T9" fmla="*/ 1235 h 821"/>
                <a:gd name="T10" fmla="*/ 2702 w 1586"/>
                <a:gd name="T11" fmla="*/ 1184 h 821"/>
                <a:gd name="T12" fmla="*/ 2292 w 1586"/>
                <a:gd name="T13" fmla="*/ 1220 h 821"/>
                <a:gd name="T14" fmla="*/ 83 w 1586"/>
                <a:gd name="T15" fmla="*/ 449 h 821"/>
                <a:gd name="T16" fmla="*/ 0 w 1586"/>
                <a:gd name="T17" fmla="*/ 226 h 821"/>
                <a:gd name="T18" fmla="*/ 92 w 1586"/>
                <a:gd name="T19" fmla="*/ 48 h 821"/>
                <a:gd name="T20" fmla="*/ 274 w 1586"/>
                <a:gd name="T21" fmla="*/ 0 h 821"/>
                <a:gd name="T22" fmla="*/ 27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xmlns="" id="{72B74ED7-38F6-4FE6-A84C-2C9D451A43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92 h 747"/>
                <a:gd name="T2" fmla="*/ 1855 w 1049"/>
                <a:gd name="T3" fmla="*/ 1131 h 747"/>
                <a:gd name="T4" fmla="*/ 1889 w 1049"/>
                <a:gd name="T5" fmla="*/ 808 h 747"/>
                <a:gd name="T6" fmla="*/ 2111 w 1049"/>
                <a:gd name="T7" fmla="*/ 639 h 747"/>
                <a:gd name="T8" fmla="*/ 157 w 1049"/>
                <a:gd name="T9" fmla="*/ 0 h 747"/>
                <a:gd name="T10" fmla="*/ 0 w 1049"/>
                <a:gd name="T11" fmla="*/ 192 h 747"/>
                <a:gd name="T12" fmla="*/ 0 w 1049"/>
                <a:gd name="T13" fmla="*/ 492 h 747"/>
                <a:gd name="T14" fmla="*/ 0 w 1049"/>
                <a:gd name="T15" fmla="*/ 49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xmlns="" id="{04F56F7D-9B3B-45B0-A6A3-24F2A0555E9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xmlns="" id="{85F35285-8F00-4C7D-8D61-E94527EA22C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219 w 150"/>
                  <a:gd name="T1" fmla="*/ 0 h 173"/>
                  <a:gd name="T2" fmla="*/ 81 w 150"/>
                  <a:gd name="T3" fmla="*/ 101 h 173"/>
                  <a:gd name="T4" fmla="*/ 0 w 150"/>
                  <a:gd name="T5" fmla="*/ 265 h 173"/>
                  <a:gd name="T6" fmla="*/ 160 w 150"/>
                  <a:gd name="T7" fmla="*/ 245 h 173"/>
                  <a:gd name="T8" fmla="*/ 206 w 150"/>
                  <a:gd name="T9" fmla="*/ 129 h 173"/>
                  <a:gd name="T10" fmla="*/ 300 w 150"/>
                  <a:gd name="T11" fmla="*/ 41 h 173"/>
                  <a:gd name="T12" fmla="*/ 219 w 150"/>
                  <a:gd name="T13" fmla="*/ 0 h 173"/>
                  <a:gd name="T14" fmla="*/ 2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xmlns="" id="{E95FB701-A41D-4360-8EA7-899AE0A3BAD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313 w 1684"/>
                  <a:gd name="T1" fmla="*/ 0 h 880"/>
                  <a:gd name="T2" fmla="*/ 126 w 1684"/>
                  <a:gd name="T3" fmla="*/ 79 h 880"/>
                  <a:gd name="T4" fmla="*/ 0 w 1684"/>
                  <a:gd name="T5" fmla="*/ 314 h 880"/>
                  <a:gd name="T6" fmla="*/ 135 w 1684"/>
                  <a:gd name="T7" fmla="*/ 541 h 880"/>
                  <a:gd name="T8" fmla="*/ 2373 w 1684"/>
                  <a:gd name="T9" fmla="*/ 1308 h 880"/>
                  <a:gd name="T10" fmla="*/ 2855 w 1684"/>
                  <a:gd name="T11" fmla="*/ 1260 h 880"/>
                  <a:gd name="T12" fmla="*/ 3245 w 1684"/>
                  <a:gd name="T13" fmla="*/ 1328 h 880"/>
                  <a:gd name="T14" fmla="*/ 3381 w 1684"/>
                  <a:gd name="T15" fmla="*/ 1220 h 880"/>
                  <a:gd name="T16" fmla="*/ 3015 w 1684"/>
                  <a:gd name="T17" fmla="*/ 1002 h 880"/>
                  <a:gd name="T18" fmla="*/ 2866 w 1684"/>
                  <a:gd name="T19" fmla="*/ 773 h 880"/>
                  <a:gd name="T20" fmla="*/ 2749 w 1684"/>
                  <a:gd name="T21" fmla="*/ 795 h 880"/>
                  <a:gd name="T22" fmla="*/ 2889 w 1684"/>
                  <a:gd name="T23" fmla="*/ 1002 h 880"/>
                  <a:gd name="T24" fmla="*/ 3168 w 1684"/>
                  <a:gd name="T25" fmla="*/ 1222 h 880"/>
                  <a:gd name="T26" fmla="*/ 2837 w 1684"/>
                  <a:gd name="T27" fmla="*/ 1188 h 880"/>
                  <a:gd name="T28" fmla="*/ 2447 w 1684"/>
                  <a:gd name="T29" fmla="*/ 1228 h 880"/>
                  <a:gd name="T30" fmla="*/ 2519 w 1684"/>
                  <a:gd name="T31" fmla="*/ 980 h 880"/>
                  <a:gd name="T32" fmla="*/ 2686 w 1684"/>
                  <a:gd name="T33" fmla="*/ 812 h 880"/>
                  <a:gd name="T34" fmla="*/ 2491 w 1684"/>
                  <a:gd name="T35" fmla="*/ 833 h 880"/>
                  <a:gd name="T36" fmla="*/ 2339 w 1684"/>
                  <a:gd name="T37" fmla="*/ 993 h 880"/>
                  <a:gd name="T38" fmla="*/ 2287 w 1684"/>
                  <a:gd name="T39" fmla="*/ 1194 h 880"/>
                  <a:gd name="T40" fmla="*/ 215 w 1684"/>
                  <a:gd name="T41" fmla="*/ 468 h 880"/>
                  <a:gd name="T42" fmla="*/ 160 w 1684"/>
                  <a:gd name="T43" fmla="*/ 324 h 880"/>
                  <a:gd name="T44" fmla="*/ 207 w 1684"/>
                  <a:gd name="T45" fmla="*/ 144 h 880"/>
                  <a:gd name="T46" fmla="*/ 435 w 1684"/>
                  <a:gd name="T47" fmla="*/ 0 h 880"/>
                  <a:gd name="T48" fmla="*/ 313 w 1684"/>
                  <a:gd name="T49" fmla="*/ 0 h 880"/>
                  <a:gd name="T50" fmla="*/ 31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xmlns="" id="{22DD5AFA-2025-47A7-A661-F64079C4976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01 w 1190"/>
                  <a:gd name="T1" fmla="*/ 0 h 500"/>
                  <a:gd name="T2" fmla="*/ 2389 w 1190"/>
                  <a:gd name="T3" fmla="*/ 739 h 500"/>
                  <a:gd name="T4" fmla="*/ 2159 w 1190"/>
                  <a:gd name="T5" fmla="*/ 754 h 500"/>
                  <a:gd name="T6" fmla="*/ 0 w 1190"/>
                  <a:gd name="T7" fmla="*/ 41 h 500"/>
                  <a:gd name="T8" fmla="*/ 201 w 1190"/>
                  <a:gd name="T9" fmla="*/ 0 h 500"/>
                  <a:gd name="T10" fmla="*/ 20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xmlns="" id="{6F73782E-1D49-4689-A3FB-C3B80BCD783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234 w 160"/>
                  <a:gd name="T1" fmla="*/ 0 h 335"/>
                  <a:gd name="T2" fmla="*/ 38 w 160"/>
                  <a:gd name="T3" fmla="*/ 159 h 335"/>
                  <a:gd name="T4" fmla="*/ 0 w 160"/>
                  <a:gd name="T5" fmla="*/ 344 h 335"/>
                  <a:gd name="T6" fmla="*/ 67 w 160"/>
                  <a:gd name="T7" fmla="*/ 470 h 335"/>
                  <a:gd name="T8" fmla="*/ 189 w 160"/>
                  <a:gd name="T9" fmla="*/ 502 h 335"/>
                  <a:gd name="T10" fmla="*/ 153 w 160"/>
                  <a:gd name="T11" fmla="*/ 230 h 335"/>
                  <a:gd name="T12" fmla="*/ 322 w 160"/>
                  <a:gd name="T13" fmla="*/ 26 h 335"/>
                  <a:gd name="T14" fmla="*/ 234 w 160"/>
                  <a:gd name="T15" fmla="*/ 0 h 335"/>
                  <a:gd name="T16" fmla="*/ 234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xmlns="" id="{92A3C9CE-AEAE-42A6-8A18-DAA55B8223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8 w 489"/>
                  <a:gd name="T1" fmla="*/ 52 h 296"/>
                  <a:gd name="T2" fmla="*/ 319 w 489"/>
                  <a:gd name="T3" fmla="*/ 100 h 296"/>
                  <a:gd name="T4" fmla="*/ 647 w 489"/>
                  <a:gd name="T5" fmla="*/ 207 h 296"/>
                  <a:gd name="T6" fmla="*/ 879 w 489"/>
                  <a:gd name="T7" fmla="*/ 368 h 296"/>
                  <a:gd name="T8" fmla="*/ 651 w 489"/>
                  <a:gd name="T9" fmla="*/ 348 h 296"/>
                  <a:gd name="T10" fmla="*/ 277 w 489"/>
                  <a:gd name="T11" fmla="*/ 221 h 296"/>
                  <a:gd name="T12" fmla="*/ 100 w 489"/>
                  <a:gd name="T13" fmla="*/ 121 h 296"/>
                  <a:gd name="T14" fmla="*/ 213 w 489"/>
                  <a:gd name="T15" fmla="*/ 246 h 296"/>
                  <a:gd name="T16" fmla="*/ 543 w 489"/>
                  <a:gd name="T17" fmla="*/ 408 h 296"/>
                  <a:gd name="T18" fmla="*/ 930 w 489"/>
                  <a:gd name="T19" fmla="*/ 448 h 296"/>
                  <a:gd name="T20" fmla="*/ 976 w 489"/>
                  <a:gd name="T21" fmla="*/ 338 h 296"/>
                  <a:gd name="T22" fmla="*/ 787 w 489"/>
                  <a:gd name="T23" fmla="*/ 182 h 296"/>
                  <a:gd name="T24" fmla="*/ 339 w 489"/>
                  <a:gd name="T25" fmla="*/ 26 h 296"/>
                  <a:gd name="T26" fmla="*/ 0 w 489"/>
                  <a:gd name="T27" fmla="*/ 0 h 296"/>
                  <a:gd name="T28" fmla="*/ 28 w 489"/>
                  <a:gd name="T29" fmla="*/ 52 h 296"/>
                  <a:gd name="T30" fmla="*/ 28 w 489"/>
                  <a:gd name="T31" fmla="*/ 5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xmlns="" id="{9AA859CC-C8C3-425A-BDD8-0AD44FDC3C14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xmlns="" id="{2B77B308-F3D2-4E91-901C-8EAB34FED02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498 w 794"/>
                <a:gd name="T1" fmla="*/ 198 h 414"/>
                <a:gd name="T2" fmla="*/ 445 w 794"/>
                <a:gd name="T3" fmla="*/ 159 h 414"/>
                <a:gd name="T4" fmla="*/ 349 w 794"/>
                <a:gd name="T5" fmla="*/ 105 h 414"/>
                <a:gd name="T6" fmla="*/ 44 w 794"/>
                <a:gd name="T7" fmla="*/ 0 h 414"/>
                <a:gd name="T8" fmla="*/ 14 w 794"/>
                <a:gd name="T9" fmla="*/ 10 h 414"/>
                <a:gd name="T10" fmla="*/ 0 w 794"/>
                <a:gd name="T11" fmla="*/ 42 h 414"/>
                <a:gd name="T12" fmla="*/ 17 w 794"/>
                <a:gd name="T13" fmla="*/ 78 h 414"/>
                <a:gd name="T14" fmla="*/ 358 w 794"/>
                <a:gd name="T15" fmla="*/ 205 h 414"/>
                <a:gd name="T16" fmla="*/ 433 w 794"/>
                <a:gd name="T17" fmla="*/ 197 h 414"/>
                <a:gd name="T18" fmla="*/ 493 w 794"/>
                <a:gd name="T19" fmla="*/ 207 h 414"/>
                <a:gd name="T20" fmla="*/ 498 w 794"/>
                <a:gd name="T21" fmla="*/ 198 h 414"/>
                <a:gd name="T22" fmla="*/ 498 w 794"/>
                <a:gd name="T23" fmla="*/ 198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xmlns="" id="{639007B1-5C3F-489C-9C81-E812B7FE8701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21 w 1586"/>
                <a:gd name="T1" fmla="*/ 0 h 821"/>
                <a:gd name="T2" fmla="*/ 208 w 1586"/>
                <a:gd name="T3" fmla="*/ 65 h 821"/>
                <a:gd name="T4" fmla="*/ 223 w 1586"/>
                <a:gd name="T5" fmla="*/ 79 h 821"/>
                <a:gd name="T6" fmla="*/ 248 w 1586"/>
                <a:gd name="T7" fmla="*/ 99 h 821"/>
                <a:gd name="T8" fmla="*/ 245 w 1586"/>
                <a:gd name="T9" fmla="*/ 102 h 821"/>
                <a:gd name="T10" fmla="*/ 211 w 1586"/>
                <a:gd name="T11" fmla="*/ 98 h 821"/>
                <a:gd name="T12" fmla="*/ 179 w 1586"/>
                <a:gd name="T13" fmla="*/ 101 h 821"/>
                <a:gd name="T14" fmla="*/ 7 w 1586"/>
                <a:gd name="T15" fmla="*/ 37 h 821"/>
                <a:gd name="T16" fmla="*/ 0 w 1586"/>
                <a:gd name="T17" fmla="*/ 19 h 821"/>
                <a:gd name="T18" fmla="*/ 7 w 1586"/>
                <a:gd name="T19" fmla="*/ 4 h 821"/>
                <a:gd name="T20" fmla="*/ 21 w 1586"/>
                <a:gd name="T21" fmla="*/ 0 h 821"/>
                <a:gd name="T22" fmla="*/ 2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xmlns="" id="{78B0F6DA-6EC5-4F9D-97EB-C72B41DCE025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41 h 747"/>
                <a:gd name="T2" fmla="*/ 145 w 1049"/>
                <a:gd name="T3" fmla="*/ 94 h 747"/>
                <a:gd name="T4" fmla="*/ 148 w 1049"/>
                <a:gd name="T5" fmla="*/ 67 h 747"/>
                <a:gd name="T6" fmla="*/ 165 w 1049"/>
                <a:gd name="T7" fmla="*/ 53 h 747"/>
                <a:gd name="T8" fmla="*/ 12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xmlns="" id="{7FAD39B9-76BB-4403-8AF2-506285B8BA4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xmlns="" id="{2A873EC1-96CD-4229-845D-3F878470B8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7 w 150"/>
                  <a:gd name="T1" fmla="*/ 0 h 173"/>
                  <a:gd name="T2" fmla="*/ 6 w 150"/>
                  <a:gd name="T3" fmla="*/ 8 h 173"/>
                  <a:gd name="T4" fmla="*/ 0 w 150"/>
                  <a:gd name="T5" fmla="*/ 22 h 173"/>
                  <a:gd name="T6" fmla="*/ 12 w 150"/>
                  <a:gd name="T7" fmla="*/ 20 h 173"/>
                  <a:gd name="T8" fmla="*/ 16 w 150"/>
                  <a:gd name="T9" fmla="*/ 11 h 173"/>
                  <a:gd name="T10" fmla="*/ 23 w 150"/>
                  <a:gd name="T11" fmla="*/ 4 h 173"/>
                  <a:gd name="T12" fmla="*/ 17 w 150"/>
                  <a:gd name="T13" fmla="*/ 0 h 173"/>
                  <a:gd name="T14" fmla="*/ 1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xmlns="" id="{27F620D1-37B2-439D-BDB0-106115A6640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5 w 1684"/>
                  <a:gd name="T1" fmla="*/ 0 h 880"/>
                  <a:gd name="T2" fmla="*/ 10 w 1684"/>
                  <a:gd name="T3" fmla="*/ 6 h 880"/>
                  <a:gd name="T4" fmla="*/ 0 w 1684"/>
                  <a:gd name="T5" fmla="*/ 26 h 880"/>
                  <a:gd name="T6" fmla="*/ 11 w 1684"/>
                  <a:gd name="T7" fmla="*/ 45 h 880"/>
                  <a:gd name="T8" fmla="*/ 185 w 1684"/>
                  <a:gd name="T9" fmla="*/ 108 h 880"/>
                  <a:gd name="T10" fmla="*/ 223 w 1684"/>
                  <a:gd name="T11" fmla="*/ 104 h 880"/>
                  <a:gd name="T12" fmla="*/ 253 w 1684"/>
                  <a:gd name="T13" fmla="*/ 110 h 880"/>
                  <a:gd name="T14" fmla="*/ 264 w 1684"/>
                  <a:gd name="T15" fmla="*/ 101 h 880"/>
                  <a:gd name="T16" fmla="*/ 236 w 1684"/>
                  <a:gd name="T17" fmla="*/ 83 h 880"/>
                  <a:gd name="T18" fmla="*/ 224 w 1684"/>
                  <a:gd name="T19" fmla="*/ 64 h 880"/>
                  <a:gd name="T20" fmla="*/ 215 w 1684"/>
                  <a:gd name="T21" fmla="*/ 66 h 880"/>
                  <a:gd name="T22" fmla="*/ 226 w 1684"/>
                  <a:gd name="T23" fmla="*/ 83 h 880"/>
                  <a:gd name="T24" fmla="*/ 248 w 1684"/>
                  <a:gd name="T25" fmla="*/ 101 h 880"/>
                  <a:gd name="T26" fmla="*/ 222 w 1684"/>
                  <a:gd name="T27" fmla="*/ 98 h 880"/>
                  <a:gd name="T28" fmla="*/ 191 w 1684"/>
                  <a:gd name="T29" fmla="*/ 102 h 880"/>
                  <a:gd name="T30" fmla="*/ 197 w 1684"/>
                  <a:gd name="T31" fmla="*/ 81 h 880"/>
                  <a:gd name="T32" fmla="*/ 210 w 1684"/>
                  <a:gd name="T33" fmla="*/ 67 h 880"/>
                  <a:gd name="T34" fmla="*/ 195 w 1684"/>
                  <a:gd name="T35" fmla="*/ 69 h 880"/>
                  <a:gd name="T36" fmla="*/ 183 w 1684"/>
                  <a:gd name="T37" fmla="*/ 82 h 880"/>
                  <a:gd name="T38" fmla="*/ 179 w 1684"/>
                  <a:gd name="T39" fmla="*/ 99 h 880"/>
                  <a:gd name="T40" fmla="*/ 17 w 1684"/>
                  <a:gd name="T41" fmla="*/ 39 h 880"/>
                  <a:gd name="T42" fmla="*/ 13 w 1684"/>
                  <a:gd name="T43" fmla="*/ 27 h 880"/>
                  <a:gd name="T44" fmla="*/ 16 w 1684"/>
                  <a:gd name="T45" fmla="*/ 12 h 880"/>
                  <a:gd name="T46" fmla="*/ 34 w 1684"/>
                  <a:gd name="T47" fmla="*/ 0 h 880"/>
                  <a:gd name="T48" fmla="*/ 25 w 1684"/>
                  <a:gd name="T49" fmla="*/ 0 h 880"/>
                  <a:gd name="T50" fmla="*/ 25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xmlns="" id="{12671611-C878-4D30-B5F7-C88F9B692AF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6 w 1190"/>
                  <a:gd name="T1" fmla="*/ 0 h 500"/>
                  <a:gd name="T2" fmla="*/ 187 w 1190"/>
                  <a:gd name="T3" fmla="*/ 61 h 500"/>
                  <a:gd name="T4" fmla="*/ 169 w 1190"/>
                  <a:gd name="T5" fmla="*/ 62 h 500"/>
                  <a:gd name="T6" fmla="*/ 0 w 1190"/>
                  <a:gd name="T7" fmla="*/ 4 h 500"/>
                  <a:gd name="T8" fmla="*/ 16 w 1190"/>
                  <a:gd name="T9" fmla="*/ 0 h 500"/>
                  <a:gd name="T10" fmla="*/ 1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xmlns="" id="{503108F8-9756-4198-AC6B-5EAA97AF7C6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8 w 160"/>
                  <a:gd name="T1" fmla="*/ 0 h 335"/>
                  <a:gd name="T2" fmla="*/ 3 w 160"/>
                  <a:gd name="T3" fmla="*/ 13 h 335"/>
                  <a:gd name="T4" fmla="*/ 0 w 160"/>
                  <a:gd name="T5" fmla="*/ 29 h 335"/>
                  <a:gd name="T6" fmla="*/ 5 w 160"/>
                  <a:gd name="T7" fmla="*/ 39 h 335"/>
                  <a:gd name="T8" fmla="*/ 15 w 160"/>
                  <a:gd name="T9" fmla="*/ 42 h 335"/>
                  <a:gd name="T10" fmla="*/ 12 w 160"/>
                  <a:gd name="T11" fmla="*/ 19 h 335"/>
                  <a:gd name="T12" fmla="*/ 25 w 160"/>
                  <a:gd name="T13" fmla="*/ 2 h 335"/>
                  <a:gd name="T14" fmla="*/ 18 w 160"/>
                  <a:gd name="T15" fmla="*/ 0 h 335"/>
                  <a:gd name="T16" fmla="*/ 1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xmlns="" id="{30F6FF1D-EA6C-4845-BFFA-800B5CB5160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2 w 489"/>
                  <a:gd name="T1" fmla="*/ 4 h 296"/>
                  <a:gd name="T2" fmla="*/ 25 w 489"/>
                  <a:gd name="T3" fmla="*/ 8 h 296"/>
                  <a:gd name="T4" fmla="*/ 51 w 489"/>
                  <a:gd name="T5" fmla="*/ 17 h 296"/>
                  <a:gd name="T6" fmla="*/ 69 w 489"/>
                  <a:gd name="T7" fmla="*/ 30 h 296"/>
                  <a:gd name="T8" fmla="*/ 51 w 489"/>
                  <a:gd name="T9" fmla="*/ 28 h 296"/>
                  <a:gd name="T10" fmla="*/ 22 w 489"/>
                  <a:gd name="T11" fmla="*/ 18 h 296"/>
                  <a:gd name="T12" fmla="*/ 8 w 489"/>
                  <a:gd name="T13" fmla="*/ 10 h 296"/>
                  <a:gd name="T14" fmla="*/ 17 w 489"/>
                  <a:gd name="T15" fmla="*/ 20 h 296"/>
                  <a:gd name="T16" fmla="*/ 42 w 489"/>
                  <a:gd name="T17" fmla="*/ 33 h 296"/>
                  <a:gd name="T18" fmla="*/ 73 w 489"/>
                  <a:gd name="T19" fmla="*/ 37 h 296"/>
                  <a:gd name="T20" fmla="*/ 76 w 489"/>
                  <a:gd name="T21" fmla="*/ 28 h 296"/>
                  <a:gd name="T22" fmla="*/ 62 w 489"/>
                  <a:gd name="T23" fmla="*/ 15 h 296"/>
                  <a:gd name="T24" fmla="*/ 26 w 489"/>
                  <a:gd name="T25" fmla="*/ 2 h 296"/>
                  <a:gd name="T26" fmla="*/ 0 w 489"/>
                  <a:gd name="T27" fmla="*/ 0 h 296"/>
                  <a:gd name="T28" fmla="*/ 2 w 489"/>
                  <a:gd name="T29" fmla="*/ 4 h 296"/>
                  <a:gd name="T30" fmla="*/ 2 w 489"/>
                  <a:gd name="T31" fmla="*/ 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xmlns="" id="{8ABDCEDC-8C24-4688-95DC-6D29705E2A7B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056447500 w 4288"/>
              <a:gd name="T3" fmla="*/ 645160443 h 459"/>
              <a:gd name="T4" fmla="*/ 2147483647 w 4288"/>
              <a:gd name="T5" fmla="*/ 362902749 h 459"/>
              <a:gd name="T6" fmla="*/ 2147483647 w 4288"/>
              <a:gd name="T7" fmla="*/ 947579400 h 459"/>
              <a:gd name="T8" fmla="*/ 2147483647 w 4288"/>
              <a:gd name="T9" fmla="*/ 383064013 h 459"/>
              <a:gd name="T10" fmla="*/ 2147483647 w 4288"/>
              <a:gd name="T11" fmla="*/ 1149192039 h 459"/>
              <a:gd name="T12" fmla="*/ 2147483647 w 4288"/>
              <a:gd name="T13" fmla="*/ 342741485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xmlns="" id="{E076C161-91D8-4797-B775-1CDE3B6C15A1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80645000 h 240"/>
              <a:gd name="T2" fmla="*/ 705643750 w 560"/>
              <a:gd name="T3" fmla="*/ 362902500 h 240"/>
              <a:gd name="T4" fmla="*/ 1129030000 w 560"/>
              <a:gd name="T5" fmla="*/ 40322500 h 240"/>
              <a:gd name="T6" fmla="*/ 1411287500 w 560"/>
              <a:gd name="T7" fmla="*/ 6048375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xmlns="" id="{6F21A9D2-78A3-410F-9AAE-97EF96854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xmlns="" id="{5A8FD1C0-9BB6-47E7-8DF7-BB7F21474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3B98C-B081-4720-A926-386591E33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583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xmlns="" id="{E04970EA-A51F-467B-99F6-FD0F1F4861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xmlns="" id="{D70EFCB9-A6D8-4144-8DB6-9233881B34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xmlns="" id="{921C4A9F-0FE0-4A60-A3B7-5B1BEC886FC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xmlns="" id="{48313890-B689-46A9-B626-FC0E120D15F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xmlns="" id="{F0052215-E8CE-4FFC-94E6-19C1A43C60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xmlns="" id="{6C7342AA-8527-4D34-BC7C-46BB53FF1F6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xmlns="" id="{2A0BCAEE-A701-4346-BB51-E7D928AC18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xmlns="" id="{8BB3AF5A-778D-423B-AA0D-09DA3825B9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xmlns="" id="{669B851B-3E2A-4484-84F9-0ADFB6BC295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xmlns="" id="{49C983F0-BBB3-4BF5-BE57-678B770768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xmlns="" id="{0208DA94-A41E-43AF-AABA-96FA91A77F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xmlns="" id="{EB2FDBCC-140C-4E79-A815-6772C8D14E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xmlns="" id="{469A9B52-583E-4585-A8FA-D4F1CE6EFC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xmlns="" id="{D0DC8540-597F-4AE5-9E5A-3B5B130077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xmlns="" id="{730EAFE1-F37A-46AC-A467-A907EEE58F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xmlns="" id="{7D57DF15-6DD3-4278-9F97-FCBE368ADA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xmlns="" id="{991DDBD2-8359-49A3-B889-61B214639E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xmlns="" id="{4E844518-DF93-4F41-9F8D-149D3C4DD5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xmlns="" id="{489D938C-DEA5-4C7A-AA1B-7C72A26CDF1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xmlns="" id="{D6970BC5-A5F6-4C0E-B412-AB6C3890CB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xmlns="" id="{BA6C0CDD-4658-418F-81A5-1EC04B9E31F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xmlns="" id="{378205D6-1BAE-4251-B729-20DD23B3B1E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xmlns="" id="{1267C598-3F27-437C-BD6C-78AF401DA2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xmlns="" id="{0060711C-5D8B-43EE-8821-185B80BEF9D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xmlns="" id="{599C4EF5-8020-44C0-A7EB-7854CCC5BB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xmlns="" id="{DE06785F-8225-41D8-A022-4028344E5D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xmlns="" id="{69697CDF-7B42-4A21-816F-E425948E0FF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xmlns="" id="{92E671D5-44F8-4058-96F6-0B82A69C4E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32" name="Group 30">
                <a:extLst>
                  <a:ext uri="{FF2B5EF4-FFF2-40B4-BE49-F238E27FC236}">
                    <a16:creationId xmlns:a16="http://schemas.microsoft.com/office/drawing/2014/main" xmlns="" id="{F71E2B1A-163A-4857-9057-5439236F18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>
                  <a:extLst>
                    <a:ext uri="{FF2B5EF4-FFF2-40B4-BE49-F238E27FC236}">
                      <a16:creationId xmlns:a16="http://schemas.microsoft.com/office/drawing/2014/main" xmlns="" id="{71F60F37-7CDA-4980-BC22-9F3F8B9404E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5" name="Freeform 32">
                  <a:extLst>
                    <a:ext uri="{FF2B5EF4-FFF2-40B4-BE49-F238E27FC236}">
                      <a16:creationId xmlns:a16="http://schemas.microsoft.com/office/drawing/2014/main" xmlns="" id="{D8060CA3-FEC4-427D-88D0-655A43FA73A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6" name="Freeform 33">
                  <a:extLst>
                    <a:ext uri="{FF2B5EF4-FFF2-40B4-BE49-F238E27FC236}">
                      <a16:creationId xmlns:a16="http://schemas.microsoft.com/office/drawing/2014/main" xmlns="" id="{3F4630BE-0572-4F16-BFA7-FDB0FE7329A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7" name="Freeform 34">
                  <a:extLst>
                    <a:ext uri="{FF2B5EF4-FFF2-40B4-BE49-F238E27FC236}">
                      <a16:creationId xmlns:a16="http://schemas.microsoft.com/office/drawing/2014/main" xmlns="" id="{EAB23D60-21C7-44EA-92C5-50FF7AD4164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" name="Freeform 35">
                  <a:extLst>
                    <a:ext uri="{FF2B5EF4-FFF2-40B4-BE49-F238E27FC236}">
                      <a16:creationId xmlns:a16="http://schemas.microsoft.com/office/drawing/2014/main" xmlns="" id="{9002D694-8FA2-428B-91B6-467F880DB3C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9" name="Freeform 36">
                  <a:extLst>
                    <a:ext uri="{FF2B5EF4-FFF2-40B4-BE49-F238E27FC236}">
                      <a16:creationId xmlns:a16="http://schemas.microsoft.com/office/drawing/2014/main" xmlns="" id="{C65611DA-E65A-4259-BD5B-0B5C637C31E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0" name="Freeform 37">
                  <a:extLst>
                    <a:ext uri="{FF2B5EF4-FFF2-40B4-BE49-F238E27FC236}">
                      <a16:creationId xmlns:a16="http://schemas.microsoft.com/office/drawing/2014/main" xmlns="" id="{E59DC20E-8D08-4375-9024-B178F3A883C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1" name="Freeform 38">
                  <a:extLst>
                    <a:ext uri="{FF2B5EF4-FFF2-40B4-BE49-F238E27FC236}">
                      <a16:creationId xmlns:a16="http://schemas.microsoft.com/office/drawing/2014/main" xmlns="" id="{E12C689E-388F-49FE-A3A8-D16A9D83BB4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2" name="Freeform 39">
                  <a:extLst>
                    <a:ext uri="{FF2B5EF4-FFF2-40B4-BE49-F238E27FC236}">
                      <a16:creationId xmlns:a16="http://schemas.microsoft.com/office/drawing/2014/main" xmlns="" id="{ACF87D3A-633A-4A29-9737-B55F1B982D5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3" name="Freeform 40">
                  <a:extLst>
                    <a:ext uri="{FF2B5EF4-FFF2-40B4-BE49-F238E27FC236}">
                      <a16:creationId xmlns:a16="http://schemas.microsoft.com/office/drawing/2014/main" xmlns="" id="{B2E854BA-3E90-4BA4-B588-9C92B59607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4" name="Freeform 41">
                  <a:extLst>
                    <a:ext uri="{FF2B5EF4-FFF2-40B4-BE49-F238E27FC236}">
                      <a16:creationId xmlns:a16="http://schemas.microsoft.com/office/drawing/2014/main" xmlns="" id="{3E7829FA-A526-4638-8F4E-CCC686174A8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5" name="Freeform 42">
                  <a:extLst>
                    <a:ext uri="{FF2B5EF4-FFF2-40B4-BE49-F238E27FC236}">
                      <a16:creationId xmlns:a16="http://schemas.microsoft.com/office/drawing/2014/main" xmlns="" id="{7CDF2531-F6E0-420B-AFF0-4C008744223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6" name="Freeform 43">
                  <a:extLst>
                    <a:ext uri="{FF2B5EF4-FFF2-40B4-BE49-F238E27FC236}">
                      <a16:creationId xmlns:a16="http://schemas.microsoft.com/office/drawing/2014/main" xmlns="" id="{368F4AAE-A45A-4CBD-8031-FB20A790CE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7" name="Freeform 44">
                  <a:extLst>
                    <a:ext uri="{FF2B5EF4-FFF2-40B4-BE49-F238E27FC236}">
                      <a16:creationId xmlns:a16="http://schemas.microsoft.com/office/drawing/2014/main" xmlns="" id="{71358DD0-9402-4FE0-A726-CF10442481B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68" name="Freeform 45">
                  <a:extLst>
                    <a:ext uri="{FF2B5EF4-FFF2-40B4-BE49-F238E27FC236}">
                      <a16:creationId xmlns:a16="http://schemas.microsoft.com/office/drawing/2014/main" xmlns="" id="{1C6DC20A-A4BE-45C3-9478-95942B5298B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3" name="Group 46">
                <a:extLst>
                  <a:ext uri="{FF2B5EF4-FFF2-40B4-BE49-F238E27FC236}">
                    <a16:creationId xmlns:a16="http://schemas.microsoft.com/office/drawing/2014/main" xmlns="" id="{DE28A706-F26A-4A63-AB43-DE5F0B82F1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>
                  <a:extLst>
                    <a:ext uri="{FF2B5EF4-FFF2-40B4-BE49-F238E27FC236}">
                      <a16:creationId xmlns:a16="http://schemas.microsoft.com/office/drawing/2014/main" xmlns="" id="{9E761767-684C-41BE-B01B-D80E2C26CE6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283 w 305"/>
                    <a:gd name="T1" fmla="*/ 428 h 426"/>
                    <a:gd name="T2" fmla="*/ 307 w 305"/>
                    <a:gd name="T3" fmla="*/ 428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53 w 305"/>
                    <a:gd name="T9" fmla="*/ 428 h 426"/>
                    <a:gd name="T10" fmla="*/ 283 w 305"/>
                    <a:gd name="T11" fmla="*/ 428 h 426"/>
                    <a:gd name="T12" fmla="*/ 283 w 305"/>
                    <a:gd name="T13" fmla="*/ 428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Freeform 48">
                  <a:extLst>
                    <a:ext uri="{FF2B5EF4-FFF2-40B4-BE49-F238E27FC236}">
                      <a16:creationId xmlns:a16="http://schemas.microsoft.com/office/drawing/2014/main" xmlns="" id="{9DD07A4E-28EA-4589-9730-3756F597035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488 h 486"/>
                    <a:gd name="T2" fmla="*/ 48 w 347"/>
                    <a:gd name="T3" fmla="*/ 488 h 486"/>
                    <a:gd name="T4" fmla="*/ 349 w 347"/>
                    <a:gd name="T5" fmla="*/ 72 h 486"/>
                    <a:gd name="T6" fmla="*/ 349 w 347"/>
                    <a:gd name="T7" fmla="*/ 0 h 486"/>
                    <a:gd name="T8" fmla="*/ 0 w 347"/>
                    <a:gd name="T9" fmla="*/ 488 h 486"/>
                    <a:gd name="T10" fmla="*/ 24 w 347"/>
                    <a:gd name="T11" fmla="*/ 488 h 486"/>
                    <a:gd name="T12" fmla="*/ 24 w 347"/>
                    <a:gd name="T13" fmla="*/ 488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" name="Group 49">
                <a:extLst>
                  <a:ext uri="{FF2B5EF4-FFF2-40B4-BE49-F238E27FC236}">
                    <a16:creationId xmlns:a16="http://schemas.microsoft.com/office/drawing/2014/main" xmlns="" id="{B0878F18-F934-4FD8-A1C8-7521CA3848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>
                  <a:extLst>
                    <a:ext uri="{FF2B5EF4-FFF2-40B4-BE49-F238E27FC236}">
                      <a16:creationId xmlns:a16="http://schemas.microsoft.com/office/drawing/2014/main" xmlns="" id="{C9A81608-DCBC-4921-B219-7E72C665477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51">
                  <a:extLst>
                    <a:ext uri="{FF2B5EF4-FFF2-40B4-BE49-F238E27FC236}">
                      <a16:creationId xmlns:a16="http://schemas.microsoft.com/office/drawing/2014/main" xmlns="" id="{F9E6720F-1CCA-4321-92DD-E70EA5DC57F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52">
                  <a:extLst>
                    <a:ext uri="{FF2B5EF4-FFF2-40B4-BE49-F238E27FC236}">
                      <a16:creationId xmlns:a16="http://schemas.microsoft.com/office/drawing/2014/main" xmlns="" id="{9D244040-B96C-4773-A605-3CFE98BB9FF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53">
                  <a:extLst>
                    <a:ext uri="{FF2B5EF4-FFF2-40B4-BE49-F238E27FC236}">
                      <a16:creationId xmlns:a16="http://schemas.microsoft.com/office/drawing/2014/main" xmlns="" id="{7E8D2D84-1C56-40D7-8F53-53C02177377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7" name="Freeform 54">
                  <a:extLst>
                    <a:ext uri="{FF2B5EF4-FFF2-40B4-BE49-F238E27FC236}">
                      <a16:creationId xmlns:a16="http://schemas.microsoft.com/office/drawing/2014/main" xmlns="" id="{6CDF58EE-E32B-469E-B58D-54A3A444E71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8" name="Freeform 55">
                  <a:extLst>
                    <a:ext uri="{FF2B5EF4-FFF2-40B4-BE49-F238E27FC236}">
                      <a16:creationId xmlns:a16="http://schemas.microsoft.com/office/drawing/2014/main" xmlns="" id="{B396843E-0721-4332-A6D6-61348907089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9" name="Freeform 56">
                  <a:extLst>
                    <a:ext uri="{FF2B5EF4-FFF2-40B4-BE49-F238E27FC236}">
                      <a16:creationId xmlns:a16="http://schemas.microsoft.com/office/drawing/2014/main" xmlns="" id="{0E5636AC-914D-487B-899F-9DF40DEDB98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0" name="Freeform 57">
                  <a:extLst>
                    <a:ext uri="{FF2B5EF4-FFF2-40B4-BE49-F238E27FC236}">
                      <a16:creationId xmlns:a16="http://schemas.microsoft.com/office/drawing/2014/main" xmlns="" id="{8BC5F891-2137-4BF1-AC08-60B789A29A5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" name="Freeform 58">
                  <a:extLst>
                    <a:ext uri="{FF2B5EF4-FFF2-40B4-BE49-F238E27FC236}">
                      <a16:creationId xmlns:a16="http://schemas.microsoft.com/office/drawing/2014/main" xmlns="" id="{8C0F7CD8-3F75-421B-96F9-B75653735CD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5" name="Freeform 59">
                <a:extLst>
                  <a:ext uri="{FF2B5EF4-FFF2-40B4-BE49-F238E27FC236}">
                    <a16:creationId xmlns:a16="http://schemas.microsoft.com/office/drawing/2014/main" xmlns="" id="{9C8385A1-B184-4EE6-B197-C5A26E5230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60">
                <a:extLst>
                  <a:ext uri="{FF2B5EF4-FFF2-40B4-BE49-F238E27FC236}">
                    <a16:creationId xmlns:a16="http://schemas.microsoft.com/office/drawing/2014/main" xmlns="" id="{295DC857-E5BB-4FBA-B270-1A44B3E99A2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61">
                <a:extLst>
                  <a:ext uri="{FF2B5EF4-FFF2-40B4-BE49-F238E27FC236}">
                    <a16:creationId xmlns:a16="http://schemas.microsoft.com/office/drawing/2014/main" xmlns="" id="{A31458F0-A417-44E9-A48C-6C95A11345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62">
                <a:extLst>
                  <a:ext uri="{FF2B5EF4-FFF2-40B4-BE49-F238E27FC236}">
                    <a16:creationId xmlns:a16="http://schemas.microsoft.com/office/drawing/2014/main" xmlns="" id="{41E12810-CD73-45B4-98C2-48E3F11575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63">
                <a:extLst>
                  <a:ext uri="{FF2B5EF4-FFF2-40B4-BE49-F238E27FC236}">
                    <a16:creationId xmlns:a16="http://schemas.microsoft.com/office/drawing/2014/main" xmlns="" id="{AE8D4132-644D-4705-B56F-C995D40424A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64">
                <a:extLst>
                  <a:ext uri="{FF2B5EF4-FFF2-40B4-BE49-F238E27FC236}">
                    <a16:creationId xmlns:a16="http://schemas.microsoft.com/office/drawing/2014/main" xmlns="" id="{AD14FD8E-D954-4449-B36E-F8D6275486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65">
                <a:extLst>
                  <a:ext uri="{FF2B5EF4-FFF2-40B4-BE49-F238E27FC236}">
                    <a16:creationId xmlns:a16="http://schemas.microsoft.com/office/drawing/2014/main" xmlns="" id="{21DD6792-8BF6-4219-8394-48DDC5505B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66">
                <a:extLst>
                  <a:ext uri="{FF2B5EF4-FFF2-40B4-BE49-F238E27FC236}">
                    <a16:creationId xmlns:a16="http://schemas.microsoft.com/office/drawing/2014/main" xmlns="" id="{308E3670-1D6D-4C3A-AAB4-34000C9333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053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53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xmlns="" id="{4CE77C28-C62E-4310-A02B-AE1EE9CE236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xmlns="" id="{5933C3E6-81E0-4C8B-90EC-18F45AE75C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xmlns="" id="{DB1963AE-F601-4D6B-A55C-BBA4544DD1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A175D-E5FC-4BA1-9C33-922447EAB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130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0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5A9D12D-3FC8-4168-89AE-5993DD469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F627DFC-5706-4A03-9130-D971F5D294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FBA328A-43A7-4FAA-ACBF-39AD87E663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18E49-03F9-4C33-8D6A-017F6F3E31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22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36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19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0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78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4187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814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4474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39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58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2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077536-BB75-42BD-A813-1F5B9641D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9555EE4-7BB2-4BEF-AB22-017DFD5AB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944A83B-47F4-43CB-9A84-578396992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0EC9B-F23F-4C02-89F0-BE0B8A9CA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66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8B84B13-9FD4-4C2A-8C38-39CBD9E77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85495A-A978-40BC-87CA-AD7382B29C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E1CBB9C-5D20-4A19-8D4D-0AE29ABE32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30825-E698-4DA4-A30B-C84E04193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9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18AF09F-6090-4303-A27B-B4E9276D7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C1FF677C-A15B-4410-AEBF-26F8A07A9E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2E4446D-FFBF-40C5-A5A3-44DB90D3FE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FAB4AF-4D57-4EF3-BD19-D9C234260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99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C07DE47E-14FE-422E-89AC-4CDBF5A049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001CFBF-243E-440F-9FFE-3C162D89BF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2A9FE68-9F90-4E9B-A4A9-59FD4F8A3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5BAAE-DF81-4BBB-8EAC-42E82293C5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85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45D3F30-C77F-4B0A-A7B1-2F5C3C414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6CCDA52-608F-470E-9139-D52113676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2B62D221-90A5-4F3F-9221-770D124388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C97D4-5DED-46B2-A79C-46398EEDD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38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1AB653A-4BE7-4F5B-A4DA-5C9405AC9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D424C42-89A5-40FA-A573-52C00002DE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73DFA87-7484-4AAE-BFE4-DA32C5EA5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54E25-8AC4-4AB8-9968-6B1AAA55B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D4E4B0B-1F54-42F8-A4B7-679E111C7E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5E9389A-C76A-4620-9F98-1C933050C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40F88E0-864E-4380-ABEC-3C2629E372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ED88F-34F2-444B-8F09-D81B67A4EA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26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5ACB68D7-EC44-4763-9249-28A3C2B94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BA7B3FDB-E4B0-49AE-9DA8-A6784D743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xmlns="" id="{CE4036AC-1B58-495C-AB48-5A21F21B1B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xmlns="" id="{E4DDBDC0-7DC5-4FB1-AA85-429A30F9A4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2" name="Rectangle 6">
            <a:extLst>
              <a:ext uri="{FF2B5EF4-FFF2-40B4-BE49-F238E27FC236}">
                <a16:creationId xmlns:a16="http://schemas.microsoft.com/office/drawing/2014/main" xmlns="" id="{86D04374-2234-4929-9BC3-E4FF1B407E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819CD00-C3C8-44C8-8A64-EAA7D2A26D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xmlns="" id="{CA4AA5F6-648A-47A5-8E42-6284C8EF8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xmlns="" id="{2C68C6EF-FCD0-4D73-91B5-65A77DD7E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" name="Rectangle 5">
            <a:extLst>
              <a:ext uri="{FF2B5EF4-FFF2-40B4-BE49-F238E27FC236}">
                <a16:creationId xmlns:a16="http://schemas.microsoft.com/office/drawing/2014/main" xmlns="" id="{554EEF43-D7F5-483D-9E54-4F5FF166E7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xmlns="" id="{83349BDA-9A78-45F1-8FB3-2924B0192B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" name="Rectangle 7">
            <a:extLst>
              <a:ext uri="{FF2B5EF4-FFF2-40B4-BE49-F238E27FC236}">
                <a16:creationId xmlns:a16="http://schemas.microsoft.com/office/drawing/2014/main" xmlns="" id="{5C30AE0A-789F-4AEF-8DA1-240DF2BD56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98D12A-C9BD-4E3F-94C8-C601F951E1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D9E9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34" name="Rectangle 18">
            <a:extLst>
              <a:ext uri="{FF2B5EF4-FFF2-40B4-BE49-F238E27FC236}">
                <a16:creationId xmlns:a16="http://schemas.microsoft.com/office/drawing/2014/main" xmlns="" id="{54E9D621-734F-426B-9744-197B8AA01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62838" name="Rectangle 22">
            <a:extLst>
              <a:ext uri="{FF2B5EF4-FFF2-40B4-BE49-F238E27FC236}">
                <a16:creationId xmlns:a16="http://schemas.microsoft.com/office/drawing/2014/main" xmlns="" id="{C3FA56DE-5063-40B7-95AF-CCA36AA0A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xmlns="" id="{AFB18CC5-5771-492D-8076-6A3B365D32E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21">
            <a:extLst>
              <a:ext uri="{FF2B5EF4-FFF2-40B4-BE49-F238E27FC236}">
                <a16:creationId xmlns:a16="http://schemas.microsoft.com/office/drawing/2014/main" xmlns="" id="{7A1FF323-905A-4C8A-9715-28740EFEE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22">
            <a:extLst>
              <a:ext uri="{FF2B5EF4-FFF2-40B4-BE49-F238E27FC236}">
                <a16:creationId xmlns:a16="http://schemas.microsoft.com/office/drawing/2014/main" xmlns="" id="{4D065111-88D4-4160-B669-4C64AA7956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7B18340-1981-4DEB-BE1E-2B4E110145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0" name="Rectangle 22">
            <a:extLst>
              <a:ext uri="{FF2B5EF4-FFF2-40B4-BE49-F238E27FC236}">
                <a16:creationId xmlns:a16="http://schemas.microsoft.com/office/drawing/2014/main" xmlns="" id="{5BEA6549-CC4F-4ABE-B6EC-C9E1B834B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23">
            <a:extLst>
              <a:ext uri="{FF2B5EF4-FFF2-40B4-BE49-F238E27FC236}">
                <a16:creationId xmlns:a16="http://schemas.microsoft.com/office/drawing/2014/main" xmlns="" id="{D5C3F682-B5BB-4990-8469-28D1EBA699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xmlns="" id="{94CA1019-BFC0-48ED-A7AB-7C03EE7B26D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xmlns="" id="{F1668FF8-C45A-4436-AEBF-827EC11975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C95D7FC-4176-4B91-A1F8-8664A16ABC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9" name="Rectangle 26">
            <a:extLst>
              <a:ext uri="{FF2B5EF4-FFF2-40B4-BE49-F238E27FC236}">
                <a16:creationId xmlns:a16="http://schemas.microsoft.com/office/drawing/2014/main" xmlns="" id="{66F72F37-A504-439E-B385-EF6823A7F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5AA4D930-5C79-4B0D-9CE9-3EBC6BB9F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DDEA57E5-A727-46FA-881E-DE19B9572B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" name="Rectangle 5">
            <a:extLst>
              <a:ext uri="{FF2B5EF4-FFF2-40B4-BE49-F238E27FC236}">
                <a16:creationId xmlns:a16="http://schemas.microsoft.com/office/drawing/2014/main" xmlns="" id="{134A07A0-1AF2-48F0-AB1D-C7C8C69D3B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" name="Rectangle 6">
            <a:extLst>
              <a:ext uri="{FF2B5EF4-FFF2-40B4-BE49-F238E27FC236}">
                <a16:creationId xmlns:a16="http://schemas.microsoft.com/office/drawing/2014/main" xmlns="" id="{2F354E0B-4EBC-45AC-95A9-65CA94BCF6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" name="Rectangle 7">
            <a:extLst>
              <a:ext uri="{FF2B5EF4-FFF2-40B4-BE49-F238E27FC236}">
                <a16:creationId xmlns:a16="http://schemas.microsoft.com/office/drawing/2014/main" xmlns="" id="{1262C7F5-D596-413D-B0F8-0D91534B40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DB98CB-B969-45EE-B3F5-4455DE1DDC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1416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07" name="Rectangle 67">
            <a:extLst>
              <a:ext uri="{FF2B5EF4-FFF2-40B4-BE49-F238E27FC236}">
                <a16:creationId xmlns:a16="http://schemas.microsoft.com/office/drawing/2014/main" xmlns="" id="{578A532F-6013-4F05-9704-E1AE5E8F9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9511" name="Rectangle 71">
            <a:extLst>
              <a:ext uri="{FF2B5EF4-FFF2-40B4-BE49-F238E27FC236}">
                <a16:creationId xmlns:a16="http://schemas.microsoft.com/office/drawing/2014/main" xmlns="" id="{32055941-A265-4D8E-BD04-A10800EAA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7" name="Rectangle 69">
            <a:extLst>
              <a:ext uri="{FF2B5EF4-FFF2-40B4-BE49-F238E27FC236}">
                <a16:creationId xmlns:a16="http://schemas.microsoft.com/office/drawing/2014/main" xmlns="" id="{BF889138-CEB4-44F4-8D13-51AC2200045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70">
            <a:extLst>
              <a:ext uri="{FF2B5EF4-FFF2-40B4-BE49-F238E27FC236}">
                <a16:creationId xmlns:a16="http://schemas.microsoft.com/office/drawing/2014/main" xmlns="" id="{772FC94F-7834-40FC-B295-81F2F9730E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71">
            <a:extLst>
              <a:ext uri="{FF2B5EF4-FFF2-40B4-BE49-F238E27FC236}">
                <a16:creationId xmlns:a16="http://schemas.microsoft.com/office/drawing/2014/main" xmlns="" id="{D3BE6281-2E91-4F1A-AB7F-844B20070E5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16F0306-E103-4016-A498-4256FE7ECA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4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DD15598-F945-49B0-A10B-450DAC82F1A7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4/22/2024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A8E9BBC-F6A7-4C88-B40D-6886A3A1FA0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32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png"/><Relationship Id="rId4" Type="http://schemas.openxmlformats.org/officeDocument/2006/relationships/image" Target="../media/image5.wmf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png"/><Relationship Id="rId4" Type="http://schemas.openxmlformats.org/officeDocument/2006/relationships/image" Target="../media/image12.wmf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0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362200" y="1600200"/>
            <a:ext cx="5410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5A2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24" name="WordArt 21"/>
          <p:cNvSpPr>
            <a:spLocks noChangeArrowheads="1" noChangeShapeType="1" noTextEdit="1"/>
          </p:cNvSpPr>
          <p:nvPr/>
        </p:nvSpPr>
        <p:spPr bwMode="auto">
          <a:xfrm>
            <a:off x="381000" y="2924944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vi-VN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vi-VN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endParaRPr lang="vi-VN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(Trang 160)</a:t>
            </a:r>
            <a:endParaRPr lang="vi-VN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9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0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2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5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3078" name="Picture 10" descr="cartoon1%20(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665540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9" name="Picture 3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0E9BEAA4-036D-4204-85D8-D298E723D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5889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81" name="Picture 5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08F562E0-4123-4EBB-9F1E-A46D8399C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00400"/>
            <a:ext cx="5889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3782" name="Picture 6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FCDB21A3-25FE-43D9-92E2-30700C6FC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267200"/>
            <a:ext cx="588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3783" name="Text Box 7">
            <a:extLst>
              <a:ext uri="{FF2B5EF4-FFF2-40B4-BE49-F238E27FC236}">
                <a16:creationId xmlns:a16="http://schemas.microsoft.com/office/drawing/2014/main" xmlns="" id="{BE9655D4-D375-4D71-BF2A-2FE4A4C0C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9906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u="sng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Câu 1</a:t>
            </a:r>
            <a:r>
              <a:rPr 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Tính:</a:t>
            </a:r>
          </a:p>
        </p:txBody>
      </p:sp>
      <p:sp>
        <p:nvSpPr>
          <p:cNvPr id="203786" name="Rectangle 10">
            <a:extLst>
              <a:ext uri="{FF2B5EF4-FFF2-40B4-BE49-F238E27FC236}">
                <a16:creationId xmlns:a16="http://schemas.microsoft.com/office/drawing/2014/main" xmlns="" id="{2779F217-6452-45E0-91C6-9D9B06647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828800"/>
            <a:ext cx="1143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A)</a:t>
            </a:r>
          </a:p>
        </p:txBody>
      </p:sp>
      <p:sp>
        <p:nvSpPr>
          <p:cNvPr id="203787" name="Rectangle 11">
            <a:extLst>
              <a:ext uri="{FF2B5EF4-FFF2-40B4-BE49-F238E27FC236}">
                <a16:creationId xmlns:a16="http://schemas.microsoft.com/office/drawing/2014/main" xmlns="" id="{CD39EF64-1549-4F7C-AD4D-4A0F27689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B) </a:t>
            </a:r>
          </a:p>
        </p:txBody>
      </p:sp>
      <p:graphicFrame>
        <p:nvGraphicFramePr>
          <p:cNvPr id="203791" name="Object 15">
            <a:extLst>
              <a:ext uri="{FF2B5EF4-FFF2-40B4-BE49-F238E27FC236}">
                <a16:creationId xmlns:a16="http://schemas.microsoft.com/office/drawing/2014/main" xmlns="" id="{4217F864-4B1D-4979-A0C6-22FB8A4BE6ED}"/>
              </a:ext>
            </a:extLst>
          </p:cNvPr>
          <p:cNvGraphicFramePr>
            <a:graphicFrameLocks noGrp="1" noChangeAspect="1"/>
          </p:cNvGraphicFramePr>
          <p:nvPr>
            <p:ph sz="quarter" idx="1"/>
          </p:nvPr>
        </p:nvGraphicFramePr>
        <p:xfrm>
          <a:off x="3846513" y="914400"/>
          <a:ext cx="12985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0" name="Equation" r:id="rId4" imgW="609336" imgH="393529" progId="Equation.3">
                  <p:embed/>
                </p:oleObj>
              </mc:Choice>
              <mc:Fallback>
                <p:oleObj name="Equation" r:id="rId4" imgW="609336" imgH="39352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6513" y="914400"/>
                        <a:ext cx="12985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96" name="Object 20">
            <a:extLst>
              <a:ext uri="{FF2B5EF4-FFF2-40B4-BE49-F238E27FC236}">
                <a16:creationId xmlns:a16="http://schemas.microsoft.com/office/drawing/2014/main" xmlns="" id="{B8EA1EE4-3795-43F5-8E0F-E6E5FE409357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01913" y="3048000"/>
          <a:ext cx="4333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1" name="Equation" r:id="rId6" imgW="203112" imgH="393529" progId="Equation.3">
                  <p:embed/>
                </p:oleObj>
              </mc:Choice>
              <mc:Fallback>
                <p:oleObj name="Equation" r:id="rId6" imgW="203112" imgH="39352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3048000"/>
                        <a:ext cx="43338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99" name="Object 23">
            <a:extLst>
              <a:ext uri="{FF2B5EF4-FFF2-40B4-BE49-F238E27FC236}">
                <a16:creationId xmlns:a16="http://schemas.microsoft.com/office/drawing/2014/main" xmlns="" id="{6DFF6AE0-0351-40B5-959C-8691B12ED7EE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68600" y="1828800"/>
          <a:ext cx="404813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2" name="Equation" r:id="rId8" imgW="203112" imgH="393529" progId="Equation.3">
                  <p:embed/>
                </p:oleObj>
              </mc:Choice>
              <mc:Fallback>
                <p:oleObj name="Equation" r:id="rId8" imgW="203112" imgH="393529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00" y="1828800"/>
                        <a:ext cx="404813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29">
            <a:extLst>
              <a:ext uri="{FF2B5EF4-FFF2-40B4-BE49-F238E27FC236}">
                <a16:creationId xmlns:a16="http://schemas.microsoft.com/office/drawing/2014/main" xmlns="" id="{18856CB3-6402-4842-B2CF-AB0F9F677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03806" name="Rectangle 30">
            <a:extLst>
              <a:ext uri="{FF2B5EF4-FFF2-40B4-BE49-F238E27FC236}">
                <a16:creationId xmlns:a16="http://schemas.microsoft.com/office/drawing/2014/main" xmlns="" id="{C3FD2217-6E33-446B-9F10-A3B58610D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267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Arial" panose="020B0604020202020204" pitchFamily="34" charset="0"/>
              </a:rPr>
              <a:t>C) </a:t>
            </a:r>
          </a:p>
        </p:txBody>
      </p:sp>
      <p:graphicFrame>
        <p:nvGraphicFramePr>
          <p:cNvPr id="203807" name="Object 31">
            <a:extLst>
              <a:ext uri="{FF2B5EF4-FFF2-40B4-BE49-F238E27FC236}">
                <a16:creationId xmlns:a16="http://schemas.microsoft.com/office/drawing/2014/main" xmlns="" id="{6CA172EE-8004-458A-A7D1-479D88EA1A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267200"/>
          <a:ext cx="533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3" name="Equation" r:id="rId10" imgW="203112" imgH="393529" progId="Equation.3">
                  <p:embed/>
                </p:oleObj>
              </mc:Choice>
              <mc:Fallback>
                <p:oleObj name="Equation" r:id="rId10" imgW="20311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267200"/>
                        <a:ext cx="533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809" name="Text Box 33">
            <a:extLst>
              <a:ext uri="{FF2B5EF4-FFF2-40B4-BE49-F238E27FC236}">
                <a16:creationId xmlns:a16="http://schemas.microsoft.com/office/drawing/2014/main" xmlns="" id="{7487E9ED-D118-4510-B031-F4F5F49D7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688" y="429577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Đ</a:t>
            </a:r>
          </a:p>
        </p:txBody>
      </p:sp>
      <p:sp>
        <p:nvSpPr>
          <p:cNvPr id="203810" name="Text Box 34">
            <a:extLst>
              <a:ext uri="{FF2B5EF4-FFF2-40B4-BE49-F238E27FC236}">
                <a16:creationId xmlns:a16="http://schemas.microsoft.com/office/drawing/2014/main" xmlns="" id="{4876B5DF-5D19-4E24-8204-7F3B88E66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"/>
            <a:ext cx="70104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Hãy chọn đáp án đúng trong các câu sau:</a:t>
            </a:r>
          </a:p>
        </p:txBody>
      </p:sp>
    </p:spTree>
    <p:extLst>
      <p:ext uri="{BB962C8B-B14F-4D97-AF65-F5344CB8AC3E}">
        <p14:creationId xmlns:p14="http://schemas.microsoft.com/office/powerpoint/2010/main" val="216896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3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3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03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0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0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0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3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0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03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0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0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20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3" grpId="0"/>
      <p:bldP spid="203786" grpId="0" animBg="1"/>
      <p:bldP spid="203787" grpId="0" animBg="1"/>
      <p:bldP spid="203806" grpId="0" animBg="1"/>
      <p:bldP spid="203809" grpId="0"/>
      <p:bldP spid="2038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3" name="Picture 3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F08CE91E-6433-46D3-BDAF-3BC48874D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875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05" name="Picture 5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3EE5E5A5-8508-4967-88D6-9097A0B4F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9257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06" name="Picture 6" descr="nut OK 02">
            <a:hlinkClick r:id="" action="ppaction://noaction"/>
            <a:extLst>
              <a:ext uri="{FF2B5EF4-FFF2-40B4-BE49-F238E27FC236}">
                <a16:creationId xmlns:a16="http://schemas.microsoft.com/office/drawing/2014/main" xmlns="" id="{F7564B01-BEC4-4C8B-ABAE-703A2F384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16363"/>
            <a:ext cx="8080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0" name="Rectangle 10">
            <a:extLst>
              <a:ext uri="{FF2B5EF4-FFF2-40B4-BE49-F238E27FC236}">
                <a16:creationId xmlns:a16="http://schemas.microsoft.com/office/drawing/2014/main" xmlns="" id="{7410D11D-7800-4D21-B378-949F47E4E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113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A) 409,10</a:t>
            </a:r>
          </a:p>
        </p:txBody>
      </p:sp>
      <p:sp>
        <p:nvSpPr>
          <p:cNvPr id="204811" name="Rectangle 11">
            <a:extLst>
              <a:ext uri="{FF2B5EF4-FFF2-40B4-BE49-F238E27FC236}">
                <a16:creationId xmlns:a16="http://schemas.microsoft.com/office/drawing/2014/main" xmlns="" id="{C6B6F8F4-76F4-4FA6-BAFE-135A08E8B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019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B)  500</a:t>
            </a:r>
          </a:p>
        </p:txBody>
      </p:sp>
      <p:sp>
        <p:nvSpPr>
          <p:cNvPr id="204812" name="Rectangle 12">
            <a:extLst>
              <a:ext uri="{FF2B5EF4-FFF2-40B4-BE49-F238E27FC236}">
                <a16:creationId xmlns:a16="http://schemas.microsoft.com/office/drawing/2014/main" xmlns="" id="{96503402-83C9-4FDC-A5A2-F502D6AD7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992563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latin typeface="Arial" panose="020B0604020202020204" pitchFamily="34" charset="0"/>
              </a:rPr>
              <a:t>C)  409</a:t>
            </a:r>
          </a:p>
        </p:txBody>
      </p:sp>
      <p:sp>
        <p:nvSpPr>
          <p:cNvPr id="21514" name="Text Box 14">
            <a:extLst>
              <a:ext uri="{FF2B5EF4-FFF2-40B4-BE49-F238E27FC236}">
                <a16:creationId xmlns:a16="http://schemas.microsoft.com/office/drawing/2014/main" xmlns="" id="{E32EE1D5-445F-444B-8814-5CE74FCA4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000"/>
            <a:ext cx="678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204815" name="Text Box 15">
            <a:extLst>
              <a:ext uri="{FF2B5EF4-FFF2-40B4-BE49-F238E27FC236}">
                <a16:creationId xmlns:a16="http://schemas.microsoft.com/office/drawing/2014/main" xmlns="" id="{F4C1C49E-6D13-480F-9245-3AE4ECAC9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28600"/>
            <a:ext cx="70104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Hãy chọn đáp án đúng trong các câu sau:</a:t>
            </a:r>
          </a:p>
        </p:txBody>
      </p:sp>
      <p:sp>
        <p:nvSpPr>
          <p:cNvPr id="204816" name="Text Box 16">
            <a:extLst>
              <a:ext uri="{FF2B5EF4-FFF2-40B4-BE49-F238E27FC236}">
                <a16:creationId xmlns:a16="http://schemas.microsoft.com/office/drawing/2014/main" xmlns="" id="{8EED3069-4580-4501-AFFE-D6F23F3A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020763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/>
              <a:t>Câu 2</a:t>
            </a:r>
            <a:r>
              <a:rPr lang="en-US" altLang="en-US" sz="3200"/>
              <a:t>. Tính:</a:t>
            </a:r>
          </a:p>
        </p:txBody>
      </p:sp>
      <p:sp>
        <p:nvSpPr>
          <p:cNvPr id="204818" name="Text Box 18">
            <a:extLst>
              <a:ext uri="{FF2B5EF4-FFF2-40B4-BE49-F238E27FC236}">
                <a16:creationId xmlns:a16="http://schemas.microsoft.com/office/drawing/2014/main" xmlns="" id="{859DBF94-1A83-4FFA-AFD5-6E39572A1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20763"/>
            <a:ext cx="3733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192,72 + 307,28 =</a:t>
            </a:r>
          </a:p>
        </p:txBody>
      </p:sp>
      <p:sp>
        <p:nvSpPr>
          <p:cNvPr id="204819" name="Text Box 19">
            <a:extLst>
              <a:ext uri="{FF2B5EF4-FFF2-40B4-BE49-F238E27FC236}">
                <a16:creationId xmlns:a16="http://schemas.microsoft.com/office/drawing/2014/main" xmlns="" id="{A091BC4C-8E7E-4AF6-8A11-048FFAA9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0019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/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198778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04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4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4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48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0" grpId="0" animBg="1"/>
      <p:bldP spid="204811" grpId="0" animBg="1"/>
      <p:bldP spid="204812" grpId="0" animBg="1"/>
      <p:bldP spid="204815" grpId="0" animBg="1"/>
      <p:bldP spid="204816" grpId="0"/>
      <p:bldP spid="204818" grpId="0"/>
      <p:bldP spid="2048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66" name="Text Box 14">
            <a:extLst>
              <a:ext uri="{FF2B5EF4-FFF2-40B4-BE49-F238E27FC236}">
                <a16:creationId xmlns:a16="http://schemas.microsoft.com/office/drawing/2014/main" xmlns="" id="{76FEFCF8-A081-492F-80A5-5C3FACD8A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51831"/>
            <a:ext cx="563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b="1" dirty="0" err="1" smtClean="0">
                <a:solidFill>
                  <a:srgbClr val="0070C0"/>
                </a:solidFill>
              </a:rPr>
              <a:t>Chuẩn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</a:rPr>
              <a:t>bị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</a:rPr>
              <a:t>bài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: </a:t>
            </a:r>
            <a:r>
              <a:rPr lang="en-US" altLang="en-US" sz="3600" b="1" dirty="0" err="1" smtClean="0">
                <a:solidFill>
                  <a:srgbClr val="0070C0"/>
                </a:solidFill>
              </a:rPr>
              <a:t>Phép</a:t>
            </a:r>
            <a:r>
              <a:rPr lang="en-US" altLang="en-US" sz="3600" b="1" dirty="0" smtClean="0">
                <a:solidFill>
                  <a:srgbClr val="0070C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</a:rPr>
              <a:t>nhân</a:t>
            </a:r>
            <a:endParaRPr lang="en-US" altLang="en-US" sz="3600" b="1" dirty="0">
              <a:solidFill>
                <a:srgbClr val="0070C0"/>
              </a:solidFill>
            </a:endParaRPr>
          </a:p>
        </p:txBody>
      </p:sp>
      <p:sp>
        <p:nvSpPr>
          <p:cNvPr id="15366" name="Rectangle 25">
            <a:extLst>
              <a:ext uri="{FF2B5EF4-FFF2-40B4-BE49-F238E27FC236}">
                <a16:creationId xmlns:a16="http://schemas.microsoft.com/office/drawing/2014/main" xmlns="" id="{72E6BCE0-8A33-4364-9822-F2EEA314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124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80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7" name="Text Box 109">
            <a:extLst>
              <a:ext uri="{FF2B5EF4-FFF2-40B4-BE49-F238E27FC236}">
                <a16:creationId xmlns:a16="http://schemas.microsoft.com/office/drawing/2014/main" xmlns="" id="{DF290A97-AD64-410F-9E64-3C873FBEC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846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pic>
        <p:nvPicPr>
          <p:cNvPr id="15371" name="Picture 13">
            <a:extLst>
              <a:ext uri="{FF2B5EF4-FFF2-40B4-BE49-F238E27FC236}">
                <a16:creationId xmlns:a16="http://schemas.microsoft.com/office/drawing/2014/main" xmlns="" id="{4644ACBE-D38B-4E5A-91E8-A8F2FDAE3A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99" y="0"/>
            <a:ext cx="927100" cy="8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4">
            <a:extLst>
              <a:ext uri="{FF2B5EF4-FFF2-40B4-BE49-F238E27FC236}">
                <a16:creationId xmlns:a16="http://schemas.microsoft.com/office/drawing/2014/main" xmlns="" id="{2D4CE881-3867-4A48-8819-DDA9FCB5DE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-36512"/>
            <a:ext cx="990600" cy="1073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9F1EB35-94C4-4FFE-849F-BF90E1774407}"/>
              </a:ext>
            </a:extLst>
          </p:cNvPr>
          <p:cNvSpPr/>
          <p:nvPr/>
        </p:nvSpPr>
        <p:spPr>
          <a:xfrm>
            <a:off x="3544230" y="1143000"/>
            <a:ext cx="27210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74" name="Picture 17">
            <a:extLst>
              <a:ext uri="{FF2B5EF4-FFF2-40B4-BE49-F238E27FC236}">
                <a16:creationId xmlns:a16="http://schemas.microsoft.com/office/drawing/2014/main" xmlns="" id="{C7B77986-BE07-4DFB-B7FF-78C6FAA8AB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65100"/>
            <a:ext cx="1143000" cy="99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8">
            <a:extLst>
              <a:ext uri="{FF2B5EF4-FFF2-40B4-BE49-F238E27FC236}">
                <a16:creationId xmlns:a16="http://schemas.microsoft.com/office/drawing/2014/main" xmlns="" id="{406FD4C8-5C5D-450F-AC24-429574352CC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6095999"/>
            <a:ext cx="71491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23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4974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Admin\Desktop\ẢNH ĐẸP\97913890_2897395657042906_7126246678536912896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2286000"/>
            <a:ext cx="888365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16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229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 dirty="0" smtClean="0"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Tiết học kết thúc</a:t>
            </a:r>
            <a:endParaRPr lang="en-US" sz="3600" b="1" i="1" kern="10" dirty="0">
              <a:ln w="12700">
                <a:solidFill>
                  <a:srgbClr val="0099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0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8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0"/>
                            </p:stCondLst>
                            <p:childTnLst>
                              <p:par>
                                <p:cTn id="9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1" presetID="30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0"/>
                            </p:stCondLst>
                            <p:childTnLst>
                              <p:par>
                                <p:cTn id="27" presetID="24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22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3000"/>
                            </p:stCondLst>
                            <p:childTnLst>
                              <p:par>
                                <p:cTn id="39" presetID="21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8000"/>
                            </p:stCondLst>
                            <p:childTnLst>
                              <p:par>
                                <p:cTn id="45" presetID="22" presetClass="emp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3000"/>
                            </p:stCondLst>
                            <p:childTnLst>
                              <p:par>
                                <p:cTn id="51" presetID="21" presetClass="emph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8000"/>
                            </p:stCondLst>
                            <p:childTnLst>
                              <p:par>
                                <p:cTn id="57" presetID="22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3000"/>
                            </p:stCondLst>
                            <p:childTnLst>
                              <p:par>
                                <p:cTn id="63" presetID="23" presetClass="emph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8000"/>
                            </p:stCondLst>
                            <p:childTnLst>
                              <p:par>
                                <p:cTn id="69" presetID="24" presetClass="emph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3000"/>
                            </p:stCondLst>
                            <p:childTnLst>
                              <p:par>
                                <p:cTn id="75" presetID="25" presetClass="emph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8000"/>
                            </p:stCondLst>
                            <p:childTnLst>
                              <p:par>
                                <p:cTn id="81" presetID="25" presetClass="emph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3000"/>
                            </p:stCondLst>
                            <p:childTnLst>
                              <p:par>
                                <p:cTn id="87" presetID="30" presetClass="emph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8000"/>
                            </p:stCondLst>
                            <p:childTnLst>
                              <p:par>
                                <p:cTn id="93" presetID="22" presetClass="emph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3000"/>
                            </p:stCondLst>
                            <p:childTnLst>
                              <p:par>
                                <p:cTn id="99" presetID="19" presetClass="emph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8000"/>
                            </p:stCondLst>
                            <p:childTnLst>
                              <p:par>
                                <p:cTn id="105" presetID="21" presetClass="emph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3000"/>
                            </p:stCondLst>
                            <p:childTnLst>
                              <p:par>
                                <p:cTn id="111" presetID="23" presetClass="emph" presetSubtype="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8000"/>
                            </p:stCondLst>
                            <p:childTnLst>
                              <p:par>
                                <p:cTn id="117" presetID="22" presetClass="emph" presetSubtype="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3000"/>
                            </p:stCondLst>
                            <p:childTnLst>
                              <p:par>
                                <p:cTn id="123" presetID="19" presetClass="emph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129" presetID="22" presetClass="emph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3000"/>
                            </p:stCondLst>
                            <p:childTnLst>
                              <p:par>
                                <p:cTn id="135" presetID="22" presetClass="emph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41" presetID="23" presetClass="emph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23000"/>
                            </p:stCondLst>
                            <p:childTnLst>
                              <p:par>
                                <p:cTn id="147" presetID="22" presetClass="emph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23500"/>
                            </p:stCondLst>
                            <p:childTnLst>
                              <p:par>
                                <p:cTn id="153" presetID="25" presetClass="emph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25500"/>
                            </p:stCondLst>
                            <p:childTnLst>
                              <p:par>
                                <p:cTn id="159" presetID="22" presetClass="emph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0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8500"/>
                            </p:stCondLst>
                            <p:childTnLst>
                              <p:par>
                                <p:cTn id="165" presetID="33" presetClass="emph" presetSubtype="0" fill="remove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6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3" grpId="5" animBg="1"/>
      <p:bldP spid="3" grpId="6" animBg="1"/>
      <p:bldP spid="3" grpId="7" animBg="1"/>
      <p:bldP spid="3" grpId="8" animBg="1"/>
      <p:bldP spid="3" grpId="9" animBg="1"/>
      <p:bldP spid="3" grpId="10" animBg="1"/>
      <p:bldP spid="3" grpId="11" animBg="1"/>
      <p:bldP spid="3" grpId="12" animBg="1"/>
      <p:bldP spid="3" grpId="13" animBg="1"/>
      <p:bldP spid="3" grpId="14" animBg="1"/>
      <p:bldP spid="3" grpId="15" animBg="1"/>
      <p:bldP spid="3" grpId="16" animBg="1"/>
      <p:bldP spid="3" grpId="17" animBg="1"/>
      <p:bldP spid="3" grpId="18" animBg="1"/>
      <p:bldP spid="3" grpId="19" animBg="1"/>
      <p:bldP spid="3" grpId="20" animBg="1"/>
      <p:bldP spid="3" grpId="21" animBg="1"/>
      <p:bldP spid="3" grpId="22" animBg="1"/>
      <p:bldP spid="3" grpId="23" animBg="1"/>
      <p:bldP spid="3" grpId="24" animBg="1"/>
      <p:bldP spid="3" grpId="25" animBg="1"/>
      <p:bldP spid="3" grpId="26" animBg="1"/>
      <p:bldP spid="3" grpId="27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9">
            <a:extLst>
              <a:ext uri="{FF2B5EF4-FFF2-40B4-BE49-F238E27FC236}">
                <a16:creationId xmlns:a16="http://schemas.microsoft.com/office/drawing/2014/main" xmlns="" id="{5E2EF201-711D-41E5-932A-3A0B97FB7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574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/>
              <a:t>Tìm</a:t>
            </a:r>
            <a:r>
              <a:rPr lang="en-US" altLang="en-US" sz="2800" b="1" dirty="0"/>
              <a:t> x:</a:t>
            </a:r>
          </a:p>
        </p:txBody>
      </p:sp>
      <p:sp>
        <p:nvSpPr>
          <p:cNvPr id="5199" name="Text Box 79">
            <a:extLst>
              <a:ext uri="{FF2B5EF4-FFF2-40B4-BE49-F238E27FC236}">
                <a16:creationId xmlns:a16="http://schemas.microsoft.com/office/drawing/2014/main" xmlns="" id="{EA4DBEB5-17D8-471A-B8D9-6D5CD4B4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8999" y="2624932"/>
            <a:ext cx="414020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smtClean="0"/>
              <a:t>b</a:t>
            </a:r>
            <a:r>
              <a:rPr lang="en-US" altLang="en-US" sz="2800" b="1" dirty="0"/>
              <a:t>)</a:t>
            </a:r>
            <a:r>
              <a:rPr lang="en-US" altLang="en-US" sz="2800" b="1" dirty="0" smtClean="0"/>
              <a:t>  x </a:t>
            </a:r>
            <a:r>
              <a:rPr lang="en-US" altLang="en-US" sz="2800" b="1" dirty="0"/>
              <a:t>+ 17,67 = 100 -  63,2</a:t>
            </a:r>
          </a:p>
        </p:txBody>
      </p:sp>
      <p:sp>
        <p:nvSpPr>
          <p:cNvPr id="5200" name="Text Box 80">
            <a:extLst>
              <a:ext uri="{FF2B5EF4-FFF2-40B4-BE49-F238E27FC236}">
                <a16:creationId xmlns:a16="http://schemas.microsoft.com/office/drawing/2014/main" xmlns="" id="{BC2C2127-785B-490B-ADF6-FC40A8AB6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" y="2578894"/>
            <a:ext cx="3429001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/>
              <a:t>a</a:t>
            </a:r>
            <a:r>
              <a:rPr lang="en-US" altLang="en-US" sz="3200" b="1" dirty="0"/>
              <a:t>)</a:t>
            </a:r>
            <a:r>
              <a:rPr lang="en-US" altLang="en-US" sz="3200" b="1" dirty="0" smtClean="0"/>
              <a:t> </a:t>
            </a:r>
            <a:r>
              <a:rPr lang="en-US" altLang="en-US" sz="3200" b="1" dirty="0"/>
              <a:t>x + 35,67 = 88,5</a:t>
            </a:r>
          </a:p>
        </p:txBody>
      </p:sp>
      <p:sp>
        <p:nvSpPr>
          <p:cNvPr id="14342" name="Text Box 81">
            <a:extLst>
              <a:ext uri="{FF2B5EF4-FFF2-40B4-BE49-F238E27FC236}">
                <a16:creationId xmlns:a16="http://schemas.microsoft.com/office/drawing/2014/main" xmlns="" id="{6001BB20-7C6C-4241-9BD1-C2990831B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76600"/>
            <a:ext cx="632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5202" name="Rectangle 82">
            <a:extLst>
              <a:ext uri="{FF2B5EF4-FFF2-40B4-BE49-F238E27FC236}">
                <a16:creationId xmlns:a16="http://schemas.microsoft.com/office/drawing/2014/main" xmlns="" id="{CB7BF3A1-2C60-493E-BCDE-32562B608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110805"/>
            <a:ext cx="4343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               x </a:t>
            </a:r>
            <a:r>
              <a:rPr lang="en-US" altLang="en-US" sz="2800" b="1" dirty="0">
                <a:cs typeface="Times New Roman" panose="02020603050405020304" pitchFamily="18" charset="0"/>
              </a:rPr>
              <a:t>+ 17,67 = 36,8</a:t>
            </a:r>
          </a:p>
          <a:p>
            <a:r>
              <a:rPr lang="en-US" altLang="en-US" sz="2800" b="1" dirty="0">
                <a:cs typeface="Times New Roman" panose="02020603050405020304" pitchFamily="18" charset="0"/>
              </a:rPr>
              <a:t>              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 x    </a:t>
            </a:r>
            <a:r>
              <a:rPr lang="en-US" altLang="en-US" sz="2800" b="1" dirty="0">
                <a:cs typeface="Times New Roman" panose="02020603050405020304" pitchFamily="18" charset="0"/>
              </a:rPr>
              <a:t>= 36,8 – 17,67</a:t>
            </a:r>
          </a:p>
          <a:p>
            <a:r>
              <a:rPr lang="en-US" altLang="en-US" sz="2800" b="1" dirty="0">
                <a:cs typeface="Times New Roman" panose="02020603050405020304" pitchFamily="18" charset="0"/>
              </a:rPr>
              <a:t>             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  </a:t>
            </a:r>
            <a:r>
              <a:rPr lang="en-US" altLang="en-US" sz="2800" b="1" dirty="0">
                <a:cs typeface="Times New Roman" panose="02020603050405020304" pitchFamily="18" charset="0"/>
              </a:rPr>
              <a:t>x    = 19,13</a:t>
            </a:r>
          </a:p>
        </p:txBody>
      </p:sp>
      <p:sp>
        <p:nvSpPr>
          <p:cNvPr id="5203" name="Rectangle 83">
            <a:extLst>
              <a:ext uri="{FF2B5EF4-FFF2-40B4-BE49-F238E27FC236}">
                <a16:creationId xmlns:a16="http://schemas.microsoft.com/office/drawing/2014/main" xmlns="" id="{70CBAEC6-5A38-4B91-AD98-10CF4AA6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"/>
            <a:ext cx="43433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             x     </a:t>
            </a:r>
            <a:r>
              <a:rPr lang="en-US" altLang="en-US" sz="2800" b="1" dirty="0">
                <a:cs typeface="Times New Roman" panose="02020603050405020304" pitchFamily="18" charset="0"/>
              </a:rPr>
              <a:t>= 88,5 -35,67</a:t>
            </a:r>
          </a:p>
          <a:p>
            <a:r>
              <a:rPr lang="en-US" altLang="en-US" sz="2800" b="1" dirty="0"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 smtClean="0">
                <a:cs typeface="Times New Roman" panose="02020603050405020304" pitchFamily="18" charset="0"/>
              </a:rPr>
              <a:t>       </a:t>
            </a:r>
            <a:r>
              <a:rPr lang="en-US" altLang="en-US" sz="2800" b="1" dirty="0">
                <a:cs typeface="Times New Roman" panose="02020603050405020304" pitchFamily="18" charset="0"/>
              </a:rPr>
              <a:t>x     = 52,83</a:t>
            </a:r>
          </a:p>
        </p:txBody>
      </p:sp>
      <p:sp>
        <p:nvSpPr>
          <p:cNvPr id="5204" name="Line 84">
            <a:extLst>
              <a:ext uri="{FF2B5EF4-FFF2-40B4-BE49-F238E27FC236}">
                <a16:creationId xmlns:a16="http://schemas.microsoft.com/office/drawing/2014/main" xmlns="" id="{2507693C-5123-4FA8-9182-670AB9F0B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399" y="2819400"/>
            <a:ext cx="1" cy="318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23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xmlns="" id="{5E2EF201-711D-41E5-932A-3A0B97FB7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243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dirty="0" err="1" smtClean="0">
                <a:solidFill>
                  <a:srgbClr val="FF0000"/>
                </a:solidFill>
              </a:rPr>
              <a:t>Khởi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động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99" grpId="0"/>
      <p:bldP spid="5200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448" name="Object 96">
            <a:extLst>
              <a:ext uri="{FF2B5EF4-FFF2-40B4-BE49-F238E27FC236}">
                <a16:creationId xmlns:a16="http://schemas.microsoft.com/office/drawing/2014/main" xmlns="" id="{3AA902F1-8A5C-4347-A7FE-FCF056AFE5F8}"/>
              </a:ext>
            </a:extLst>
          </p:cNvPr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21847772"/>
              </p:ext>
            </p:extLst>
          </p:nvPr>
        </p:nvGraphicFramePr>
        <p:xfrm>
          <a:off x="1414463" y="2573338"/>
          <a:ext cx="126047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4" name="Equation" r:id="rId3" imgW="431640" imgH="393480" progId="Equation.3">
                  <p:embed/>
                </p:oleObj>
              </mc:Choice>
              <mc:Fallback>
                <p:oleObj name="Equation" r:id="rId3" imgW="431640" imgH="393480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2573338"/>
                        <a:ext cx="1260475" cy="1149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0" name="Object 98">
            <a:extLst>
              <a:ext uri="{FF2B5EF4-FFF2-40B4-BE49-F238E27FC236}">
                <a16:creationId xmlns:a16="http://schemas.microsoft.com/office/drawing/2014/main" xmlns="" id="{6F04FB53-E7D0-437B-938F-9F2160578B44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43990346"/>
              </p:ext>
            </p:extLst>
          </p:nvPr>
        </p:nvGraphicFramePr>
        <p:xfrm>
          <a:off x="3563938" y="2560638"/>
          <a:ext cx="23241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5" name="Equation" r:id="rId5" imgW="787320" imgH="393480" progId="Equation.3">
                  <p:embed/>
                </p:oleObj>
              </mc:Choice>
              <mc:Fallback>
                <p:oleObj name="Equation" r:id="rId5" imgW="787320" imgH="393480" progId="Equation.3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560638"/>
                        <a:ext cx="2324100" cy="1162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52" name="Object 100">
            <a:extLst>
              <a:ext uri="{FF2B5EF4-FFF2-40B4-BE49-F238E27FC236}">
                <a16:creationId xmlns:a16="http://schemas.microsoft.com/office/drawing/2014/main" xmlns="" id="{41052343-99D2-47A0-AC8E-4AAAAE27F55F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61795708"/>
              </p:ext>
            </p:extLst>
          </p:nvPr>
        </p:nvGraphicFramePr>
        <p:xfrm>
          <a:off x="6629400" y="2503765"/>
          <a:ext cx="2366962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06" name="Equation" r:id="rId7" imgW="850680" imgH="393480" progId="Equation.3">
                  <p:embed/>
                </p:oleObj>
              </mc:Choice>
              <mc:Fallback>
                <p:oleObj name="Equation" r:id="rId7" imgW="850680" imgH="39348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03765"/>
                        <a:ext cx="2366962" cy="10953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6" name="Text Box 14">
            <a:extLst>
              <a:ext uri="{FF2B5EF4-FFF2-40B4-BE49-F238E27FC236}">
                <a16:creationId xmlns:a16="http://schemas.microsoft.com/office/drawing/2014/main" xmlns="" id="{76FEFCF8-A081-492F-80A5-5C3FACD8A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51831"/>
            <a:ext cx="2819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FF0000"/>
                </a:solidFill>
              </a:rPr>
              <a:t>Bài</a:t>
            </a:r>
            <a:r>
              <a:rPr lang="en-US" altLang="en-US" sz="2800" dirty="0">
                <a:solidFill>
                  <a:srgbClr val="FF0000"/>
                </a:solidFill>
              </a:rPr>
              <a:t> 1 : </a:t>
            </a:r>
            <a:r>
              <a:rPr lang="en-US" altLang="en-US" sz="2800" dirty="0" err="1">
                <a:solidFill>
                  <a:srgbClr val="FF0000"/>
                </a:solidFill>
              </a:rPr>
              <a:t>Tính</a:t>
            </a:r>
            <a:r>
              <a:rPr lang="en-US" altLang="en-US" sz="28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5366" name="Rectangle 25">
            <a:extLst>
              <a:ext uri="{FF2B5EF4-FFF2-40B4-BE49-F238E27FC236}">
                <a16:creationId xmlns:a16="http://schemas.microsoft.com/office/drawing/2014/main" xmlns="" id="{72E6BCE0-8A33-4364-9822-F2EEA314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1242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80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7" name="Text Box 109">
            <a:extLst>
              <a:ext uri="{FF2B5EF4-FFF2-40B4-BE49-F238E27FC236}">
                <a16:creationId xmlns:a16="http://schemas.microsoft.com/office/drawing/2014/main" xmlns="" id="{DF290A97-AD64-410F-9E64-3C873FBEC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4846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00465" name="Text Box 113">
            <a:extLst>
              <a:ext uri="{FF2B5EF4-FFF2-40B4-BE49-F238E27FC236}">
                <a16:creationId xmlns:a16="http://schemas.microsoft.com/office/drawing/2014/main" xmlns="" id="{205382B9-5A99-4800-B954-3A91DC909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321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/>
              <a:t>a)</a:t>
            </a:r>
            <a:endParaRPr lang="en-US" altLang="en-US" sz="3200" b="1" dirty="0"/>
          </a:p>
        </p:txBody>
      </p:sp>
      <p:pic>
        <p:nvPicPr>
          <p:cNvPr id="15371" name="Picture 13">
            <a:extLst>
              <a:ext uri="{FF2B5EF4-FFF2-40B4-BE49-F238E27FC236}">
                <a16:creationId xmlns:a16="http://schemas.microsoft.com/office/drawing/2014/main" xmlns="" id="{4644ACBE-D38B-4E5A-91E8-A8F2FDAE3A6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99" y="0"/>
            <a:ext cx="927100" cy="85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2" name="Picture 14">
            <a:extLst>
              <a:ext uri="{FF2B5EF4-FFF2-40B4-BE49-F238E27FC236}">
                <a16:creationId xmlns:a16="http://schemas.microsoft.com/office/drawing/2014/main" xmlns="" id="{2D4CE881-3867-4A48-8819-DDA9FCB5DE3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-36512"/>
            <a:ext cx="990600" cy="1073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9F1EB35-94C4-4FFE-849F-BF90E1774407}"/>
              </a:ext>
            </a:extLst>
          </p:cNvPr>
          <p:cNvSpPr/>
          <p:nvPr/>
        </p:nvSpPr>
        <p:spPr>
          <a:xfrm>
            <a:off x="3544230" y="1143000"/>
            <a:ext cx="27210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5374" name="Picture 17">
            <a:extLst>
              <a:ext uri="{FF2B5EF4-FFF2-40B4-BE49-F238E27FC236}">
                <a16:creationId xmlns:a16="http://schemas.microsoft.com/office/drawing/2014/main" xmlns="" id="{C7B77986-BE07-4DFB-B7FF-78C6FAA8AB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65100"/>
            <a:ext cx="1143000" cy="99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5" name="Picture 18">
            <a:extLst>
              <a:ext uri="{FF2B5EF4-FFF2-40B4-BE49-F238E27FC236}">
                <a16:creationId xmlns:a16="http://schemas.microsoft.com/office/drawing/2014/main" xmlns="" id="{406FD4C8-5C5D-450F-AC24-429574352CC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6095999"/>
            <a:ext cx="71491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4">
            <a:extLst>
              <a:ext uri="{FF2B5EF4-FFF2-40B4-BE49-F238E27FC236}">
                <a16:creationId xmlns:a16="http://schemas.microsoft.com/office/drawing/2014/main" xmlns="" id="{6C23277A-4AF3-40AD-9803-320CBA1C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400550"/>
            <a:ext cx="3200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/>
              <a:t>578,69 + </a:t>
            </a:r>
            <a:r>
              <a:rPr lang="en-US" altLang="en-US" sz="3200" dirty="0" smtClean="0"/>
              <a:t>281,78;</a:t>
            </a:r>
            <a:endParaRPr lang="en-US" altLang="en-US" sz="3200" dirty="0"/>
          </a:p>
        </p:txBody>
      </p:sp>
      <p:sp>
        <p:nvSpPr>
          <p:cNvPr id="19" name="Text Box 113">
            <a:extLst>
              <a:ext uri="{FF2B5EF4-FFF2-40B4-BE49-F238E27FC236}">
                <a16:creationId xmlns:a16="http://schemas.microsoft.com/office/drawing/2014/main" xmlns="" id="{BFF04C02-1C91-47FF-9029-3B7E1A187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/>
              <a:t>b)</a:t>
            </a:r>
            <a:endParaRPr lang="en-US" altLang="en-US" sz="3200" b="1" dirty="0"/>
          </a:p>
        </p:txBody>
      </p:sp>
      <p:sp>
        <p:nvSpPr>
          <p:cNvPr id="15378" name="Rectangle 1">
            <a:extLst>
              <a:ext uri="{FF2B5EF4-FFF2-40B4-BE49-F238E27FC236}">
                <a16:creationId xmlns:a16="http://schemas.microsoft.com/office/drawing/2014/main" xmlns="" id="{14AB38D9-B4B3-4398-A14D-31299E8D9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401125"/>
            <a:ext cx="45191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dirty="0"/>
              <a:t>594,72 + 406,38 – </a:t>
            </a:r>
            <a:r>
              <a:rPr lang="en-US" altLang="en-US" sz="3200" dirty="0" smtClean="0"/>
              <a:t>329,47.</a:t>
            </a:r>
            <a:endParaRPr lang="en-US" altLang="en-US" sz="3200" dirty="0"/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23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00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00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6" grpId="0"/>
      <p:bldP spid="100465" grpId="0"/>
      <p:bldP spid="18" grpId="0"/>
      <p:bldP spid="19" grpId="0"/>
      <p:bldP spid="153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>
            <a:extLst>
              <a:ext uri="{FF2B5EF4-FFF2-40B4-BE49-F238E27FC236}">
                <a16:creationId xmlns:a16="http://schemas.microsoft.com/office/drawing/2014/main" xmlns="" id="{69C6383E-AE69-408A-8D64-4446B00AB255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450180" y="76994"/>
            <a:ext cx="1826419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1. a)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24932" name="Object 4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xmlns="" id="{93395A80-1D75-4EF0-91A3-2D82F53EFD24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2989169"/>
              </p:ext>
            </p:extLst>
          </p:nvPr>
        </p:nvGraphicFramePr>
        <p:xfrm>
          <a:off x="1046957" y="1026320"/>
          <a:ext cx="4648200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1" name="Equation" r:id="rId3" imgW="1726451" imgH="393529" progId="Equation.3">
                  <p:embed/>
                </p:oleObj>
              </mc:Choice>
              <mc:Fallback>
                <p:oleObj name="Equation" r:id="rId3" imgW="1726451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957" y="1026320"/>
                        <a:ext cx="4648200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6" name="Object 8">
            <a:extLst>
              <a:ext uri="{FF2B5EF4-FFF2-40B4-BE49-F238E27FC236}">
                <a16:creationId xmlns:a16="http://schemas.microsoft.com/office/drawing/2014/main" xmlns="" id="{ACF71E4D-4516-48F4-8198-9D6B3400F0B5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451401804"/>
              </p:ext>
            </p:extLst>
          </p:nvPr>
        </p:nvGraphicFramePr>
        <p:xfrm>
          <a:off x="996157" y="2607073"/>
          <a:ext cx="8034337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2" name="Equation" r:id="rId5" imgW="3073400" imgH="431800" progId="Equation.DSMT4">
                  <p:embed/>
                </p:oleObj>
              </mc:Choice>
              <mc:Fallback>
                <p:oleObj name="Equation" r:id="rId5" imgW="30734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157" y="2607073"/>
                        <a:ext cx="8034337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9" name="Object 11">
            <a:extLst>
              <a:ext uri="{FF2B5EF4-FFF2-40B4-BE49-F238E27FC236}">
                <a16:creationId xmlns:a16="http://schemas.microsoft.com/office/drawing/2014/main" xmlns="" id="{F6E6BB10-A300-4B68-991C-3E2B0F4C20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61187"/>
              </p:ext>
            </p:extLst>
          </p:nvPr>
        </p:nvGraphicFramePr>
        <p:xfrm>
          <a:off x="1021557" y="4265609"/>
          <a:ext cx="70104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3" name="Equation" r:id="rId7" imgW="1905000" imgH="393700" progId="Equation.3">
                  <p:embed/>
                </p:oleObj>
              </mc:Choice>
              <mc:Fallback>
                <p:oleObj name="Equation" r:id="rId7" imgW="1905000" imgH="3937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557" y="4265609"/>
                        <a:ext cx="70104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3" name="Picture 8">
            <a:extLst>
              <a:ext uri="{FF2B5EF4-FFF2-40B4-BE49-F238E27FC236}">
                <a16:creationId xmlns:a16="http://schemas.microsoft.com/office/drawing/2014/main" xmlns="" id="{96CCB752-014D-4AA0-A77F-3BC8EEE998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-58737"/>
            <a:ext cx="1394617" cy="1651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9">
            <a:extLst>
              <a:ext uri="{FF2B5EF4-FFF2-40B4-BE49-F238E27FC236}">
                <a16:creationId xmlns:a16="http://schemas.microsoft.com/office/drawing/2014/main" xmlns="" id="{C5023A38-02F6-4417-8CCC-5A2AFE2D50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400" y="-76200"/>
            <a:ext cx="1651000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45E0B6AE-42FA-40AA-9DC4-C634E7A89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9600"/>
            <a:ext cx="21383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1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.b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xmlns="" id="{BCC5F8C9-00B4-4374-ADF0-A486C4F1E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831" y="1397000"/>
            <a:ext cx="7272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/>
              <a:t>578,69 + 281,78 = 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xmlns="" id="{9B637AC4-8079-45A7-A2E1-67ABFAA68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019" y="1346200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tx2"/>
                </a:solidFill>
              </a:rPr>
              <a:t>578,69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xmlns="" id="{02762608-E215-4D12-B191-CD6ED9C77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5813" y="1844674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tx2"/>
                </a:solidFill>
              </a:rPr>
              <a:t>281,78</a:t>
            </a:r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xmlns="" id="{23C8D56A-FEEA-4DDF-939A-3C74B0E14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0" y="2370137"/>
            <a:ext cx="1454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tx2"/>
                </a:solidFill>
              </a:rPr>
              <a:t>860,47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CBEFF18-BE78-44C7-ACE8-4148DFEB0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1796255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600" dirty="0">
                <a:solidFill>
                  <a:schemeClr val="tx2"/>
                </a:solidFill>
                <a:latin typeface="Comic Sans MS" panose="030F0702030302020204" pitchFamily="66" charset="0"/>
              </a:rPr>
              <a:t>+</a:t>
            </a: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xmlns="" id="{68B0317A-65FD-4C4D-A1CF-D0B4C472C3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455068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10">
            <a:extLst>
              <a:ext uri="{FF2B5EF4-FFF2-40B4-BE49-F238E27FC236}">
                <a16:creationId xmlns:a16="http://schemas.microsoft.com/office/drawing/2014/main" xmlns="" id="{E37BC910-46E4-41F1-B2E2-A95A738A4E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023211"/>
              </p:ext>
            </p:extLst>
          </p:nvPr>
        </p:nvGraphicFramePr>
        <p:xfrm>
          <a:off x="1051718" y="3550841"/>
          <a:ext cx="4075113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6" name="Equation" r:id="rId3" imgW="1562100" imgH="393700" progId="Equation.3">
                  <p:embed/>
                </p:oleObj>
              </mc:Choice>
              <mc:Fallback>
                <p:oleObj name="Equation" r:id="rId3" imgW="15621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718" y="3550841"/>
                        <a:ext cx="4075113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>
            <a:extLst>
              <a:ext uri="{FF2B5EF4-FFF2-40B4-BE49-F238E27FC236}">
                <a16:creationId xmlns:a16="http://schemas.microsoft.com/office/drawing/2014/main" xmlns="" id="{09C676E6-C97A-44CE-B718-3450D1A6A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437" y="43180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chemeClr val="tx2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xmlns="" id="{1757A029-D654-43BC-BCFA-A1D5B5694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193" y="4259263"/>
            <a:ext cx="48387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dirty="0"/>
              <a:t>          </a:t>
            </a:r>
            <a:r>
              <a:rPr lang="en-US" altLang="en-US" sz="3200" dirty="0"/>
              <a:t>                  – 329,47</a:t>
            </a:r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xmlns="" id="{CB898CC3-614C-42A7-A5D0-39054F24D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503396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chemeClr val="tx2"/>
                </a:solidFill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xmlns="" id="{0A95B002-3140-46A0-BF01-AE8D86ED5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8675" y="4895051"/>
            <a:ext cx="198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b="1" dirty="0">
                <a:solidFill>
                  <a:srgbClr val="FF0000"/>
                </a:solidFill>
              </a:rPr>
              <a:t>671,63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6F8ED8C-E5E6-4DF3-B3F2-B803EB3A5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113" y="1397000"/>
            <a:ext cx="1600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860,47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6ABA4A7B-FC85-430B-B12C-ACEFE0F41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7" y="4220367"/>
            <a:ext cx="1600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1001,1</a:t>
            </a:r>
          </a:p>
        </p:txBody>
      </p:sp>
      <p:pic>
        <p:nvPicPr>
          <p:cNvPr id="17429" name="Picture 16">
            <a:extLst>
              <a:ext uri="{FF2B5EF4-FFF2-40B4-BE49-F238E27FC236}">
                <a16:creationId xmlns:a16="http://schemas.microsoft.com/office/drawing/2014/main" xmlns="" id="{90AE8950-7B6B-48DB-9A6A-5A68459EA3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943600"/>
            <a:ext cx="966508" cy="86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30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2" y="6099762"/>
            <a:ext cx="1036636" cy="75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:a16="http://schemas.microsoft.com/office/drawing/2014/main" xmlns="" id="{3B00FB26-69E0-4FCB-BC88-03B282EB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1712913"/>
            <a:ext cx="7696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/>
              <a:t>Bài 2: Tính bằng cách thuận tiện nhất: </a:t>
            </a:r>
            <a:r>
              <a:rPr lang="en-US" altLang="en-US" sz="3200" b="1">
                <a:latin typeface=".VnTime" pitchFamily="34" charset="0"/>
              </a:rPr>
              <a:t> </a:t>
            </a:r>
          </a:p>
        </p:txBody>
      </p:sp>
      <p:sp>
        <p:nvSpPr>
          <p:cNvPr id="8" name="Rectangle 90">
            <a:extLst>
              <a:ext uri="{FF2B5EF4-FFF2-40B4-BE49-F238E27FC236}">
                <a16:creationId xmlns:a16="http://schemas.microsoft.com/office/drawing/2014/main" xmlns="" id="{3DF9AEDF-82F4-4170-99D5-4D8B0D0AC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384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 smtClean="0"/>
              <a:t>a)</a:t>
            </a:r>
            <a:endParaRPr lang="en-US" altLang="en-US" sz="3200" dirty="0"/>
          </a:p>
        </p:txBody>
      </p:sp>
      <p:graphicFrame>
        <p:nvGraphicFramePr>
          <p:cNvPr id="9" name="Object 91">
            <a:extLst>
              <a:ext uri="{FF2B5EF4-FFF2-40B4-BE49-F238E27FC236}">
                <a16:creationId xmlns:a16="http://schemas.microsoft.com/office/drawing/2014/main" xmlns="" id="{6FB88D62-079E-4C63-8D8B-1931D0755B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2286000"/>
          <a:ext cx="24384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9" name="Equation" r:id="rId3" imgW="990170" imgH="393529" progId="Equation.3">
                  <p:embed/>
                </p:oleObj>
              </mc:Choice>
              <mc:Fallback>
                <p:oleObj name="Equation" r:id="rId3" imgW="990170" imgH="393529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86000"/>
                        <a:ext cx="24384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3">
            <a:extLst>
              <a:ext uri="{FF2B5EF4-FFF2-40B4-BE49-F238E27FC236}">
                <a16:creationId xmlns:a16="http://schemas.microsoft.com/office/drawing/2014/main" xmlns="" id="{B103DEAE-23F2-4983-B729-682142ADB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862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 dirty="0" smtClean="0"/>
              <a:t>b)</a:t>
            </a:r>
            <a:endParaRPr lang="en-US" altLang="en-US" sz="3200" dirty="0"/>
          </a:p>
        </p:txBody>
      </p:sp>
      <p:graphicFrame>
        <p:nvGraphicFramePr>
          <p:cNvPr id="11" name="Object 94">
            <a:extLst>
              <a:ext uri="{FF2B5EF4-FFF2-40B4-BE49-F238E27FC236}">
                <a16:creationId xmlns:a16="http://schemas.microsoft.com/office/drawing/2014/main" xmlns="" id="{F0B8FCB4-7405-493F-8597-F495706A7E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581400"/>
          <a:ext cx="25146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00" name="Equation" r:id="rId5" imgW="850531" imgH="393529" progId="Equation.3">
                  <p:embed/>
                </p:oleObj>
              </mc:Choice>
              <mc:Fallback>
                <p:oleObj name="Equation" r:id="rId5" imgW="850531" imgH="393529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81400"/>
                        <a:ext cx="251460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7">
            <a:extLst>
              <a:ext uri="{FF2B5EF4-FFF2-40B4-BE49-F238E27FC236}">
                <a16:creationId xmlns:a16="http://schemas.microsoft.com/office/drawing/2014/main" xmlns="" id="{3CF7E8ED-6D8E-4362-A245-338C59AAC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71900"/>
            <a:ext cx="419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/>
              <a:t>  83,45 – 30,98 – 42,47</a:t>
            </a:r>
          </a:p>
        </p:txBody>
      </p:sp>
      <p:sp>
        <p:nvSpPr>
          <p:cNvPr id="13" name="Rectangle 98">
            <a:extLst>
              <a:ext uri="{FF2B5EF4-FFF2-40B4-BE49-F238E27FC236}">
                <a16:creationId xmlns:a16="http://schemas.microsoft.com/office/drawing/2014/main" xmlns="" id="{A7970CF1-1809-4806-92BA-53B8E3B0B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5146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/>
              <a:t>   </a:t>
            </a:r>
            <a:r>
              <a:rPr lang="en-US" altLang="en-US" sz="3200"/>
              <a:t>69,78 + 35,97 + 30,22</a:t>
            </a:r>
          </a:p>
        </p:txBody>
      </p:sp>
      <p:sp>
        <p:nvSpPr>
          <p:cNvPr id="14" name="Text Box 100">
            <a:extLst>
              <a:ext uri="{FF2B5EF4-FFF2-40B4-BE49-F238E27FC236}">
                <a16:creationId xmlns:a16="http://schemas.microsoft.com/office/drawing/2014/main" xmlns="" id="{C0D60C1D-234D-4C2F-AF70-C0CDC6E6E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514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smtClean="0"/>
              <a:t>c)</a:t>
            </a:r>
            <a:endParaRPr lang="en-US" altLang="en-US" sz="3200" dirty="0"/>
          </a:p>
        </p:txBody>
      </p:sp>
      <p:sp>
        <p:nvSpPr>
          <p:cNvPr id="16" name="Text Box 102">
            <a:extLst>
              <a:ext uri="{FF2B5EF4-FFF2-40B4-BE49-F238E27FC236}">
                <a16:creationId xmlns:a16="http://schemas.microsoft.com/office/drawing/2014/main" xmlns="" id="{DD88D45E-5E2E-4661-B20C-04D55E082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00"/>
            <a:ext cx="68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smtClean="0"/>
              <a:t>d)</a:t>
            </a:r>
            <a:endParaRPr lang="en-US" altLang="en-US" sz="3200" dirty="0"/>
          </a:p>
        </p:txBody>
      </p:sp>
      <p:pic>
        <p:nvPicPr>
          <p:cNvPr id="17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714" y="-120111"/>
            <a:ext cx="910424" cy="101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774376" y="16055"/>
            <a:ext cx="1369624" cy="97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69F1EB35-94C4-4FFE-849F-BF90E1774407}"/>
              </a:ext>
            </a:extLst>
          </p:cNvPr>
          <p:cNvSpPr/>
          <p:nvPr/>
        </p:nvSpPr>
        <p:spPr>
          <a:xfrm>
            <a:off x="3429000" y="990600"/>
            <a:ext cx="27210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dirty="0" err="1" smtClean="0"/>
              <a:t>Thứ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ba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ngày</a:t>
            </a:r>
            <a:r>
              <a:rPr lang="en-US" altLang="en-US" sz="2800" b="1" dirty="0" smtClean="0"/>
              <a:t> 23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:a16="http://schemas.microsoft.com/office/drawing/2014/main" xmlns="" id="{9EE8F3F1-8F44-4B36-917D-C753B1F3F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7620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 </a:t>
            </a:r>
            <a:r>
              <a:rPr lang="en-US" altLang="en-US" sz="2800" b="1" dirty="0" err="1"/>
              <a:t>Tính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bằng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cách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thuận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tiện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nhất</a:t>
            </a:r>
            <a:r>
              <a:rPr lang="en-US" altLang="en-US" sz="2800" b="1" dirty="0"/>
              <a:t>: </a:t>
            </a:r>
            <a:r>
              <a:rPr lang="en-US" altLang="en-US" sz="2800" b="1" dirty="0">
                <a:latin typeface=".VnTime" pitchFamily="34" charset="0"/>
              </a:rPr>
              <a:t> </a:t>
            </a:r>
          </a:p>
        </p:txBody>
      </p:sp>
      <p:sp>
        <p:nvSpPr>
          <p:cNvPr id="8" name="Rectangle 67">
            <a:extLst>
              <a:ext uri="{FF2B5EF4-FFF2-40B4-BE49-F238E27FC236}">
                <a16:creationId xmlns:a16="http://schemas.microsoft.com/office/drawing/2014/main" xmlns="" id="{A0E08E1E-431C-4F3D-A670-AFA03761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7213"/>
            <a:ext cx="685800" cy="5794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latin typeface=".VnTime" pitchFamily="34" charset="0"/>
              </a:rPr>
              <a:t>a</a:t>
            </a:r>
            <a:r>
              <a:rPr lang="en-US" sz="3200" i="1" dirty="0" smtClean="0">
                <a:latin typeface=".VnTime" pitchFamily="34" charset="0"/>
              </a:rPr>
              <a:t>)</a:t>
            </a:r>
            <a:endParaRPr lang="en-US" sz="3200" i="1" dirty="0">
              <a:latin typeface=".VnTime" pitchFamily="34" charset="0"/>
            </a:endParaRPr>
          </a:p>
        </p:txBody>
      </p:sp>
      <p:graphicFrame>
        <p:nvGraphicFramePr>
          <p:cNvPr id="9" name="Object 102">
            <a:extLst>
              <a:ext uri="{FF2B5EF4-FFF2-40B4-BE49-F238E27FC236}">
                <a16:creationId xmlns:a16="http://schemas.microsoft.com/office/drawing/2014/main" xmlns="" id="{2961D6BC-52F6-407C-9ECD-A6AC184C81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381198"/>
              </p:ext>
            </p:extLst>
          </p:nvPr>
        </p:nvGraphicFramePr>
        <p:xfrm>
          <a:off x="1257300" y="1727597"/>
          <a:ext cx="7239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2" name="Equation" r:id="rId3" imgW="3568700" imgH="431800" progId="Equation.3">
                  <p:embed/>
                </p:oleObj>
              </mc:Choice>
              <mc:Fallback>
                <p:oleObj name="Equation" r:id="rId3" imgW="3568700" imgH="431800" progId="Equation.3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727597"/>
                        <a:ext cx="72390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5">
            <a:extLst>
              <a:ext uri="{FF2B5EF4-FFF2-40B4-BE49-F238E27FC236}">
                <a16:creationId xmlns:a16="http://schemas.microsoft.com/office/drawing/2014/main" xmlns="" id="{50FD2455-B31B-4169-9E07-229E3339BC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2887663"/>
          <a:ext cx="7086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3" name="Equation" r:id="rId5" imgW="3302000" imgH="431800" progId="Equation.3">
                  <p:embed/>
                </p:oleObj>
              </mc:Choice>
              <mc:Fallback>
                <p:oleObj name="Equation" r:id="rId5" imgW="3302000" imgH="431800" progId="Equation.3">
                  <p:embed/>
                  <p:pic>
                    <p:nvPicPr>
                      <p:cNvPr id="0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87663"/>
                        <a:ext cx="70866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4">
            <a:extLst>
              <a:ext uri="{FF2B5EF4-FFF2-40B4-BE49-F238E27FC236}">
                <a16:creationId xmlns:a16="http://schemas.microsoft.com/office/drawing/2014/main" xmlns="" id="{7FA09369-19C9-487A-8C18-14BF4F1C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4013"/>
            <a:ext cx="685800" cy="579437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 smtClean="0">
                <a:latin typeface=".VnTime" pitchFamily="34" charset="0"/>
              </a:rPr>
              <a:t>b</a:t>
            </a:r>
            <a:r>
              <a:rPr lang="en-US" altLang="en-US" sz="3200" i="1" dirty="0" smtClean="0">
                <a:latin typeface=".VnTime" pitchFamily="34" charset="0"/>
              </a:rPr>
              <a:t>)</a:t>
            </a:r>
            <a:endParaRPr lang="en-US" altLang="en-US" sz="3200" i="1" dirty="0">
              <a:latin typeface=".VnTime" pitchFamily="34" charset="0"/>
            </a:endParaRPr>
          </a:p>
        </p:txBody>
      </p:sp>
      <p:sp>
        <p:nvSpPr>
          <p:cNvPr id="12" name="Rectangle 109">
            <a:extLst>
              <a:ext uri="{FF2B5EF4-FFF2-40B4-BE49-F238E27FC236}">
                <a16:creationId xmlns:a16="http://schemas.microsoft.com/office/drawing/2014/main" xmlns="" id="{68643E5D-BDE7-4702-8F0E-5A581EBB0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408613"/>
            <a:ext cx="762000" cy="57943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 smtClean="0"/>
              <a:t>d)</a:t>
            </a:r>
            <a:endParaRPr lang="en-US" altLang="en-US" sz="3200" dirty="0"/>
          </a:p>
        </p:txBody>
      </p:sp>
      <p:sp>
        <p:nvSpPr>
          <p:cNvPr id="13" name="Rectangle 111">
            <a:extLst>
              <a:ext uri="{FF2B5EF4-FFF2-40B4-BE49-F238E27FC236}">
                <a16:creationId xmlns:a16="http://schemas.microsoft.com/office/drawing/2014/main" xmlns="" id="{66D59E41-B059-4898-93A2-34DA6E553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960813"/>
            <a:ext cx="8001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Comic Sans MS" panose="030F0702030302020204" pitchFamily="66" charset="0"/>
              </a:rPr>
              <a:t>   </a:t>
            </a:r>
            <a:r>
              <a:rPr lang="en-US" altLang="en-US" sz="2800" dirty="0"/>
              <a:t>69,78 + 35,97 + 30,22 = (69,78 + 30,22) + 35,97  </a:t>
            </a:r>
          </a:p>
          <a:p>
            <a:pPr eaLnBrk="1" hangingPunct="1"/>
            <a:r>
              <a:rPr lang="en-US" altLang="en-US" sz="2800" dirty="0"/>
              <a:t>                                        = 100 + 35,97             </a:t>
            </a:r>
          </a:p>
          <a:p>
            <a:pPr eaLnBrk="1" hangingPunct="1"/>
            <a:r>
              <a:rPr lang="en-US" altLang="en-US" sz="2800" dirty="0"/>
              <a:t>                                        = 135,97 </a:t>
            </a:r>
          </a:p>
        </p:txBody>
      </p:sp>
      <p:sp>
        <p:nvSpPr>
          <p:cNvPr id="14" name="Rectangle 113">
            <a:extLst>
              <a:ext uri="{FF2B5EF4-FFF2-40B4-BE49-F238E27FC236}">
                <a16:creationId xmlns:a16="http://schemas.microsoft.com/office/drawing/2014/main" xmlns="" id="{E83373E3-91C4-41A2-A260-AF1E6E7CE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408613"/>
            <a:ext cx="77724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83,45 – 30,98 – 42,47 = 83,45 – (30,98 + 42,47)</a:t>
            </a:r>
          </a:p>
          <a:p>
            <a:pPr eaLnBrk="1" hangingPunct="1"/>
            <a:r>
              <a:rPr lang="en-US" altLang="en-US" sz="2800" dirty="0"/>
              <a:t>                                    = 83,45 – 73,45</a:t>
            </a:r>
          </a:p>
          <a:p>
            <a:pPr eaLnBrk="1" hangingPunct="1"/>
            <a:r>
              <a:rPr lang="en-US" altLang="en-US" sz="2800" dirty="0"/>
              <a:t>                                    = 10</a:t>
            </a:r>
          </a:p>
        </p:txBody>
      </p:sp>
      <p:sp>
        <p:nvSpPr>
          <p:cNvPr id="15" name="Rectangle 114">
            <a:extLst>
              <a:ext uri="{FF2B5EF4-FFF2-40B4-BE49-F238E27FC236}">
                <a16:creationId xmlns:a16="http://schemas.microsoft.com/office/drawing/2014/main" xmlns="" id="{CB08E8F1-F322-4E2F-8641-B20D77F9C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4613"/>
            <a:ext cx="762000" cy="579437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dirty="0" smtClean="0"/>
              <a:t>c)</a:t>
            </a:r>
            <a:endParaRPr lang="en-US" altLang="en-US" sz="3200" dirty="0"/>
          </a:p>
        </p:txBody>
      </p:sp>
      <p:pic>
        <p:nvPicPr>
          <p:cNvPr id="16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999" y="-113396"/>
            <a:ext cx="797710" cy="89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229600" y="-8730"/>
            <a:ext cx="914400" cy="102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1" grpId="0" animBg="1"/>
      <p:bldP spid="12" grpId="0" animBg="1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:a16="http://schemas.microsoft.com/office/drawing/2014/main" xmlns="" id="{1BAF31E0-90C6-46D8-835E-8EF1C97AD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512888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3: </a:t>
            </a:r>
            <a:r>
              <a:rPr lang="en-US" altLang="en-US" sz="2800" b="1" dirty="0">
                <a:latin typeface=".VnTime" pitchFamily="34" charset="0"/>
              </a:rPr>
              <a:t> </a:t>
            </a:r>
          </a:p>
        </p:txBody>
      </p:sp>
      <p:sp>
        <p:nvSpPr>
          <p:cNvPr id="8" name="Text Box 37">
            <a:extLst>
              <a:ext uri="{FF2B5EF4-FFF2-40B4-BE49-F238E27FC236}">
                <a16:creationId xmlns:a16="http://schemas.microsoft.com/office/drawing/2014/main" xmlns="" id="{234BC857-0D43-424B-A252-2D0BD285C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1862138"/>
            <a:ext cx="19494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TÓM TẮT </a:t>
            </a:r>
            <a:r>
              <a:rPr lang="en-US" altLang="en-US" b="1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0" name="Text Box 37">
            <a:extLst>
              <a:ext uri="{FF2B5EF4-FFF2-40B4-BE49-F238E27FC236}">
                <a16:creationId xmlns:a16="http://schemas.microsoft.com/office/drawing/2014/main" xmlns="" id="{DCC1642C-DD6D-4F53-962B-9E29DBFC9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595563"/>
            <a:ext cx="2871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Chi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ăn</a:t>
            </a:r>
            <a:r>
              <a:rPr lang="en-US" altLang="en-US" b="1" dirty="0"/>
              <a:t> </a:t>
            </a:r>
            <a:r>
              <a:rPr lang="en-US" altLang="en-US" b="1" dirty="0" err="1"/>
              <a:t>và</a:t>
            </a:r>
            <a:r>
              <a:rPr lang="en-US" altLang="en-US" b="1" dirty="0"/>
              <a:t> </a:t>
            </a:r>
            <a:r>
              <a:rPr lang="en-US" altLang="en-US" b="1" dirty="0" err="1"/>
              <a:t>học</a:t>
            </a:r>
            <a:r>
              <a:rPr lang="en-US" altLang="en-US" b="1" dirty="0"/>
              <a:t> :       </a:t>
            </a:r>
            <a:r>
              <a:rPr lang="en-US" altLang="en-US" b="1" dirty="0" smtClean="0">
                <a:latin typeface=".VnTime" pitchFamily="34" charset="0"/>
              </a:rPr>
              <a:t> </a:t>
            </a:r>
            <a:endParaRPr lang="en-US" altLang="en-US" b="1" dirty="0">
              <a:latin typeface=".VnTime" pitchFamily="34" charset="0"/>
            </a:endParaRPr>
          </a:p>
        </p:txBody>
      </p:sp>
      <p:sp>
        <p:nvSpPr>
          <p:cNvPr id="11" name="Text Box 37">
            <a:extLst>
              <a:ext uri="{FF2B5EF4-FFF2-40B4-BE49-F238E27FC236}">
                <a16:creationId xmlns:a16="http://schemas.microsoft.com/office/drawing/2014/main" xmlns="" id="{8D46ABAD-6D56-4643-9985-D9D31A1B1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Chi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thuê</a:t>
            </a:r>
            <a:r>
              <a:rPr lang="en-US" altLang="en-US" b="1" dirty="0"/>
              <a:t> </a:t>
            </a:r>
            <a:r>
              <a:rPr lang="en-US" altLang="en-US" b="1" dirty="0" err="1"/>
              <a:t>nhà</a:t>
            </a:r>
            <a:r>
              <a:rPr lang="en-US" altLang="en-US" b="1" dirty="0"/>
              <a:t> </a:t>
            </a:r>
            <a:r>
              <a:rPr lang="en-US" altLang="en-US" b="1" dirty="0" err="1"/>
              <a:t>và</a:t>
            </a:r>
            <a:r>
              <a:rPr lang="en-US" altLang="en-US" b="1" dirty="0"/>
              <a:t> </a:t>
            </a:r>
            <a:r>
              <a:rPr lang="en-US" altLang="en-US" b="1" dirty="0" err="1"/>
              <a:t>việc</a:t>
            </a:r>
            <a:r>
              <a:rPr lang="en-US" altLang="en-US" b="1" dirty="0"/>
              <a:t> </a:t>
            </a:r>
            <a:r>
              <a:rPr lang="en-US" altLang="en-US" b="1" dirty="0" err="1"/>
              <a:t>khác</a:t>
            </a:r>
            <a:r>
              <a:rPr lang="en-US" altLang="en-US" b="1" dirty="0"/>
              <a:t>:     </a:t>
            </a:r>
            <a:r>
              <a:rPr lang="en-US" altLang="en-US" b="1" dirty="0" smtClean="0"/>
              <a:t>  </a:t>
            </a:r>
            <a:r>
              <a:rPr lang="en-US" altLang="en-US" b="1" dirty="0" smtClean="0">
                <a:latin typeface=".VnTime" pitchFamily="34" charset="0"/>
              </a:rPr>
              <a:t> </a:t>
            </a:r>
            <a:endParaRPr lang="en-US" altLang="en-US" b="1" dirty="0">
              <a:latin typeface=".VnTime" pitchFamily="34" charset="0"/>
            </a:endParaRPr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xmlns="" id="{79BCA3DB-2646-4D6B-98BC-2619BA3E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114800"/>
            <a:ext cx="5073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/>
              <a:t>Mỗi</a:t>
            </a:r>
            <a:r>
              <a:rPr lang="en-US" altLang="en-US" b="1" dirty="0"/>
              <a:t> </a:t>
            </a:r>
            <a:r>
              <a:rPr lang="en-US" altLang="en-US" b="1" dirty="0" err="1"/>
              <a:t>tháng</a:t>
            </a:r>
            <a:r>
              <a:rPr lang="en-US" altLang="en-US" b="1" dirty="0"/>
              <a:t> </a:t>
            </a:r>
            <a:r>
              <a:rPr lang="en-US" altLang="en-US" b="1" dirty="0" err="1"/>
              <a:t>để</a:t>
            </a:r>
            <a:r>
              <a:rPr lang="en-US" altLang="en-US" b="1" dirty="0"/>
              <a:t> </a:t>
            </a:r>
            <a:r>
              <a:rPr lang="en-US" altLang="en-US" b="1" dirty="0" err="1"/>
              <a:t>dành</a:t>
            </a:r>
            <a:r>
              <a:rPr lang="en-US" altLang="en-US" b="1" dirty="0"/>
              <a:t> :.....%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?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13" name="Text Box 37">
            <a:extLst>
              <a:ext uri="{FF2B5EF4-FFF2-40B4-BE49-F238E27FC236}">
                <a16:creationId xmlns:a16="http://schemas.microsoft.com/office/drawing/2014/main" xmlns="" id="{70472C17-EAB5-4B2F-BBB2-49F48DD26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724400"/>
            <a:ext cx="682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/>
              <a:t>Nếu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 4 000 000 </a:t>
            </a:r>
            <a:r>
              <a:rPr lang="en-US" altLang="en-US" b="1" dirty="0" err="1"/>
              <a:t>đồng</a:t>
            </a:r>
            <a:r>
              <a:rPr lang="en-US" altLang="en-US" b="1" dirty="0"/>
              <a:t> </a:t>
            </a:r>
            <a:r>
              <a:rPr lang="en-US" altLang="en-US" b="1" dirty="0" err="1"/>
              <a:t>để</a:t>
            </a:r>
            <a:r>
              <a:rPr lang="en-US" altLang="en-US" b="1" dirty="0"/>
              <a:t> </a:t>
            </a:r>
            <a:r>
              <a:rPr lang="en-US" altLang="en-US" b="1" dirty="0" err="1"/>
              <a:t>dành</a:t>
            </a:r>
            <a:r>
              <a:rPr lang="en-US" altLang="en-US" b="1" dirty="0"/>
              <a:t>:  ..... </a:t>
            </a:r>
            <a:r>
              <a:rPr lang="en-US" altLang="en-US" b="1" dirty="0" err="1"/>
              <a:t>tiền</a:t>
            </a:r>
            <a:r>
              <a:rPr lang="en-US" altLang="en-US" b="1" dirty="0"/>
              <a:t>?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graphicFrame>
        <p:nvGraphicFramePr>
          <p:cNvPr id="24589" name="Object 13">
            <a:extLst>
              <a:ext uri="{FF2B5EF4-FFF2-40B4-BE49-F238E27FC236}">
                <a16:creationId xmlns:a16="http://schemas.microsoft.com/office/drawing/2014/main" xmlns="" id="{795A299B-0AE5-4D83-AA1F-769DAC2D07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407646"/>
              </p:ext>
            </p:extLst>
          </p:nvPr>
        </p:nvGraphicFramePr>
        <p:xfrm>
          <a:off x="2807494" y="2478088"/>
          <a:ext cx="48736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1" name="Equation" r:id="rId3" imgW="139639" imgH="393529" progId="Equation.DSMT4">
                  <p:embed/>
                </p:oleObj>
              </mc:Choice>
              <mc:Fallback>
                <p:oleObj name="Equation" r:id="rId3" imgW="139639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494" y="2478088"/>
                        <a:ext cx="487362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14">
            <a:extLst>
              <a:ext uri="{FF2B5EF4-FFF2-40B4-BE49-F238E27FC236}">
                <a16:creationId xmlns:a16="http://schemas.microsoft.com/office/drawing/2014/main" xmlns="" id="{3ABDAB8A-8C76-43B0-92A7-9A9CE90E95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31393"/>
              </p:ext>
            </p:extLst>
          </p:nvPr>
        </p:nvGraphicFramePr>
        <p:xfrm>
          <a:off x="4425460" y="3270250"/>
          <a:ext cx="5318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2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460" y="3270250"/>
                        <a:ext cx="53181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56788" y="-18609"/>
            <a:ext cx="994561" cy="90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229600" y="0"/>
            <a:ext cx="901700" cy="101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007908" y="5803265"/>
            <a:ext cx="1022821" cy="1036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0" y="5837568"/>
            <a:ext cx="1203530" cy="105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37">
            <a:extLst>
              <a:ext uri="{FF2B5EF4-FFF2-40B4-BE49-F238E27FC236}">
                <a16:creationId xmlns:a16="http://schemas.microsoft.com/office/drawing/2014/main" xmlns="" id="{DCC1642C-DD6D-4F53-962B-9E29DBFC9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1928" y="2625080"/>
            <a:ext cx="2827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/>
              <a:t>        </a:t>
            </a:r>
            <a:r>
              <a:rPr lang="en-US" altLang="en-US" b="1" dirty="0" err="1"/>
              <a:t>số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lương</a:t>
            </a:r>
            <a:r>
              <a:rPr lang="en-US" altLang="en-US" b="1" dirty="0" smtClean="0"/>
              <a:t>.</a:t>
            </a:r>
            <a:r>
              <a:rPr lang="en-US" altLang="en-US" b="1" dirty="0" smtClean="0">
                <a:latin typeface=".VnTime" pitchFamily="34" charset="0"/>
              </a:rPr>
              <a:t> </a:t>
            </a:r>
            <a:endParaRPr lang="en-US" altLang="en-US" b="1" dirty="0">
              <a:latin typeface=".VnTime" pitchFamily="34" charset="0"/>
            </a:endParaRPr>
          </a:p>
        </p:txBody>
      </p:sp>
      <p:sp>
        <p:nvSpPr>
          <p:cNvPr id="20" name="Text Box 37">
            <a:extLst>
              <a:ext uri="{FF2B5EF4-FFF2-40B4-BE49-F238E27FC236}">
                <a16:creationId xmlns:a16="http://schemas.microsoft.com/office/drawing/2014/main" xmlns="" id="{8D46ABAD-6D56-4643-9985-D9D31A1B1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306" y="3401246"/>
            <a:ext cx="2743200" cy="38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/>
              <a:t>         </a:t>
            </a:r>
            <a:r>
              <a:rPr lang="en-US" altLang="en-US" b="1" dirty="0" err="1"/>
              <a:t>số</a:t>
            </a:r>
            <a:r>
              <a:rPr lang="en-US" altLang="en-US" b="1" dirty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69F1EB35-94C4-4FFE-849F-BF90E1774407}"/>
              </a:ext>
            </a:extLst>
          </p:cNvPr>
          <p:cNvSpPr/>
          <p:nvPr/>
        </p:nvSpPr>
        <p:spPr>
          <a:xfrm>
            <a:off x="3679799" y="990600"/>
            <a:ext cx="27210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err="1" smtClean="0"/>
              <a:t>Thứ</a:t>
            </a:r>
            <a:r>
              <a:rPr lang="en-US" altLang="en-US" sz="2800" b="1" smtClean="0"/>
              <a:t> </a:t>
            </a:r>
            <a:r>
              <a:rPr lang="en-US" altLang="en-US" sz="2800" b="1" smtClean="0"/>
              <a:t>hai</a:t>
            </a:r>
            <a:r>
              <a:rPr lang="en-US" altLang="en-US" sz="2800" b="1" smtClean="0"/>
              <a:t> </a:t>
            </a:r>
            <a:r>
              <a:rPr lang="en-US" altLang="en-US" sz="2800" b="1" err="1" smtClean="0"/>
              <a:t>ngày</a:t>
            </a:r>
            <a:r>
              <a:rPr lang="en-US" altLang="en-US" sz="2800" b="1" smtClean="0"/>
              <a:t> </a:t>
            </a:r>
            <a:r>
              <a:rPr lang="en-US" altLang="en-US" sz="2800" b="1" smtClean="0"/>
              <a:t>22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7">
            <a:extLst>
              <a:ext uri="{FF2B5EF4-FFF2-40B4-BE49-F238E27FC236}">
                <a16:creationId xmlns:a16="http://schemas.microsoft.com/office/drawing/2014/main" xmlns="" id="{9A10DB93-89A3-4181-9F4D-E5154BA4A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04925"/>
            <a:ext cx="1243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/>
              <a:t>Bài 3: </a:t>
            </a:r>
            <a:r>
              <a:rPr lang="en-US" altLang="en-US" sz="2800" b="1">
                <a:latin typeface=".VnTime" pitchFamily="34" charset="0"/>
              </a:rPr>
              <a:t> </a:t>
            </a:r>
          </a:p>
        </p:txBody>
      </p:sp>
      <p:sp>
        <p:nvSpPr>
          <p:cNvPr id="8" name="Text Box 37">
            <a:extLst>
              <a:ext uri="{FF2B5EF4-FFF2-40B4-BE49-F238E27FC236}">
                <a16:creationId xmlns:a16="http://schemas.microsoft.com/office/drawing/2014/main" xmlns="" id="{9D2DE8C5-0308-4842-9F23-5911A1442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301750"/>
            <a:ext cx="1949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giải</a:t>
            </a:r>
            <a:r>
              <a:rPr lang="en-US" altLang="en-US" sz="28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xmlns="" id="{05A31354-9A08-4227-9D48-29607E236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err="1" smtClean="0"/>
              <a:t>Phân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số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chỉ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phần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tiền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lương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gia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đình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đó</a:t>
            </a:r>
            <a:r>
              <a:rPr lang="en-US" altLang="en-US" b="1" dirty="0" smtClean="0"/>
              <a:t> chi </a:t>
            </a:r>
            <a:r>
              <a:rPr lang="en-US" altLang="en-US" b="1" dirty="0" err="1" smtClean="0"/>
              <a:t>tiêu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hàng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tháng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là</a:t>
            </a:r>
            <a:r>
              <a:rPr lang="en-US" altLang="en-US" b="1" dirty="0" smtClean="0"/>
              <a:t>:</a:t>
            </a:r>
            <a:endParaRPr lang="en-US" altLang="en-US" b="1" dirty="0">
              <a:latin typeface=".VnTime" pitchFamily="34" charset="0"/>
            </a:endParaRPr>
          </a:p>
        </p:txBody>
      </p:sp>
      <p:sp>
        <p:nvSpPr>
          <p:cNvPr id="13" name="Text Box 37">
            <a:extLst>
              <a:ext uri="{FF2B5EF4-FFF2-40B4-BE49-F238E27FC236}">
                <a16:creationId xmlns:a16="http://schemas.microsoft.com/office/drawing/2014/main" xmlns="" id="{1735731D-A0F5-4428-ADD2-68ACC27AA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69" y="5176837"/>
            <a:ext cx="86439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/>
              <a:t>b/ </a:t>
            </a:r>
            <a:r>
              <a:rPr lang="en-US" altLang="en-US" b="1" dirty="0" err="1" smtClean="0"/>
              <a:t>Số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tiền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mỗi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tháng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gia</a:t>
            </a:r>
            <a:r>
              <a:rPr lang="en-US" altLang="en-US" b="1" dirty="0"/>
              <a:t> </a:t>
            </a:r>
            <a:r>
              <a:rPr lang="en-US" altLang="en-US" b="1" dirty="0" err="1"/>
              <a:t>đình</a:t>
            </a:r>
            <a:r>
              <a:rPr lang="en-US" altLang="en-US" b="1" dirty="0"/>
              <a:t> </a:t>
            </a:r>
            <a:r>
              <a:rPr lang="en-US" altLang="en-US" b="1" dirty="0" err="1"/>
              <a:t>đó</a:t>
            </a:r>
            <a:r>
              <a:rPr lang="en-US" altLang="en-US" b="1" dirty="0"/>
              <a:t> </a:t>
            </a:r>
            <a:r>
              <a:rPr lang="en-US" altLang="en-US" b="1" dirty="0" err="1"/>
              <a:t>để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dành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được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là</a:t>
            </a:r>
            <a:r>
              <a:rPr lang="en-US" altLang="en-US" b="1" dirty="0"/>
              <a:t>: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18" name="Text Box 37">
            <a:extLst>
              <a:ext uri="{FF2B5EF4-FFF2-40B4-BE49-F238E27FC236}">
                <a16:creationId xmlns:a16="http://schemas.microsoft.com/office/drawing/2014/main" xmlns="" id="{3276DBE8-66F4-4FD4-81B3-D97B1C634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3352800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/>
              <a:t>a/ </a:t>
            </a:r>
            <a:r>
              <a:rPr lang="en-US" altLang="en-US" b="1" dirty="0" err="1" smtClean="0"/>
              <a:t>Tỉ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s</a:t>
            </a:r>
            <a:r>
              <a:rPr lang="en-US" altLang="en-US" b="1" dirty="0" err="1" smtClean="0"/>
              <a:t>ố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phần</a:t>
            </a:r>
            <a:r>
              <a:rPr lang="en-US" altLang="en-US" b="1" dirty="0"/>
              <a:t> </a:t>
            </a:r>
            <a:r>
              <a:rPr lang="en-US" altLang="en-US" b="1" dirty="0" err="1"/>
              <a:t>trăm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số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tiền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lương</a:t>
            </a:r>
            <a:r>
              <a:rPr lang="en-US" altLang="en-US" b="1" dirty="0"/>
              <a:t> </a:t>
            </a:r>
            <a:r>
              <a:rPr lang="en-US" altLang="en-US" b="1" dirty="0" err="1"/>
              <a:t>gia</a:t>
            </a:r>
            <a:r>
              <a:rPr lang="en-US" altLang="en-US" b="1" dirty="0"/>
              <a:t> </a:t>
            </a:r>
            <a:r>
              <a:rPr lang="en-US" altLang="en-US" b="1" dirty="0" err="1"/>
              <a:t>đình</a:t>
            </a:r>
            <a:r>
              <a:rPr lang="en-US" altLang="en-US" b="1" dirty="0"/>
              <a:t> </a:t>
            </a:r>
            <a:r>
              <a:rPr lang="en-US" altLang="en-US" b="1" dirty="0" err="1"/>
              <a:t>đó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để</a:t>
            </a:r>
            <a:r>
              <a:rPr lang="en-US" altLang="en-US" b="1" dirty="0" smtClean="0"/>
              <a:t> </a:t>
            </a:r>
            <a:r>
              <a:rPr lang="en-US" altLang="en-US" b="1" dirty="0" err="1"/>
              <a:t>dành</a:t>
            </a:r>
            <a:r>
              <a:rPr lang="en-US" altLang="en-US" b="1" dirty="0"/>
              <a:t> </a:t>
            </a:r>
            <a:r>
              <a:rPr lang="en-US" altLang="en-US" b="1" dirty="0" err="1"/>
              <a:t>được</a:t>
            </a:r>
            <a:r>
              <a:rPr lang="en-US" altLang="en-US" b="1" dirty="0"/>
              <a:t> </a:t>
            </a:r>
            <a:r>
              <a:rPr lang="en-US" altLang="en-US" b="1" dirty="0" err="1"/>
              <a:t>là</a:t>
            </a:r>
            <a:r>
              <a:rPr lang="en-US" altLang="en-US" b="1" dirty="0"/>
              <a:t>:   </a:t>
            </a:r>
            <a:r>
              <a:rPr lang="en-US" altLang="en-US" b="1" dirty="0">
                <a:latin typeface=".VnTime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703AA22-B534-4D5C-AFEA-A4AB7D2B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72125"/>
            <a:ext cx="601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4 000 000 : 100 x 15 = </a:t>
            </a:r>
            <a:r>
              <a:rPr lang="en-US" altLang="en-US" sz="2800" dirty="0" smtClean="0"/>
              <a:t>600 </a:t>
            </a:r>
            <a:r>
              <a:rPr lang="en-US" altLang="en-US" sz="2800" dirty="0"/>
              <a:t>000 (</a:t>
            </a:r>
            <a:r>
              <a:rPr lang="en-US" altLang="en-US" sz="2800" dirty="0" err="1"/>
              <a:t>đồng</a:t>
            </a:r>
            <a:r>
              <a:rPr lang="en-US" altLang="en-US" sz="2800" dirty="0"/>
              <a:t>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3BA8659F-02BB-4972-82AF-2F6D4272E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5980112"/>
            <a:ext cx="42291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 err="1"/>
              <a:t>Đáp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: a) 15%</a:t>
            </a:r>
          </a:p>
          <a:p>
            <a:pPr eaLnBrk="1" hangingPunct="1"/>
            <a:r>
              <a:rPr lang="en-US" altLang="en-US" sz="2800" dirty="0"/>
              <a:t>              b) </a:t>
            </a:r>
            <a:r>
              <a:rPr lang="en-US" altLang="en-US" sz="2800" dirty="0" smtClean="0"/>
              <a:t>600 </a:t>
            </a:r>
            <a:r>
              <a:rPr lang="en-US" altLang="en-US" sz="2800" dirty="0"/>
              <a:t>000 </a:t>
            </a:r>
            <a:r>
              <a:rPr lang="en-US" altLang="en-US" sz="2800" dirty="0" err="1"/>
              <a:t>đồng</a:t>
            </a:r>
            <a:r>
              <a:rPr lang="en-US" altLang="en-US" sz="2800" dirty="0"/>
              <a:t>.</a:t>
            </a:r>
          </a:p>
        </p:txBody>
      </p:sp>
      <p:pic>
        <p:nvPicPr>
          <p:cNvPr id="16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50753" y="-24644"/>
            <a:ext cx="867580" cy="78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05800" y="0"/>
            <a:ext cx="825500" cy="92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95668" y="6091025"/>
            <a:ext cx="736991" cy="746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7">
            <a:extLst>
              <a:ext uri="{FF2B5EF4-FFF2-40B4-BE49-F238E27FC236}">
                <a16:creationId xmlns:a16="http://schemas.microsoft.com/office/drawing/2014/main" xmlns="" id="{88C7CB88-DB7C-4128-8FDA-E03F56AFBA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" y="6100903"/>
            <a:ext cx="773193" cy="783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9F1EB35-94C4-4FFE-849F-BF90E1774407}"/>
              </a:ext>
            </a:extLst>
          </p:cNvPr>
          <p:cNvSpPr/>
          <p:nvPr/>
        </p:nvSpPr>
        <p:spPr>
          <a:xfrm>
            <a:off x="3679799" y="863025"/>
            <a:ext cx="272100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LUYỆN </a:t>
            </a:r>
            <a:r>
              <a:rPr 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TẬP 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37">
                <a:extLst>
                  <a:ext uri="{FF2B5EF4-FFF2-40B4-BE49-F238E27FC236}">
                    <a16:creationId xmlns:a16="http://schemas.microsoft.com/office/drawing/2014/main" xmlns="" id="{05A31354-9A08-4227-9D48-29607E2368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1201" y="2442866"/>
                <a:ext cx="1594644" cy="6258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</a:t>
                </a:r>
                <a:endParaRPr lang="en-US" altLang="en-US" b="1" dirty="0">
                  <a:latin typeface=".VnTime" pitchFamily="34" charset="0"/>
                </a:endParaRPr>
              </a:p>
            </p:txBody>
          </p:sp>
        </mc:Choice>
        <mc:Fallback xmlns="">
          <p:sp>
            <p:nvSpPr>
              <p:cNvPr id="24" name="Text Box 37">
                <a:extLst>
                  <a:ext uri="{FF2B5EF4-FFF2-40B4-BE49-F238E27FC236}">
                    <a16:creationId xmlns:a16="http://schemas.microsoft.com/office/drawing/2014/main" id="{05A31354-9A08-4227-9D48-29607E236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81201" y="2442866"/>
                <a:ext cx="1594644" cy="625877"/>
              </a:xfrm>
              <a:prstGeom prst="rect">
                <a:avLst/>
              </a:prstGeom>
              <a:blipFill>
                <a:blip r:embed="rId6"/>
                <a:stretch>
                  <a:fillRect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37">
            <a:extLst>
              <a:ext uri="{FF2B5EF4-FFF2-40B4-BE49-F238E27FC236}">
                <a16:creationId xmlns:a16="http://schemas.microsoft.com/office/drawing/2014/main" xmlns="" id="{05A31354-9A08-4227-9D48-29607E236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86335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ố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tiền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lương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7">
                <a:extLst>
                  <a:ext uri="{FF2B5EF4-FFF2-40B4-BE49-F238E27FC236}">
                    <a16:creationId xmlns:a16="http://schemas.microsoft.com/office/drawing/2014/main" xmlns="" id="{05A31354-9A08-4227-9D48-29607E2368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33601" y="3869923"/>
                <a:ext cx="1828800" cy="649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</a:t>
                </a:r>
                <a:endParaRPr lang="en-US" altLang="en-US" b="1" dirty="0">
                  <a:latin typeface=".VnTime" pitchFamily="34" charset="0"/>
                </a:endParaRPr>
              </a:p>
            </p:txBody>
          </p:sp>
        </mc:Choice>
        <mc:Fallback xmlns="">
          <p:sp>
            <p:nvSpPr>
              <p:cNvPr id="26" name="Text Box 37">
                <a:extLst>
                  <a:ext uri="{FF2B5EF4-FFF2-40B4-BE49-F238E27FC236}">
                    <a16:creationId xmlns:a16="http://schemas.microsoft.com/office/drawing/2014/main" id="{05A31354-9A08-4227-9D48-29607E236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33601" y="3869923"/>
                <a:ext cx="1828800" cy="649088"/>
              </a:xfrm>
              <a:prstGeom prst="rect">
                <a:avLst/>
              </a:prstGeom>
              <a:blipFill>
                <a:blip r:embed="rId7"/>
                <a:stretch>
                  <a:fillRect b="-471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37">
            <a:extLst>
              <a:ext uri="{FF2B5EF4-FFF2-40B4-BE49-F238E27FC236}">
                <a16:creationId xmlns:a16="http://schemas.microsoft.com/office/drawing/2014/main" xmlns="" id="{05A31354-9A08-4227-9D48-29607E236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957935"/>
            <a:ext cx="266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s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ố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tiền</a:t>
            </a:r>
            <a:r>
              <a:rPr lang="en-US" altLang="en-US" b="1" dirty="0" smtClean="0"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cs typeface="Times New Roman" panose="02020603050405020304" pitchFamily="18" charset="0"/>
              </a:rPr>
              <a:t>lương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7">
                <a:extLst>
                  <a:ext uri="{FF2B5EF4-FFF2-40B4-BE49-F238E27FC236}">
                    <a16:creationId xmlns:a16="http://schemas.microsoft.com/office/drawing/2014/main" xmlns="" id="{05A31354-9A08-4227-9D48-29607E2368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6600" y="4532512"/>
                <a:ext cx="2743200" cy="631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en-US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altLang="en-US" b="1" i="1" dirty="0" smtClean="0"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altLang="en-US" b="1" dirty="0" smtClean="0">
                    <a:latin typeface=".VnTime" pitchFamily="34" charset="0"/>
                  </a:rPr>
                  <a:t> = 15%</a:t>
                </a:r>
                <a:endParaRPr lang="en-US" altLang="en-US" b="1" dirty="0">
                  <a:latin typeface=".VnTime" pitchFamily="34" charset="0"/>
                </a:endParaRPr>
              </a:p>
            </p:txBody>
          </p:sp>
        </mc:Choice>
        <mc:Fallback xmlns="">
          <p:sp>
            <p:nvSpPr>
              <p:cNvPr id="28" name="Text Box 37">
                <a:extLst>
                  <a:ext uri="{FF2B5EF4-FFF2-40B4-BE49-F238E27FC236}">
                    <a16:creationId xmlns:a16="http://schemas.microsoft.com/office/drawing/2014/main" id="{05A31354-9A08-4227-9D48-29607E236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4532512"/>
                <a:ext cx="2743200" cy="631263"/>
              </a:xfrm>
              <a:prstGeom prst="rect">
                <a:avLst/>
              </a:prstGeom>
              <a:blipFill>
                <a:blip r:embed="rId8"/>
                <a:stretch>
                  <a:fillRect b="-87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12">
            <a:extLst>
              <a:ext uri="{FF2B5EF4-FFF2-40B4-BE49-F238E27FC236}">
                <a16:creationId xmlns:a16="http://schemas.microsoft.com/office/drawing/2014/main" xmlns="" id="{41712D60-D672-4D18-91D5-E11BD82E3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6493"/>
            <a:ext cx="7620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err="1" smtClean="0"/>
              <a:t>Thứ</a:t>
            </a:r>
            <a:r>
              <a:rPr lang="en-US" altLang="en-US" sz="2800" b="1" smtClean="0"/>
              <a:t> </a:t>
            </a:r>
            <a:r>
              <a:rPr lang="en-US" altLang="en-US" sz="2800" b="1" smtClean="0"/>
              <a:t>hai</a:t>
            </a:r>
            <a:r>
              <a:rPr lang="en-US" altLang="en-US" sz="2800" b="1" smtClean="0"/>
              <a:t> </a:t>
            </a:r>
            <a:r>
              <a:rPr lang="en-US" altLang="en-US" sz="2800" b="1" err="1" smtClean="0"/>
              <a:t>ngày</a:t>
            </a:r>
            <a:r>
              <a:rPr lang="en-US" altLang="en-US" sz="2800" b="1" smtClean="0"/>
              <a:t> </a:t>
            </a:r>
            <a:r>
              <a:rPr lang="en-US" altLang="en-US" sz="2800" b="1" smtClean="0"/>
              <a:t>22 </a:t>
            </a:r>
            <a:r>
              <a:rPr lang="en-US" altLang="en-US" sz="2800" b="1" dirty="0" err="1" smtClean="0"/>
              <a:t>tháng</a:t>
            </a:r>
            <a:r>
              <a:rPr lang="en-US" altLang="en-US" sz="2800" b="1" dirty="0" smtClean="0"/>
              <a:t> 4 </a:t>
            </a:r>
            <a:r>
              <a:rPr lang="en-US" altLang="en-US" sz="2800" b="1" dirty="0" err="1" smtClean="0"/>
              <a:t>năm</a:t>
            </a:r>
            <a:r>
              <a:rPr lang="en-US" altLang="en-US" sz="2800" b="1" dirty="0" smtClean="0"/>
              <a:t> 2024</a:t>
            </a:r>
          </a:p>
          <a:p>
            <a:pPr algn="ctr" eaLnBrk="1" hangingPunct="1"/>
            <a:r>
              <a:rPr lang="en-US" altLang="en-US" sz="2800" b="1" dirty="0" err="1" smtClean="0"/>
              <a:t>Toán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4374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3" grpId="0"/>
      <p:bldP spid="18" grpId="0"/>
      <p:bldP spid="9" grpId="0"/>
      <p:bldP spid="19" grpId="0"/>
      <p:bldP spid="24" grpId="0"/>
      <p:bldP spid="25" grpId="0"/>
      <p:bldP spid="26" grpId="0"/>
      <p:bldP spid="27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0&quot;/&gt;&lt;/object&gt;&lt;object type=&quot;3&quot; unique_id=&quot;10005&quot;&gt;&lt;property id=&quot;20148&quot; value=&quot;5&quot;/&gt;&lt;property id=&quot;20300&quot; value=&quot;Slide 2&quot;/&gt;&lt;property id=&quot;20307&quot; value=&quot;259&quot;/&gt;&lt;/object&gt;&lt;object type=&quot;3&quot; unique_id=&quot;10006&quot;&gt;&lt;property id=&quot;20148&quot; value=&quot;5&quot;/&gt;&lt;property id=&quot;20300&quot; value=&quot;Slide 3 - &amp;quot;TOÁN : LUYỆN TẬP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- Muốn cộng hai phân số khác mẫu số ta làm như sau:&amp;#x0D;&amp;#x0A;    B1: Qui đồng mẫu số hai phân số    &amp;#x0D;&amp;#x0A;   B2: Cộng hai tử số v&quot;/&gt;&lt;property id=&quot;20307&quot; value=&quot;275&quot;/&gt;&lt;/object&gt;&lt;object type=&quot;3&quot; unique_id=&quot;10008&quot;&gt;&lt;property id=&quot;20148&quot; value=&quot;5&quot;/&gt;&lt;property id=&quot;20300&quot; value=&quot;Slide 5 - &amp;quot;Đáp án:&amp;quot;&quot;/&gt;&lt;property id=&quot;20307&quot; value=&quot;276&quot;/&gt;&lt;/object&gt;&lt;object type=&quot;3&quot; unique_id=&quot;10009&quot;&gt;&lt;property id=&quot;20148&quot; value=&quot;5&quot;/&gt;&lt;property id=&quot;20300&quot; value=&quot;Slide 6 - &amp;quot;Bài 1 (b) : Tính&amp;quot;&quot;/&gt;&lt;property id=&quot;20307&quot; value=&quot;277&quot;/&gt;&lt;/object&gt;&lt;object type=&quot;3&quot; unique_id=&quot;10010&quot;&gt;&lt;property id=&quot;20148&quot; value=&quot;5&quot;/&gt;&lt;property id=&quot;20300&quot; value=&quot;Slide 7 - &amp;quot;Tính : 594,72 + 406,38 – 329,47&amp;quot;&quot;/&gt;&lt;property id=&quot;20307&quot; value=&quot;278&quot;/&gt;&lt;/object&gt;&lt;object type=&quot;3&quot; unique_id=&quot;10011&quot;&gt;&lt;property id=&quot;20148&quot; value=&quot;5&quot;/&gt;&lt;property id=&quot;20300&quot; value=&quot;Slide 8 - &amp;quot;&amp;amp;#x09;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&amp;amp;#x09;&amp;amp;#x09;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&amp;amp;#x09;&amp;quot;&quot;/&gt;&lt;property id=&quot;20307&quot; value=&quot;273&quot;/&gt;&lt;/object&gt;&lt;object type=&quot;3&quot; unique_id=&quot;10014&quot;&gt;&lt;property id=&quot;20148&quot; value=&quot;5&quot;/&gt;&lt;property id=&quot;20300&quot; value=&quot;Slide 11 - &amp;quot;&amp;amp;#x09;&amp;quot;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84&quot;/&gt;&lt;/object&gt;&lt;object type=&quot;3&quot; unique_id=&quot;10016&quot;&gt;&lt;property id=&quot;20148&quot; value=&quot;5&quot;/&gt;&lt;property id=&quot;20300&quot; value=&quot;Slide 13&quot;/&gt;&lt;property id=&quot;20307&quot; value=&quot;285&quot;/&gt;&lt;/object&gt;&lt;object type=&quot;3&quot; unique_id=&quot;10017&quot;&gt;&lt;property id=&quot;20148&quot; value=&quot;5&quot;/&gt;&lt;property id=&quot;20300&quot; value=&quot;Slide 14&quot;/&gt;&lt;property id=&quot;20307&quot; value=&quot;286&quot;/&gt;&lt;/object&gt;&lt;object type=&quot;3&quot; unique_id=&quot;10018&quot;&gt;&lt;property id=&quot;20148&quot; value=&quot;5&quot;/&gt;&lt;property id=&quot;20300&quot; value=&quot;Slide 15&quot;/&gt;&lt;property id=&quot;20307&quot; value=&quot;28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hia mot so thap phan cho mot so tu nhien">
  <a:themeElements>
    <a:clrScheme name="Chia mot so thap phan cho mot so tu nhien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hia mot so thap phan cho mot so tu nhie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ia mot so thap phan cho mot so tu nhien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ia mot so thap phan cho mot so tu nhien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ia mot so thap phan cho mot so tu nhien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">
  <a:themeElements>
    <a:clrScheme name="default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2_defaul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2_Mountain To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_Crayon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2_Fading Grid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 mot so thap phan cho mot so tu nhien</Template>
  <TotalTime>1023</TotalTime>
  <Words>462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.VnTime</vt:lpstr>
      <vt:lpstr>Arial</vt:lpstr>
      <vt:lpstr>Calibri</vt:lpstr>
      <vt:lpstr>Cambria Math</vt:lpstr>
      <vt:lpstr>Comic Sans MS</vt:lpstr>
      <vt:lpstr>Times New Roman</vt:lpstr>
      <vt:lpstr>Wingdings</vt:lpstr>
      <vt:lpstr>Default Design</vt:lpstr>
      <vt:lpstr>2_Chia mot so thap phan cho mot so tu nhien</vt:lpstr>
      <vt:lpstr>2_default</vt:lpstr>
      <vt:lpstr>2_Mountain Top</vt:lpstr>
      <vt:lpstr>2_Crayons</vt:lpstr>
      <vt:lpstr>2_Fading Grid</vt:lpstr>
      <vt:lpstr>Chủ đề của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146</cp:revision>
  <dcterms:created xsi:type="dcterms:W3CDTF">2008-02-17T19:24:17Z</dcterms:created>
  <dcterms:modified xsi:type="dcterms:W3CDTF">2024-04-22T09:31:31Z</dcterms:modified>
</cp:coreProperties>
</file>