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media/audio7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410" r:id="rId2"/>
    <p:sldId id="398" r:id="rId3"/>
    <p:sldId id="257" r:id="rId4"/>
    <p:sldId id="258" r:id="rId5"/>
    <p:sldId id="384" r:id="rId6"/>
    <p:sldId id="259" r:id="rId7"/>
    <p:sldId id="385" r:id="rId8"/>
    <p:sldId id="260" r:id="rId9"/>
    <p:sldId id="386" r:id="rId10"/>
    <p:sldId id="261" r:id="rId11"/>
    <p:sldId id="387" r:id="rId12"/>
    <p:sldId id="374" r:id="rId13"/>
    <p:sldId id="402" r:id="rId14"/>
    <p:sldId id="375" r:id="rId15"/>
    <p:sldId id="400" r:id="rId16"/>
    <p:sldId id="377" r:id="rId17"/>
    <p:sldId id="378" r:id="rId18"/>
    <p:sldId id="380" r:id="rId19"/>
    <p:sldId id="382" r:id="rId20"/>
    <p:sldId id="395" r:id="rId21"/>
    <p:sldId id="396" r:id="rId22"/>
    <p:sldId id="404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408" r:id="rId31"/>
    <p:sldId id="383" r:id="rId32"/>
  </p:sldIdLst>
  <p:sldSz cx="12192000" cy="6858000"/>
  <p:notesSz cx="6858000" cy="9144000"/>
  <p:embeddedFontLst>
    <p:embeddedFont>
      <p:font typeface=".VnTimeH" pitchFamily="34" charset="0"/>
      <p:regular r:id="rId33"/>
      <p:bold r:id="rId34"/>
      <p:italic r:id="rId35"/>
      <p:boldItalic r:id="rId36"/>
    </p:embeddedFont>
    <p:embeddedFont>
      <p:font typeface=".VnTime" pitchFamily="34" charset="0"/>
      <p:regular r:id="rId37"/>
      <p:bold r:id="rId38"/>
      <p:italic r:id="rId39"/>
      <p:boldItalic r:id="rId40"/>
    </p:embeddedFont>
    <p:embeddedFont>
      <p:font typeface="VNI-Times" pitchFamily="2" charset="0"/>
      <p:regular r:id="rId41"/>
      <p:bold r:id="rId42"/>
      <p:italic r:id="rId43"/>
      <p:boldItalic r:id="rId44"/>
    </p:embeddedFon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.VnHelvetInsH" pitchFamily="34" charset="0"/>
      <p:regular r:id="rId49"/>
    </p:embeddedFont>
    <p:embeddedFont>
      <p:font typeface="Cambria Math" pitchFamily="18" charset="0"/>
      <p:regular r:id="rId50"/>
    </p:embeddedFont>
    <p:embeddedFont>
      <p:font typeface="Impact" pitchFamily="34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0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9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2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8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6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4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8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4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C4531-E4D0-4349-AB39-2EEC98A1D9B8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A493-9875-4D10-ADC6-D55006F90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3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24.xml"/><Relationship Id="rId3" Type="http://schemas.openxmlformats.org/officeDocument/2006/relationships/audio" Target="../media/media2.WAV"/><Relationship Id="rId7" Type="http://schemas.openxmlformats.org/officeDocument/2006/relationships/audio" Target="../media/audio1.wav"/><Relationship Id="rId12" Type="http://schemas.openxmlformats.org/officeDocument/2006/relationships/image" Target="../media/image27.gif"/><Relationship Id="rId2" Type="http://schemas.microsoft.com/office/2007/relationships/media" Target="../media/media2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6.gif"/><Relationship Id="rId5" Type="http://schemas.openxmlformats.org/officeDocument/2006/relationships/audio" Target="file:///D:\rung%20chuog%20vang\rung%20chuong.mp3" TargetMode="External"/><Relationship Id="rId10" Type="http://schemas.openxmlformats.org/officeDocument/2006/relationships/image" Target="../media/image25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25.gif"/><Relationship Id="rId3" Type="http://schemas.openxmlformats.org/officeDocument/2006/relationships/audio" Target="../media/audio3.wav"/><Relationship Id="rId7" Type="http://schemas.openxmlformats.org/officeDocument/2006/relationships/image" Target="../media/image28.png"/><Relationship Id="rId12" Type="http://schemas.openxmlformats.org/officeDocument/2006/relationships/image" Target="../media/image3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31.gif"/><Relationship Id="rId5" Type="http://schemas.openxmlformats.org/officeDocument/2006/relationships/audio" Target="../media/audio5.wav"/><Relationship Id="rId10" Type="http://schemas.openxmlformats.org/officeDocument/2006/relationships/image" Target="../media/image30.png"/><Relationship Id="rId4" Type="http://schemas.openxmlformats.org/officeDocument/2006/relationships/audio" Target="../media/audio4.wav"/><Relationship Id="rId9" Type="http://schemas.openxmlformats.org/officeDocument/2006/relationships/audio" Target="../media/audio7.wav"/><Relationship Id="rId14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gif"/><Relationship Id="rId3" Type="http://schemas.openxmlformats.org/officeDocument/2006/relationships/audio" Target="../media/audio3.wav"/><Relationship Id="rId7" Type="http://schemas.openxmlformats.org/officeDocument/2006/relationships/image" Target="../media/image34.png"/><Relationship Id="rId12" Type="http://schemas.openxmlformats.org/officeDocument/2006/relationships/image" Target="../media/image3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35.png"/><Relationship Id="rId5" Type="http://schemas.openxmlformats.org/officeDocument/2006/relationships/audio" Target="../media/audio5.wav"/><Relationship Id="rId15" Type="http://schemas.openxmlformats.org/officeDocument/2006/relationships/image" Target="../media/image33.gif"/><Relationship Id="rId10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image" Target="../media/image29.jpeg"/><Relationship Id="rId14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gif"/><Relationship Id="rId3" Type="http://schemas.openxmlformats.org/officeDocument/2006/relationships/audio" Target="../media/audio3.wav"/><Relationship Id="rId7" Type="http://schemas.openxmlformats.org/officeDocument/2006/relationships/image" Target="../media/image36.png"/><Relationship Id="rId12" Type="http://schemas.openxmlformats.org/officeDocument/2006/relationships/image" Target="../media/image38.png"/><Relationship Id="rId2" Type="http://schemas.openxmlformats.org/officeDocument/2006/relationships/audio" Target="../media/audio2.wav"/><Relationship Id="rId16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37.png"/><Relationship Id="rId5" Type="http://schemas.openxmlformats.org/officeDocument/2006/relationships/audio" Target="../media/audio5.wav"/><Relationship Id="rId15" Type="http://schemas.openxmlformats.org/officeDocument/2006/relationships/image" Target="../media/image25.gif"/><Relationship Id="rId10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image" Target="../media/image29.jpeg"/><Relationship Id="rId14" Type="http://schemas.openxmlformats.org/officeDocument/2006/relationships/image" Target="../media/image32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3.gif"/><Relationship Id="rId3" Type="http://schemas.openxmlformats.org/officeDocument/2006/relationships/audio" Target="../media/audio3.wav"/><Relationship Id="rId7" Type="http://schemas.openxmlformats.org/officeDocument/2006/relationships/image" Target="../media/image28.png"/><Relationship Id="rId12" Type="http://schemas.openxmlformats.org/officeDocument/2006/relationships/image" Target="../media/image2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32.gif"/><Relationship Id="rId5" Type="http://schemas.openxmlformats.org/officeDocument/2006/relationships/audio" Target="../media/audio5.wav"/><Relationship Id="rId10" Type="http://schemas.openxmlformats.org/officeDocument/2006/relationships/image" Target="../media/image31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3.gif"/><Relationship Id="rId3" Type="http://schemas.openxmlformats.org/officeDocument/2006/relationships/audio" Target="../media/audio3.wav"/><Relationship Id="rId7" Type="http://schemas.openxmlformats.org/officeDocument/2006/relationships/image" Target="../media/image28.png"/><Relationship Id="rId12" Type="http://schemas.openxmlformats.org/officeDocument/2006/relationships/image" Target="../media/image2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32.gif"/><Relationship Id="rId5" Type="http://schemas.openxmlformats.org/officeDocument/2006/relationships/audio" Target="../media/audio5.wav"/><Relationship Id="rId10" Type="http://schemas.openxmlformats.org/officeDocument/2006/relationships/image" Target="../media/image31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3.gif"/><Relationship Id="rId3" Type="http://schemas.openxmlformats.org/officeDocument/2006/relationships/audio" Target="../media/audio3.wav"/><Relationship Id="rId7" Type="http://schemas.openxmlformats.org/officeDocument/2006/relationships/image" Target="../media/image28.png"/><Relationship Id="rId12" Type="http://schemas.openxmlformats.org/officeDocument/2006/relationships/image" Target="../media/image3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31.gif"/><Relationship Id="rId5" Type="http://schemas.openxmlformats.org/officeDocument/2006/relationships/audio" Target="../media/audio5.wav"/><Relationship Id="rId10" Type="http://schemas.openxmlformats.org/officeDocument/2006/relationships/image" Target="../media/image25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slide" Target="slide10.xml"/><Relationship Id="rId17" Type="http://schemas.openxmlformats.org/officeDocument/2006/relationships/slide" Target="slide12.xml"/><Relationship Id="rId2" Type="http://schemas.microsoft.com/office/2007/relationships/media" Target="../media/media1.WAV"/><Relationship Id="rId16" Type="http://schemas.openxmlformats.org/officeDocument/2006/relationships/image" Target="../media/image14.gif"/><Relationship Id="rId1" Type="http://schemas.openxmlformats.org/officeDocument/2006/relationships/audio" Target="NULL" TargetMode="External"/><Relationship Id="rId6" Type="http://schemas.openxmlformats.org/officeDocument/2006/relationships/slide" Target="slide4.xml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3.gif"/><Relationship Id="rId10" Type="http://schemas.openxmlformats.org/officeDocument/2006/relationships/slide" Target="slide8.xml"/><Relationship Id="rId4" Type="http://schemas.openxmlformats.org/officeDocument/2006/relationships/image" Target="../media/image7.jpe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0"/>
          <p:cNvSpPr>
            <a:spLocks noChangeArrowheads="1" noChangeShapeType="1" noTextEdit="1"/>
          </p:cNvSpPr>
          <p:nvPr/>
        </p:nvSpPr>
        <p:spPr bwMode="auto">
          <a:xfrm>
            <a:off x="4038600" y="12192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5A2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WordArt 21"/>
          <p:cNvSpPr>
            <a:spLocks noChangeArrowheads="1" noChangeShapeType="1" noTextEdit="1"/>
          </p:cNvSpPr>
          <p:nvPr/>
        </p:nvSpPr>
        <p:spPr bwMode="auto">
          <a:xfrm>
            <a:off x="2286000" y="2666999"/>
            <a:ext cx="7696200" cy="2036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-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167</a:t>
            </a:r>
          </a:p>
        </p:txBody>
      </p:sp>
      <p:grpSp>
        <p:nvGrpSpPr>
          <p:cNvPr id="16388" name="Group 5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8" y="0"/>
            <a:chExt cx="5760" cy="4320"/>
          </a:xfrm>
        </p:grpSpPr>
        <p:pic>
          <p:nvPicPr>
            <p:cNvPr id="16391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6394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5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6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7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6389" name="Picture 10" descr="cartoon1%20(1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1219201"/>
            <a:ext cx="16002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WordArt 20"/>
          <p:cNvSpPr>
            <a:spLocks noChangeArrowheads="1" noChangeShapeType="1" noTextEdit="1"/>
          </p:cNvSpPr>
          <p:nvPr/>
        </p:nvSpPr>
        <p:spPr bwMode="auto">
          <a:xfrm>
            <a:off x="4783139" y="1981200"/>
            <a:ext cx="27019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 32</a:t>
            </a:r>
          </a:p>
        </p:txBody>
      </p:sp>
      <p:sp>
        <p:nvSpPr>
          <p:cNvPr id="16399" name="WordArt 20"/>
          <p:cNvSpPr>
            <a:spLocks noChangeArrowheads="1" noChangeShapeType="1" noTextEdit="1"/>
          </p:cNvSpPr>
          <p:nvPr/>
        </p:nvSpPr>
        <p:spPr bwMode="auto">
          <a:xfrm>
            <a:off x="2286000" y="457200"/>
            <a:ext cx="7696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TÂN HẢI</a:t>
            </a:r>
          </a:p>
        </p:txBody>
      </p:sp>
      <p:sp>
        <p:nvSpPr>
          <p:cNvPr id="16400" name="WordArt 20"/>
          <p:cNvSpPr>
            <a:spLocks noChangeArrowheads="1" noChangeShapeType="1" noTextEdit="1"/>
          </p:cNvSpPr>
          <p:nvPr/>
        </p:nvSpPr>
        <p:spPr bwMode="auto">
          <a:xfrm>
            <a:off x="4191000" y="525780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VŨ THỊ DUNG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76076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55440" y="404664"/>
            <a:ext cx="10441160" cy="1600200"/>
          </a:xfrm>
          <a:prstGeom prst="round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thang?</a:t>
            </a: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254244"/>
              </p:ext>
            </p:extLst>
          </p:nvPr>
        </p:nvGraphicFramePr>
        <p:xfrm>
          <a:off x="119336" y="1893096"/>
          <a:ext cx="11377264" cy="406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7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5368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DIỆN</a:t>
                      </a:r>
                      <a:r>
                        <a:rPr lang="en-US" sz="4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TÍCH HÌNH THANG</a:t>
                      </a:r>
                      <a:endPara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36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36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rapezoid 7"/>
          <p:cNvSpPr/>
          <p:nvPr/>
        </p:nvSpPr>
        <p:spPr>
          <a:xfrm>
            <a:off x="3883632" y="306343"/>
            <a:ext cx="2878781" cy="972692"/>
          </a:xfrm>
          <a:prstGeom prst="trapezoid">
            <a:avLst>
              <a:gd name="adj" fmla="val 483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extBox 9215"/>
          <p:cNvSpPr txBox="1">
            <a:spLocks noChangeArrowheads="1"/>
          </p:cNvSpPr>
          <p:nvPr/>
        </p:nvSpPr>
        <p:spPr bwMode="auto">
          <a:xfrm>
            <a:off x="5301356" y="1138446"/>
            <a:ext cx="5877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/>
              <a:t>a</a:t>
            </a:r>
          </a:p>
        </p:txBody>
      </p:sp>
      <p:sp>
        <p:nvSpPr>
          <p:cNvPr id="10" name="TextBox 9216"/>
          <p:cNvSpPr txBox="1">
            <a:spLocks noChangeArrowheads="1"/>
          </p:cNvSpPr>
          <p:nvPr/>
        </p:nvSpPr>
        <p:spPr bwMode="auto">
          <a:xfrm>
            <a:off x="5167280" y="-146627"/>
            <a:ext cx="3114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b</a:t>
            </a:r>
          </a:p>
        </p:txBody>
      </p:sp>
      <p:sp>
        <p:nvSpPr>
          <p:cNvPr id="11" name="TextBox 9220"/>
          <p:cNvSpPr txBox="1">
            <a:spLocks noChangeArrowheads="1"/>
          </p:cNvSpPr>
          <p:nvPr/>
        </p:nvSpPr>
        <p:spPr bwMode="auto">
          <a:xfrm>
            <a:off x="4367808" y="608023"/>
            <a:ext cx="6480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/>
              <a:t>h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367808" y="332657"/>
            <a:ext cx="0" cy="9726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16811" y="3215226"/>
            <a:ext cx="437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(a+b) x h : 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5360" y="4461099"/>
            <a:ext cx="1108923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17" name="Right Arrow 16">
            <a:hlinkClick r:id="rId3" action="ppaction://hlinksldjump"/>
          </p:cNvPr>
          <p:cNvSpPr/>
          <p:nvPr/>
        </p:nvSpPr>
        <p:spPr>
          <a:xfrm>
            <a:off x="8868308" y="6093296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4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46E4A711-0A3E-4E83-8258-AC98F7FBC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146" y="-407495"/>
            <a:ext cx="630555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167)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2090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425ED989-6D9E-4903-8A06-9B6219CD7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11078114" y="-11391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>
            <a:extLst>
              <a:ext uri="{FF2B5EF4-FFF2-40B4-BE49-F238E27FC236}">
                <a16:creationId xmlns:a16="http://schemas.microsoft.com/office/drawing/2014/main" xmlns="" id="{8C833E70-E14B-49A9-8AFC-188C9DE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54" y="5479271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>
            <a:extLst>
              <a:ext uri="{FF2B5EF4-FFF2-40B4-BE49-F238E27FC236}">
                <a16:creationId xmlns:a16="http://schemas.microsoft.com/office/drawing/2014/main" xmlns="" id="{8BC47DC6-C7B4-41D7-BEF8-1846A7A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512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AA5F38CB-E8D9-4040-B1FC-E0446E440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214562" y="12822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xmlns="" id="{322242EB-CF97-46E8-A296-C66209430CFF}"/>
              </a:ext>
            </a:extLst>
          </p:cNvPr>
          <p:cNvSpPr/>
          <p:nvPr/>
        </p:nvSpPr>
        <p:spPr>
          <a:xfrm>
            <a:off x="1371431" y="1052736"/>
            <a:ext cx="8613001" cy="2880320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numCol="1" anchor="ctr">
            <a:prstTxWarp prst="textChevron">
              <a:avLst/>
            </a:prstTxWarp>
          </a:bodyPr>
          <a:lstStyle/>
          <a:p>
            <a:pPr algn="ctr" defTabSz="342900">
              <a:defRPr/>
            </a:pP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tâp</a:t>
            </a: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135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6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F628C732-EF79-4E42-8E8F-FDFC7CA46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116632"/>
            <a:ext cx="1209734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1000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cm,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cm.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Chu vi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8" name="Group 9242"/>
          <p:cNvGrpSpPr>
            <a:grpSpLocks/>
          </p:cNvGrpSpPr>
          <p:nvPr/>
        </p:nvGrpSpPr>
        <p:grpSpPr bwMode="auto">
          <a:xfrm>
            <a:off x="3215680" y="3329157"/>
            <a:ext cx="4464498" cy="1942883"/>
            <a:chOff x="-440052" y="1080929"/>
            <a:chExt cx="2419764" cy="1418813"/>
          </a:xfrm>
        </p:grpSpPr>
        <p:sp>
          <p:nvSpPr>
            <p:cNvPr id="11" name="Rectangle 10"/>
            <p:cNvSpPr/>
            <p:nvPr/>
          </p:nvSpPr>
          <p:spPr>
            <a:xfrm>
              <a:off x="610939" y="1636020"/>
              <a:ext cx="1368773" cy="8637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30"/>
            <p:cNvGrpSpPr>
              <a:grpSpLocks/>
            </p:cNvGrpSpPr>
            <p:nvPr/>
          </p:nvGrpSpPr>
          <p:grpSpPr bwMode="auto">
            <a:xfrm>
              <a:off x="-440052" y="1080929"/>
              <a:ext cx="2317071" cy="1200471"/>
              <a:chOff x="-440052" y="1080929"/>
              <a:chExt cx="2317071" cy="1200471"/>
            </a:xfrm>
          </p:grpSpPr>
          <p:sp>
            <p:nvSpPr>
              <p:cNvPr id="13" name="TextBox 26"/>
              <p:cNvSpPr txBox="1">
                <a:spLocks noChangeArrowheads="1"/>
              </p:cNvSpPr>
              <p:nvPr/>
            </p:nvSpPr>
            <p:spPr bwMode="auto">
              <a:xfrm>
                <a:off x="713632" y="1080929"/>
                <a:ext cx="1163387" cy="4719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600" b="1" dirty="0"/>
                  <a:t>a = 11cm</a:t>
                </a:r>
              </a:p>
            </p:txBody>
          </p:sp>
          <p:sp>
            <p:nvSpPr>
              <p:cNvPr id="14" name="TextBox 28"/>
              <p:cNvSpPr txBox="1">
                <a:spLocks noChangeArrowheads="1"/>
              </p:cNvSpPr>
              <p:nvPr/>
            </p:nvSpPr>
            <p:spPr bwMode="auto">
              <a:xfrm>
                <a:off x="-440052" y="1854361"/>
                <a:ext cx="934166" cy="4270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200" b="1" dirty="0"/>
                  <a:t>b = 9cm</a:t>
                </a:r>
              </a:p>
            </p:txBody>
          </p:sp>
        </p:grpSp>
      </p:grpSp>
      <p:sp>
        <p:nvSpPr>
          <p:cNvPr id="15" name="TextBox 4">
            <a:extLst>
              <a:ext uri="{FF2B5EF4-FFF2-40B4-BE49-F238E27FC236}">
                <a16:creationId xmlns:a16="http://schemas.microsoft.com/office/drawing/2014/main" xmlns="" id="{46E4A711-0A3E-4E83-8258-AC98F7FBC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014" y="2407323"/>
            <a:ext cx="214466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4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048328" y="692696"/>
            <a:ext cx="25922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22724" y="1270794"/>
            <a:ext cx="28134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52184" y="1270794"/>
            <a:ext cx="29523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11423" y="3039612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1000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27648" y="538583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P/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…. m?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27648" y="6145959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S/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…. 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11423" y="1772816"/>
            <a:ext cx="66247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65971" y="2348880"/>
            <a:ext cx="8614405" cy="386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25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xmlns="" id="{0EC84F79-850F-407F-B1CA-1D04F88C4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476672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kern="0" dirty="0" err="1">
                <a:solidFill>
                  <a:srgbClr val="FF330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3600" b="1" kern="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FF33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3600" b="1" kern="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FF3300"/>
                </a:solidFill>
                <a:cs typeface="Times New Roman" panose="02020603050405020304" pitchFamily="18" charset="0"/>
              </a:rPr>
              <a:t>kiến</a:t>
            </a:r>
            <a:r>
              <a:rPr lang="en-US" altLang="en-US" sz="3600" b="1" kern="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FF330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3600" b="1" kern="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FF330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3600" b="1" kern="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FF3300"/>
                </a:solidFill>
                <a:cs typeface="Times New Roman" panose="02020603050405020304" pitchFamily="18" charset="0"/>
              </a:rPr>
              <a:t>tỉ</a:t>
            </a:r>
            <a:r>
              <a:rPr lang="en-US" altLang="en-US" sz="3600" b="1" kern="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kern="0" dirty="0" err="1">
                <a:solidFill>
                  <a:srgbClr val="FF33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800" b="1" kern="0" dirty="0" err="1">
                <a:solidFill>
                  <a:srgbClr val="FF3300"/>
                </a:solidFill>
                <a:cs typeface="Times New Roman" panose="02020603050405020304" pitchFamily="18" charset="0"/>
              </a:rPr>
              <a:t>ệ</a:t>
            </a:r>
            <a:endParaRPr lang="en-US" altLang="en-US" sz="2800" b="1" kern="0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AF6A98A-3AC4-4639-851D-6D99EFE0F5FA}"/>
              </a:ext>
            </a:extLst>
          </p:cNvPr>
          <p:cNvSpPr/>
          <p:nvPr/>
        </p:nvSpPr>
        <p:spPr>
          <a:xfrm>
            <a:off x="289728" y="2276872"/>
            <a:ext cx="11782936" cy="370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thực tế = chiều dài trên bản đồ nhân với 1000.</a:t>
            </a:r>
          </a:p>
          <a:p>
            <a:pPr algn="just">
              <a:lnSpc>
                <a:spcPct val="110000"/>
              </a:lnSpc>
            </a:pPr>
            <a:r>
              <a:rPr lang="vi-V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Chiều rộng thực tế = chiều rộng trên bản đồ nhân với 1000.</a:t>
            </a:r>
          </a:p>
          <a:p>
            <a:pPr algn="just">
              <a:lnSpc>
                <a:spcPct val="110000"/>
              </a:lnSpc>
            </a:pPr>
            <a:r>
              <a:rPr lang="vi-V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Đổi chiều dài và chiều rộng thực tế sang đơn vị đo là mét.</a:t>
            </a:r>
          </a:p>
          <a:p>
            <a:pPr algn="just">
              <a:lnSpc>
                <a:spcPct val="110000"/>
              </a:lnSpc>
            </a:pPr>
            <a:r>
              <a:rPr lang="vi-V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 vi = (chiều dài + chiều rộng) × 2.</a:t>
            </a:r>
          </a:p>
          <a:p>
            <a:pPr algn="just">
              <a:lnSpc>
                <a:spcPct val="110000"/>
              </a:lnSpc>
            </a:pPr>
            <a:r>
              <a:rPr lang="vi-V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Diện tích = chiều dài × chiều rộng.</a:t>
            </a:r>
          </a:p>
        </p:txBody>
      </p:sp>
    </p:spTree>
    <p:extLst>
      <p:ext uri="{BB962C8B-B14F-4D97-AF65-F5344CB8AC3E}">
        <p14:creationId xmlns:p14="http://schemas.microsoft.com/office/powerpoint/2010/main" val="333554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425ED989-6D9E-4903-8A06-9B6219CD7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11274141" y="-20301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>
            <a:extLst>
              <a:ext uri="{FF2B5EF4-FFF2-40B4-BE49-F238E27FC236}">
                <a16:creationId xmlns:a16="http://schemas.microsoft.com/office/drawing/2014/main" xmlns="" id="{8C833E70-E14B-49A9-8AFC-188C9DE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74" y="5271556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>
            <a:extLst>
              <a:ext uri="{FF2B5EF4-FFF2-40B4-BE49-F238E27FC236}">
                <a16:creationId xmlns:a16="http://schemas.microsoft.com/office/drawing/2014/main" xmlns="" id="{8BC47DC6-C7B4-41D7-BEF8-1846A7A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774" y="550666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AA5F38CB-E8D9-4040-B1FC-E0446E440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95226" y="-20302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522ED5C6-17E1-467C-8C79-C6792EC3B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560" y="0"/>
            <a:ext cx="19410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36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600" b="1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D176655C-E2C6-4E6D-BBD5-A77C34256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775" y="662744"/>
            <a:ext cx="89831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xmlns="" id="{92CE125B-585E-4B34-84D0-14F9FBB83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108" y="1382696"/>
            <a:ext cx="8520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 x  1000 = 11 000(cm) = 110 (m) 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xmlns="" id="{7B57F79D-28CE-4273-B657-8E431F067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775" y="2023264"/>
            <a:ext cx="80196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xmlns="" id="{5A2EE862-F43E-413D-B385-15DA572ED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8198" y="2733976"/>
            <a:ext cx="8786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x  1000 =  9 000(cm) = 90 (m)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xmlns="" id="{36C70A97-6FA2-4688-9F42-52D4DB493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821" y="3439197"/>
            <a:ext cx="81257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xmlns="" id="{70CBE282-9412-45EB-98E4-55BA16E77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8198" y="4098905"/>
            <a:ext cx="79149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(110 + 90) x 2  =  400 (m)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xmlns="" id="{2EE1E332-5C63-4843-A21A-361EC1DC5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775" y="4779113"/>
            <a:ext cx="88837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xmlns="" id="{0D878494-0435-40BF-83E1-A7D7B6512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84" y="5507764"/>
            <a:ext cx="62141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  X  90  =  9900 (m</a:t>
            </a:r>
            <a:r>
              <a:rPr lang="en-US" altLang="en-US" sz="4000" b="1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xmlns="" id="{39577231-C3D8-4C16-9285-56DAFF1FB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6120" y="6135647"/>
            <a:ext cx="7274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a) 400m;  b) 9900 m</a:t>
            </a:r>
            <a:r>
              <a:rPr lang="en-US" altLang="en-US" sz="3600" b="1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4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5F1AB79A-F12D-4E4A-90E6-C0BE78173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6632"/>
            <a:ext cx="117678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48m. </a:t>
            </a:r>
            <a:r>
              <a:rPr lang="en-US" alt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1500632-4958-47B4-8B7A-FB62F4708D39}"/>
              </a:ext>
            </a:extLst>
          </p:cNvPr>
          <p:cNvSpPr/>
          <p:nvPr/>
        </p:nvSpPr>
        <p:spPr>
          <a:xfrm>
            <a:off x="839416" y="1697808"/>
            <a:ext cx="9937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chu vi : 4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DF4E44EE-6671-4760-B570-89E960037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465" y="3720352"/>
            <a:ext cx="62097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xmlns="" id="{2A3DB628-5294-459D-9BD5-38FC3C4BA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156" y="4354022"/>
            <a:ext cx="51560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: 4 = 12 (m)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xmlns="" id="{AA70A214-2EC0-400C-BEA0-9DB912D88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9634" y="4812976"/>
            <a:ext cx="81885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xmlns="" id="{B6799256-9244-4FE9-BF15-8261DE68A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430" y="5498068"/>
            <a:ext cx="6501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x 12 = 144 (m</a:t>
            </a:r>
            <a:r>
              <a:rPr lang="en-US" altLang="en-US" sz="4000" b="1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04C3C8AC-03FD-4C8F-A731-3A8B39F92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152" y="6021288"/>
            <a:ext cx="34788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144 m</a:t>
            </a:r>
            <a:r>
              <a:rPr lang="en-US" altLang="en-US" sz="4000" b="1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xmlns="" id="{CBD5D143-95AE-4A40-8F5F-4B50EA240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901" y="2855282"/>
            <a:ext cx="18432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b="1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9336360" y="798893"/>
            <a:ext cx="2016224" cy="20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6573" y="1531649"/>
            <a:ext cx="5878997" cy="315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60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xmlns="" id="{055E7939-7E60-4551-8CD6-306270E366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336" y="28125"/>
                <a:ext cx="11809312" cy="3479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4000" b="1" u="sng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thửa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ruộng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100m, </a:t>
                </a:r>
                <a:r>
                  <a:rPr lang="en-US" alt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lúa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thửa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ruộng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cứ</a:t>
                </a:r>
                <a:r>
                  <a:rPr lang="en-US" alt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 </a:t>
                </a:r>
                <a:r>
                  <a:rPr 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000" b="1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hoạch</a:t>
                </a:r>
                <a:r>
                  <a:rPr 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55 kg </a:t>
                </a:r>
                <a:r>
                  <a:rPr 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thóc</a:t>
                </a:r>
                <a:r>
                  <a:rPr 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hoạch</a:t>
                </a:r>
                <a:r>
                  <a:rPr 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</a:t>
                </a:r>
                <a:r>
                  <a:rPr 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gam </a:t>
                </a:r>
                <a:r>
                  <a:rPr 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thóc</a:t>
                </a:r>
                <a:r>
                  <a:rPr 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thửa</a:t>
                </a:r>
                <a:r>
                  <a:rPr 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ruộng</a:t>
                </a:r>
                <a:r>
                  <a:rPr 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altLang="en-US" sz="40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055E7939-7E60-4551-8CD6-306270E36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336" y="28125"/>
                <a:ext cx="11809312" cy="3479542"/>
              </a:xfrm>
              <a:prstGeom prst="rect">
                <a:avLst/>
              </a:prstGeom>
              <a:blipFill>
                <a:blip r:embed="rId2"/>
                <a:stretch>
                  <a:fillRect l="-1859" t="-3158" r="-2323" b="-57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D4C39D-924C-42FB-AE8A-4D18E4A8C629}"/>
              </a:ext>
            </a:extLst>
          </p:cNvPr>
          <p:cNvSpPr/>
          <p:nvPr/>
        </p:nvSpPr>
        <p:spPr>
          <a:xfrm>
            <a:off x="1127448" y="3507667"/>
            <a:ext cx="10585176" cy="286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3 : 5  </a:t>
            </a:r>
          </a:p>
          <a:p>
            <a:pPr lvl="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100m</a:t>
            </a:r>
            <a:r>
              <a:rPr lang="en-US" sz="3200" b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55kg × 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100m</a:t>
            </a:r>
            <a:r>
              <a:rPr lang="en-US" sz="3200" b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976320" y="692696"/>
            <a:ext cx="20162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8671" y="1412776"/>
            <a:ext cx="10081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91544" y="1628800"/>
            <a:ext cx="56886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04012" y="2204864"/>
            <a:ext cx="55086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8671" y="2780928"/>
            <a:ext cx="14968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59896" y="2841758"/>
            <a:ext cx="5472608" cy="111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9356" y="3356992"/>
            <a:ext cx="7740860" cy="72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40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64AA47-A13D-4E2A-85B9-56BC04DEBE56}"/>
              </a:ext>
            </a:extLst>
          </p:cNvPr>
          <p:cNvSpPr txBox="1"/>
          <p:nvPr/>
        </p:nvSpPr>
        <p:spPr>
          <a:xfrm>
            <a:off x="3455277" y="29773"/>
            <a:ext cx="2018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0709828-E145-4673-8269-C13BF8EA7C76}"/>
              </a:ext>
            </a:extLst>
          </p:cNvPr>
          <p:cNvSpPr/>
          <p:nvPr/>
        </p:nvSpPr>
        <p:spPr>
          <a:xfrm>
            <a:off x="4079776" y="6093296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3300kg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887F47-F9F9-401E-80A8-F0DD2F66D440}"/>
              </a:ext>
            </a:extLst>
          </p:cNvPr>
          <p:cNvSpPr txBox="1"/>
          <p:nvPr/>
        </p:nvSpPr>
        <p:spPr>
          <a:xfrm>
            <a:off x="695400" y="2337078"/>
            <a:ext cx="102971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A6B4DB-08C4-4DC5-96F1-2262F6A90366}"/>
              </a:ext>
            </a:extLst>
          </p:cNvPr>
          <p:cNvSpPr txBox="1"/>
          <p:nvPr/>
        </p:nvSpPr>
        <p:spPr>
          <a:xfrm>
            <a:off x="1541619" y="3023430"/>
            <a:ext cx="8021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x 60 = 6000 (m²)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E644DA-AB54-4E6F-8312-F6B85F803AAD}"/>
              </a:ext>
            </a:extLst>
          </p:cNvPr>
          <p:cNvSpPr txBox="1"/>
          <p:nvPr/>
        </p:nvSpPr>
        <p:spPr>
          <a:xfrm>
            <a:off x="817945" y="3703855"/>
            <a:ext cx="93105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m² </a:t>
            </a:r>
            <a:r>
              <a:rPr lang="en-US" sz="40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m² </a:t>
            </a:r>
            <a:r>
              <a:rPr lang="en-US" sz="40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kern="0" dirty="0">
              <a:solidFill>
                <a:srgbClr val="0033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9D6C01A-C16C-47DE-93A3-6680C4495DC1}"/>
              </a:ext>
            </a:extLst>
          </p:cNvPr>
          <p:cNvSpPr txBox="1"/>
          <p:nvPr/>
        </p:nvSpPr>
        <p:spPr>
          <a:xfrm>
            <a:off x="2089790" y="4342890"/>
            <a:ext cx="7940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: 100 = 60 (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8E58DFB-824A-4A71-AA70-F9B61A43BE43}"/>
              </a:ext>
            </a:extLst>
          </p:cNvPr>
          <p:cNvSpPr txBox="1"/>
          <p:nvPr/>
        </p:nvSpPr>
        <p:spPr>
          <a:xfrm>
            <a:off x="767408" y="4904242"/>
            <a:ext cx="105851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2DC0794-BAAE-4BC9-8485-31DB10F6C71A}"/>
              </a:ext>
            </a:extLst>
          </p:cNvPr>
          <p:cNvSpPr txBox="1"/>
          <p:nvPr/>
        </p:nvSpPr>
        <p:spPr>
          <a:xfrm>
            <a:off x="2104623" y="5543277"/>
            <a:ext cx="6367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x 60 = 3300 (kg)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3104761-726F-4FE4-BEB5-6BE4442BC873}"/>
              </a:ext>
            </a:extLst>
          </p:cNvPr>
          <p:cNvSpPr txBox="1"/>
          <p:nvPr/>
        </p:nvSpPr>
        <p:spPr>
          <a:xfrm>
            <a:off x="112556" y="835863"/>
            <a:ext cx="108799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D5EF41C-3734-4844-A007-B0471C43D816}"/>
              </a:ext>
            </a:extLst>
          </p:cNvPr>
          <p:cNvSpPr txBox="1"/>
          <p:nvPr/>
        </p:nvSpPr>
        <p:spPr>
          <a:xfrm>
            <a:off x="1487488" y="1570214"/>
            <a:ext cx="6696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x 3 : 5 = 60 (m)</a:t>
            </a:r>
          </a:p>
        </p:txBody>
      </p:sp>
    </p:spTree>
    <p:extLst>
      <p:ext uri="{BB962C8B-B14F-4D97-AF65-F5344CB8AC3E}">
        <p14:creationId xmlns:p14="http://schemas.microsoft.com/office/powerpoint/2010/main" val="224565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425ED989-6D9E-4903-8A06-9B6219CD7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11078114" y="-11391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>
            <a:extLst>
              <a:ext uri="{FF2B5EF4-FFF2-40B4-BE49-F238E27FC236}">
                <a16:creationId xmlns:a16="http://schemas.microsoft.com/office/drawing/2014/main" xmlns="" id="{8C833E70-E14B-49A9-8AFC-188C9DE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54" y="5479271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>
            <a:extLst>
              <a:ext uri="{FF2B5EF4-FFF2-40B4-BE49-F238E27FC236}">
                <a16:creationId xmlns:a16="http://schemas.microsoft.com/office/drawing/2014/main" xmlns="" id="{8BC47DC6-C7B4-41D7-BEF8-1846A7A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512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AA5F38CB-E8D9-4040-B1FC-E0446E440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214562" y="12822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xmlns="" id="{322242EB-CF97-46E8-A296-C66209430CFF}"/>
              </a:ext>
            </a:extLst>
          </p:cNvPr>
          <p:cNvSpPr/>
          <p:nvPr/>
        </p:nvSpPr>
        <p:spPr>
          <a:xfrm>
            <a:off x="1371431" y="1052736"/>
            <a:ext cx="8613001" cy="2880320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numCol="1" anchor="ctr">
            <a:prstTxWarp prst="textChevron">
              <a:avLst/>
            </a:prstTxWarp>
          </a:bodyPr>
          <a:lstStyle/>
          <a:p>
            <a:pPr algn="ctr" defTabSz="342900">
              <a:defRPr/>
            </a:pP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135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8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S4">
            <a:extLst>
              <a:ext uri="{FF2B5EF4-FFF2-40B4-BE49-F238E27FC236}">
                <a16:creationId xmlns:a16="http://schemas.microsoft.com/office/drawing/2014/main" xmlns="" id="{8C833E70-E14B-49A9-8AFC-188C9DE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7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>
            <a:extLst>
              <a:ext uri="{FF2B5EF4-FFF2-40B4-BE49-F238E27FC236}">
                <a16:creationId xmlns:a16="http://schemas.microsoft.com/office/drawing/2014/main" xmlns="" id="{8BC47DC6-C7B4-41D7-BEF8-1846A7A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5373216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9581A1B8-9B5B-4218-B2B9-6A02B0BD5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260648"/>
            <a:ext cx="114492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12cm,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8cm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10cm.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thang.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C3A1ACB6-5495-45B4-9F3B-AB5CAE46F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027" y="2260400"/>
            <a:ext cx="63313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AA8D8D23-36CE-4139-B9D6-C84E72A69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875" y="3312347"/>
            <a:ext cx="81806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( a + b ) x h : 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5AA96D13-A8F4-4E12-B9B7-84E7523E986F}"/>
              </a:ext>
            </a:extLst>
          </p:cNvPr>
          <p:cNvCxnSpPr>
            <a:cxnSpLocks/>
          </p:cNvCxnSpPr>
          <p:nvPr/>
        </p:nvCxnSpPr>
        <p:spPr>
          <a:xfrm>
            <a:off x="839416" y="4725144"/>
            <a:ext cx="1221796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CE223659-066E-4C71-8C8F-1FACFF9D3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943" y="4451509"/>
            <a:ext cx="83276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S x 2 : ( a + b )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908720"/>
            <a:ext cx="26642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120336" y="908720"/>
            <a:ext cx="2376264" cy="218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75358" y="1556792"/>
            <a:ext cx="97451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1384" y="2132856"/>
            <a:ext cx="10319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15680" y="2132856"/>
            <a:ext cx="40324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53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425ED989-6D9E-4903-8A06-9B6219CD7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10953274" y="64938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>
            <a:extLst>
              <a:ext uri="{FF2B5EF4-FFF2-40B4-BE49-F238E27FC236}">
                <a16:creationId xmlns:a16="http://schemas.microsoft.com/office/drawing/2014/main" xmlns="" id="{8C833E70-E14B-49A9-8AFC-188C9DE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" y="5542070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>
            <a:extLst>
              <a:ext uri="{FF2B5EF4-FFF2-40B4-BE49-F238E27FC236}">
                <a16:creationId xmlns:a16="http://schemas.microsoft.com/office/drawing/2014/main" xmlns="" id="{8BC47DC6-C7B4-41D7-BEF8-1846A7A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5542070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AA5F38CB-E8D9-4040-B1FC-E0446E440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-95493" y="-26409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EE0EA144-3320-49B3-9FCF-6BA886165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448" y="1020450"/>
            <a:ext cx="93320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xmlns="" id="{DC8DFAA8-B208-46CC-B995-6013D603B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2433283"/>
            <a:ext cx="74168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10  = 100 (cm</a:t>
            </a:r>
            <a:r>
              <a:rPr lang="en-US" altLang="en-US" sz="4000" b="1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xmlns="" id="{E5246993-D40F-409E-99F2-7E6D9C624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059" y="3227399"/>
            <a:ext cx="93194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A74019F3-77BA-4B55-AFEC-BC0B951A5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468" y="3934897"/>
            <a:ext cx="64127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+ 8  =  20 (cm)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B308D7DD-2887-4429-B17E-7A7B4AF2D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448" y="4573462"/>
            <a:ext cx="88577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xmlns="" id="{25706601-B360-47D8-A8C6-22C52E84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540" y="5157349"/>
            <a:ext cx="78336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x 2 : 20 = 10 (cm)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xmlns="" id="{65B96B4C-C1B6-4BF2-957F-0E2D6ED0F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253" y="5801903"/>
            <a:ext cx="44991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xmlns="" id="{BC2FCBD2-DC3E-4020-806E-F320009D6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172" y="234445"/>
            <a:ext cx="34879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425ED989-6D9E-4903-8A06-9B6219CD7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11078114" y="-11391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>
            <a:extLst>
              <a:ext uri="{FF2B5EF4-FFF2-40B4-BE49-F238E27FC236}">
                <a16:creationId xmlns:a16="http://schemas.microsoft.com/office/drawing/2014/main" xmlns="" id="{8C833E70-E14B-49A9-8AFC-188C9DE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54" y="5479271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>
            <a:extLst>
              <a:ext uri="{FF2B5EF4-FFF2-40B4-BE49-F238E27FC236}">
                <a16:creationId xmlns:a16="http://schemas.microsoft.com/office/drawing/2014/main" xmlns="" id="{8BC47DC6-C7B4-41D7-BEF8-1846A7A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512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AA5F38CB-E8D9-4040-B1FC-E0446E440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214562" y="12822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xmlns="" id="{322242EB-CF97-46E8-A296-C66209430CFF}"/>
              </a:ext>
            </a:extLst>
          </p:cNvPr>
          <p:cNvSpPr/>
          <p:nvPr/>
        </p:nvSpPr>
        <p:spPr>
          <a:xfrm>
            <a:off x="1371431" y="1052736"/>
            <a:ext cx="8613001" cy="2880320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numCol="1" anchor="ctr">
            <a:prstTxWarp prst="textChevron">
              <a:avLst/>
            </a:prstTxWarp>
          </a:bodyPr>
          <a:lstStyle/>
          <a:p>
            <a:pPr algn="ctr" defTabSz="342900">
              <a:defRPr/>
            </a:pP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35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135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135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9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85725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eep3813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87988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7155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602288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5487988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Picture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5" y="5945190"/>
            <a:ext cx="6859587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an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8123"/>
            <a:ext cx="3543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281863" y="177165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1415480" y="2924944"/>
            <a:ext cx="7423720" cy="15089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13" name="Right Arrow 12">
            <a:hlinkClick r:id="rId13" action="ppaction://hlinksldjump"/>
          </p:cNvPr>
          <p:cNvSpPr/>
          <p:nvPr/>
        </p:nvSpPr>
        <p:spPr>
          <a:xfrm>
            <a:off x="8868308" y="6093296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25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2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76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501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60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76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6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8205" grpId="0" animBg="1"/>
      <p:bldP spid="820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3706813" y="1490663"/>
            <a:ext cx="5829300" cy="1574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cm</a:t>
            </a:r>
          </a:p>
          <a:p>
            <a:pPr algn="ctr" eaLnBrk="1" hangingPunct="1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9219" name="Group 51"/>
          <p:cNvGrpSpPr>
            <a:grpSpLocks/>
          </p:cNvGrpSpPr>
          <p:nvPr/>
        </p:nvGrpSpPr>
        <p:grpSpPr bwMode="auto">
          <a:xfrm>
            <a:off x="2838452" y="857250"/>
            <a:ext cx="239713" cy="5145088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6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63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978275" y="3238502"/>
            <a:ext cx="3773488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 81 cm</a:t>
            </a:r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3457575"/>
            <a:ext cx="446088" cy="2619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3267077"/>
            <a:ext cx="112553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33727" y="3321052"/>
            <a:ext cx="6143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224" name="WordArt 226"/>
          <p:cNvSpPr>
            <a:spLocks noChangeArrowheads="1" noChangeShapeType="1" noTextEdit="1"/>
          </p:cNvSpPr>
          <p:nvPr/>
        </p:nvSpPr>
        <p:spPr bwMode="auto">
          <a:xfrm>
            <a:off x="3289300" y="3405188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63988" y="4183065"/>
            <a:ext cx="3783012" cy="561975"/>
          </a:xfrm>
          <a:prstGeom prst="roundRect">
            <a:avLst>
              <a:gd name="adj" fmla="val 16667"/>
            </a:avLst>
          </a:prstGeom>
          <a:blipFill rotWithShape="1">
            <a:blip r:embed="rId10"/>
            <a:stretch>
              <a:fillRect t="-16304" b="-36957"/>
            </a:stretch>
          </a:blipFill>
          <a:ln w="9525"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40" y="4425952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90" y="4210052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19438" y="4265615"/>
            <a:ext cx="6143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229" name="WordArt 226"/>
          <p:cNvSpPr>
            <a:spLocks noChangeArrowheads="1" noChangeShapeType="1" noTextEdit="1"/>
          </p:cNvSpPr>
          <p:nvPr/>
        </p:nvSpPr>
        <p:spPr bwMode="auto">
          <a:xfrm>
            <a:off x="3275015" y="4349752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924300" y="5086352"/>
            <a:ext cx="3784600" cy="5635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en-US" altLang="en-US" sz="3200">
                <a:solidFill>
                  <a:schemeClr val="bg1"/>
                </a:solidFill>
              </a:rPr>
              <a:t> </a:t>
            </a:r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40" y="5322890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90" y="5156202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19438" y="5176840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234" name="WordArt 226"/>
          <p:cNvSpPr>
            <a:spLocks noChangeArrowheads="1" noChangeShapeType="1" noTextEdit="1"/>
          </p:cNvSpPr>
          <p:nvPr/>
        </p:nvSpPr>
        <p:spPr bwMode="auto">
          <a:xfrm>
            <a:off x="3275015" y="5295902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3074990" y="1598615"/>
            <a:ext cx="11572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36" name="WordArt 28"/>
          <p:cNvSpPr>
            <a:spLocks noChangeArrowheads="1" noChangeShapeType="1" noTextEdit="1"/>
          </p:cNvSpPr>
          <p:nvPr/>
        </p:nvSpPr>
        <p:spPr bwMode="auto">
          <a:xfrm>
            <a:off x="3387725" y="1874838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9237" name="WordArt 30"/>
          <p:cNvSpPr>
            <a:spLocks noChangeArrowheads="1" noChangeShapeType="1" noTextEdit="1"/>
          </p:cNvSpPr>
          <p:nvPr/>
        </p:nvSpPr>
        <p:spPr bwMode="auto">
          <a:xfrm>
            <a:off x="3680675" y="139700"/>
            <a:ext cx="5329975" cy="9271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rung </a:t>
            </a:r>
            <a:r>
              <a:rPr lang="en-US" sz="27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chu«ng</a:t>
            </a:r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27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vµng</a:t>
            </a:r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</a:p>
        </p:txBody>
      </p:sp>
      <p:pic>
        <p:nvPicPr>
          <p:cNvPr id="9238" name="Picture 31" descr="people008"/>
          <p:cNvPicPr>
            <a:picLocks noChangeAspect="1" noChangeArrowheads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868863"/>
            <a:ext cx="730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5" y="685800"/>
            <a:ext cx="12398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WordArt 33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9241" name="WordArt 34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242" name="WordArt 35"/>
          <p:cNvSpPr>
            <a:spLocks noChangeArrowheads="1" noChangeShapeType="1" noTextEdit="1"/>
          </p:cNvSpPr>
          <p:nvPr/>
        </p:nvSpPr>
        <p:spPr bwMode="auto">
          <a:xfrm>
            <a:off x="8478838" y="327183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243" name="WordArt 36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9244" name="WordArt 37"/>
          <p:cNvSpPr>
            <a:spLocks noChangeArrowheads="1" noChangeShapeType="1" noTextEdit="1"/>
          </p:cNvSpPr>
          <p:nvPr/>
        </p:nvSpPr>
        <p:spPr bwMode="auto">
          <a:xfrm>
            <a:off x="8510588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9245" name="WordArt 38"/>
          <p:cNvSpPr>
            <a:spLocks noChangeArrowheads="1" noChangeShapeType="1" noTextEdit="1"/>
          </p:cNvSpPr>
          <p:nvPr/>
        </p:nvSpPr>
        <p:spPr bwMode="auto">
          <a:xfrm>
            <a:off x="8486777" y="329406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9246" name="WordArt 39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9247" name="WordArt 40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9248" name="WordArt 41"/>
          <p:cNvSpPr>
            <a:spLocks noChangeArrowheads="1" noChangeShapeType="1" noTextEdit="1"/>
          </p:cNvSpPr>
          <p:nvPr/>
        </p:nvSpPr>
        <p:spPr bwMode="auto">
          <a:xfrm>
            <a:off x="8478838" y="3282952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249" name="WordArt 42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9250" name="WordArt 43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9251" name="WordArt 44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9252" name="WordArt 45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9253" name="WordArt 46"/>
          <p:cNvSpPr>
            <a:spLocks noChangeArrowheads="1" noChangeShapeType="1" noTextEdit="1"/>
          </p:cNvSpPr>
          <p:nvPr/>
        </p:nvSpPr>
        <p:spPr bwMode="auto">
          <a:xfrm>
            <a:off x="8467727" y="327977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9254" name="WordArt 47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9255" name="WordArt 48"/>
          <p:cNvSpPr>
            <a:spLocks noChangeArrowheads="1" noChangeShapeType="1" noTextEdit="1"/>
          </p:cNvSpPr>
          <p:nvPr/>
        </p:nvSpPr>
        <p:spPr bwMode="auto">
          <a:xfrm>
            <a:off x="8475663" y="3447852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070850" y="4129090"/>
            <a:ext cx="1316038" cy="885825"/>
            <a:chOff x="4320" y="2928"/>
            <a:chExt cx="1104" cy="1104"/>
          </a:xfrm>
        </p:grpSpPr>
        <p:sp>
          <p:nvSpPr>
            <p:cNvPr id="9259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6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9257" name="Picture 29" descr="Picture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398588"/>
            <a:ext cx="685958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8" name="Picture 47" descr="avatar320552_104315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857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30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9224" grpId="0" animBg="1"/>
      <p:bldP spid="42" grpId="0" bldLvl="0" animBg="1"/>
      <p:bldP spid="42" grpId="1" bldLvl="0" animBg="1"/>
      <p:bldP spid="45" grpId="0" bldLvl="0" animBg="1"/>
      <p:bldP spid="9229" grpId="0" animBg="1"/>
      <p:bldP spid="50" grpId="0" bldLvl="0" animBg="1"/>
      <p:bldP spid="9234" grpId="0" animBg="1"/>
      <p:bldP spid="57" grpId="0" bldLvl="0" animBg="1"/>
      <p:bldP spid="57" grpId="1" bldLvl="0" animBg="1"/>
      <p:bldP spid="9236" grpId="0" animBg="1"/>
      <p:bldP spid="9240" grpId="0" animBg="1"/>
      <p:bldP spid="9240" grpId="1" animBg="1"/>
      <p:bldP spid="9241" grpId="0" animBg="1"/>
      <p:bldP spid="9241" grpId="1" animBg="1"/>
      <p:bldP spid="9242" grpId="0" animBg="1"/>
      <p:bldP spid="9242" grpId="1" animBg="1"/>
      <p:bldP spid="9243" grpId="0" animBg="1"/>
      <p:bldP spid="9243" grpId="1" animBg="1"/>
      <p:bldP spid="9244" grpId="0" animBg="1"/>
      <p:bldP spid="9244" grpId="1" animBg="1"/>
      <p:bldP spid="9245" grpId="0" animBg="1"/>
      <p:bldP spid="9245" grpId="1" animBg="1"/>
      <p:bldP spid="9246" grpId="0" animBg="1"/>
      <p:bldP spid="9246" grpId="1" animBg="1"/>
      <p:bldP spid="9247" grpId="0" animBg="1"/>
      <p:bldP spid="9247" grpId="1" animBg="1"/>
      <p:bldP spid="9248" grpId="0" animBg="1"/>
      <p:bldP spid="9248" grpId="1" animBg="1"/>
      <p:bldP spid="9249" grpId="0" animBg="1"/>
      <p:bldP spid="9249" grpId="1" animBg="1"/>
      <p:bldP spid="9250" grpId="0" animBg="1"/>
      <p:bldP spid="9250" grpId="1" animBg="1"/>
      <p:bldP spid="9251" grpId="0" animBg="1"/>
      <p:bldP spid="9251" grpId="1" animBg="1"/>
      <p:bldP spid="9252" grpId="0" animBg="1"/>
      <p:bldP spid="9252" grpId="1" animBg="1"/>
      <p:bldP spid="9253" grpId="0" animBg="1"/>
      <p:bldP spid="9253" grpId="1" animBg="1"/>
      <p:bldP spid="9254" grpId="0" animBg="1"/>
      <p:bldP spid="9254" grpId="1" animBg="1"/>
      <p:bldP spid="9255" grpId="0" animBg="1"/>
      <p:bldP spid="925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3409952" y="1428750"/>
            <a:ext cx="8014640" cy="1574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8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243" name="Group 51"/>
          <p:cNvGrpSpPr>
            <a:grpSpLocks/>
          </p:cNvGrpSpPr>
          <p:nvPr/>
        </p:nvGrpSpPr>
        <p:grpSpPr bwMode="auto">
          <a:xfrm>
            <a:off x="2838452" y="857250"/>
            <a:ext cx="239713" cy="5145088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7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978275" y="3238502"/>
            <a:ext cx="3773488" cy="561975"/>
          </a:xfrm>
          <a:prstGeom prst="roundRect">
            <a:avLst>
              <a:gd name="adj" fmla="val 16667"/>
            </a:avLst>
          </a:prstGeom>
          <a:blipFill rotWithShape="1">
            <a:blip r:embed="rId7"/>
            <a:stretch>
              <a:fillRect t="-13043" b="-40217"/>
            </a:stretch>
          </a:blipFill>
          <a:ln w="9525">
            <a:noFill/>
            <a:round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3457575"/>
            <a:ext cx="446088" cy="2619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3267077"/>
            <a:ext cx="112553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33727" y="3321052"/>
            <a:ext cx="6143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248" name="WordArt 226"/>
          <p:cNvSpPr>
            <a:spLocks noChangeArrowheads="1" noChangeShapeType="1" noTextEdit="1"/>
          </p:cNvSpPr>
          <p:nvPr/>
        </p:nvSpPr>
        <p:spPr bwMode="auto">
          <a:xfrm>
            <a:off x="3289300" y="3405188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63988" y="4183065"/>
            <a:ext cx="3783012" cy="561975"/>
          </a:xfrm>
          <a:prstGeom prst="roundRect">
            <a:avLst>
              <a:gd name="adj" fmla="val 16667"/>
            </a:avLst>
          </a:prstGeom>
          <a:blipFill rotWithShape="1">
            <a:blip r:embed="rId11"/>
            <a:stretch>
              <a:fillRect t="-15217" b="-38043"/>
            </a:stretch>
          </a:blipFill>
          <a:ln w="9525"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40" y="4425952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90" y="4210052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19438" y="4265615"/>
            <a:ext cx="6143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253" name="WordArt 226"/>
          <p:cNvSpPr>
            <a:spLocks noChangeArrowheads="1" noChangeShapeType="1" noTextEdit="1"/>
          </p:cNvSpPr>
          <p:nvPr/>
        </p:nvSpPr>
        <p:spPr bwMode="auto">
          <a:xfrm>
            <a:off x="3275015" y="4349752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924300" y="5086352"/>
            <a:ext cx="3784600" cy="5635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80dm</a:t>
            </a: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40" y="5322890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90" y="5156202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19438" y="5176840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258" name="WordArt 226"/>
          <p:cNvSpPr>
            <a:spLocks noChangeArrowheads="1" noChangeShapeType="1" noTextEdit="1"/>
          </p:cNvSpPr>
          <p:nvPr/>
        </p:nvSpPr>
        <p:spPr bwMode="auto">
          <a:xfrm>
            <a:off x="3275015" y="5295902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3074990" y="1598615"/>
            <a:ext cx="11572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60" name="WordArt 28"/>
          <p:cNvSpPr>
            <a:spLocks noChangeArrowheads="1" noChangeShapeType="1" noTextEdit="1"/>
          </p:cNvSpPr>
          <p:nvPr/>
        </p:nvSpPr>
        <p:spPr bwMode="auto">
          <a:xfrm>
            <a:off x="3387725" y="1874838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10261" name="WordArt 30"/>
          <p:cNvSpPr>
            <a:spLocks noChangeArrowheads="1" noChangeShapeType="1" noTextEdit="1"/>
          </p:cNvSpPr>
          <p:nvPr/>
        </p:nvSpPr>
        <p:spPr bwMode="auto">
          <a:xfrm>
            <a:off x="3895727" y="844550"/>
            <a:ext cx="4481513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rung chu«ng vµng </a:t>
            </a:r>
          </a:p>
        </p:txBody>
      </p:sp>
      <p:pic>
        <p:nvPicPr>
          <p:cNvPr id="10262" name="Picture 31" descr="people008"/>
          <p:cNvPicPr>
            <a:picLocks noChangeAspect="1" noChangeArrowheads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2" y="4900613"/>
            <a:ext cx="728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5" y="685800"/>
            <a:ext cx="12398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4" name="WordArt 33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0265" name="WordArt 34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0266" name="WordArt 35"/>
          <p:cNvSpPr>
            <a:spLocks noChangeArrowheads="1" noChangeShapeType="1" noTextEdit="1"/>
          </p:cNvSpPr>
          <p:nvPr/>
        </p:nvSpPr>
        <p:spPr bwMode="auto">
          <a:xfrm>
            <a:off x="8478838" y="327183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0267" name="WordArt 36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0268" name="WordArt 37"/>
          <p:cNvSpPr>
            <a:spLocks noChangeArrowheads="1" noChangeShapeType="1" noTextEdit="1"/>
          </p:cNvSpPr>
          <p:nvPr/>
        </p:nvSpPr>
        <p:spPr bwMode="auto">
          <a:xfrm>
            <a:off x="8510588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0269" name="WordArt 38"/>
          <p:cNvSpPr>
            <a:spLocks noChangeArrowheads="1" noChangeShapeType="1" noTextEdit="1"/>
          </p:cNvSpPr>
          <p:nvPr/>
        </p:nvSpPr>
        <p:spPr bwMode="auto">
          <a:xfrm>
            <a:off x="8486777" y="329406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0270" name="WordArt 39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0271" name="WordArt 40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0272" name="WordArt 41"/>
          <p:cNvSpPr>
            <a:spLocks noChangeArrowheads="1" noChangeShapeType="1" noTextEdit="1"/>
          </p:cNvSpPr>
          <p:nvPr/>
        </p:nvSpPr>
        <p:spPr bwMode="auto">
          <a:xfrm>
            <a:off x="8478838" y="3282952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0273" name="WordArt 42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0274" name="WordArt 43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0275" name="WordArt 44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10276" name="WordArt 45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10277" name="WordArt 46"/>
          <p:cNvSpPr>
            <a:spLocks noChangeArrowheads="1" noChangeShapeType="1" noTextEdit="1"/>
          </p:cNvSpPr>
          <p:nvPr/>
        </p:nvSpPr>
        <p:spPr bwMode="auto">
          <a:xfrm>
            <a:off x="8467727" y="327977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10278" name="WordArt 47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10279" name="WordArt 48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070850" y="4129090"/>
            <a:ext cx="1316038" cy="885825"/>
            <a:chOff x="4320" y="2928"/>
            <a:chExt cx="1104" cy="1104"/>
          </a:xfrm>
        </p:grpSpPr>
        <p:sp>
          <p:nvSpPr>
            <p:cNvPr id="10283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0281" name="Picture 29" descr="Picture1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398588"/>
            <a:ext cx="685958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2" name="Picture 47" descr="avatar320552_104315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857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99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10248" grpId="0" animBg="1"/>
      <p:bldP spid="42" grpId="0" bldLvl="0" animBg="1"/>
      <p:bldP spid="42" grpId="1" bldLvl="0" animBg="1"/>
      <p:bldP spid="45" grpId="0" bldLvl="0" animBg="1"/>
      <p:bldP spid="10253" grpId="0" animBg="1"/>
      <p:bldP spid="50" grpId="0" bldLvl="0" animBg="1"/>
      <p:bldP spid="10258" grpId="0" animBg="1"/>
      <p:bldP spid="57" grpId="0" bldLvl="0" animBg="1"/>
      <p:bldP spid="57" grpId="1" bldLvl="0" animBg="1"/>
      <p:bldP spid="10260" grpId="0" animBg="1"/>
      <p:bldP spid="10264" grpId="0" animBg="1"/>
      <p:bldP spid="10264" grpId="1" animBg="1"/>
      <p:bldP spid="10265" grpId="0" animBg="1"/>
      <p:bldP spid="10265" grpId="1" animBg="1"/>
      <p:bldP spid="10266" grpId="0" animBg="1"/>
      <p:bldP spid="10266" grpId="1" animBg="1"/>
      <p:bldP spid="10267" grpId="0" animBg="1"/>
      <p:bldP spid="10267" grpId="1" animBg="1"/>
      <p:bldP spid="10268" grpId="0" animBg="1"/>
      <p:bldP spid="10268" grpId="1" animBg="1"/>
      <p:bldP spid="10269" grpId="0" animBg="1"/>
      <p:bldP spid="10269" grpId="1" animBg="1"/>
      <p:bldP spid="10270" grpId="0" animBg="1"/>
      <p:bldP spid="10270" grpId="1" animBg="1"/>
      <p:bldP spid="10271" grpId="0" animBg="1"/>
      <p:bldP spid="10271" grpId="1" animBg="1"/>
      <p:bldP spid="10272" grpId="0" animBg="1"/>
      <p:bldP spid="10272" grpId="1" animBg="1"/>
      <p:bldP spid="10273" grpId="0" animBg="1"/>
      <p:bldP spid="10273" grpId="1" animBg="1"/>
      <p:bldP spid="10274" grpId="0" animBg="1"/>
      <p:bldP spid="10274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79" grpId="0" animBg="1"/>
      <p:bldP spid="1027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3695700" y="1397000"/>
            <a:ext cx="8496300" cy="1574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8dm,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1267" name="Group 51"/>
          <p:cNvGrpSpPr>
            <a:grpSpLocks/>
          </p:cNvGrpSpPr>
          <p:nvPr/>
        </p:nvGrpSpPr>
        <p:grpSpPr bwMode="auto">
          <a:xfrm>
            <a:off x="2838452" y="857250"/>
            <a:ext cx="239713" cy="5145088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1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978275" y="3238502"/>
            <a:ext cx="3773488" cy="561975"/>
          </a:xfrm>
          <a:prstGeom prst="roundRect">
            <a:avLst>
              <a:gd name="adj" fmla="val 16667"/>
            </a:avLst>
          </a:prstGeom>
          <a:blipFill rotWithShape="1">
            <a:blip r:embed="rId7"/>
            <a:stretch>
              <a:fillRect b="-15217"/>
            </a:stretch>
          </a:blipFill>
          <a:ln w="9525">
            <a:noFill/>
            <a:round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3457575"/>
            <a:ext cx="446088" cy="2619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3267077"/>
            <a:ext cx="112553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33727" y="3321052"/>
            <a:ext cx="6143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272" name="WordArt 226"/>
          <p:cNvSpPr>
            <a:spLocks noChangeArrowheads="1" noChangeShapeType="1" noTextEdit="1"/>
          </p:cNvSpPr>
          <p:nvPr/>
        </p:nvSpPr>
        <p:spPr bwMode="auto">
          <a:xfrm>
            <a:off x="3289300" y="3405188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63988" y="4183065"/>
            <a:ext cx="3783012" cy="561975"/>
          </a:xfrm>
          <a:prstGeom prst="roundRect">
            <a:avLst>
              <a:gd name="adj" fmla="val 16667"/>
            </a:avLst>
          </a:prstGeom>
          <a:blipFill rotWithShape="1">
            <a:blip r:embed="rId11"/>
            <a:stretch>
              <a:fillRect t="-7609" b="-26087"/>
            </a:stretch>
          </a:blipFill>
          <a:ln w="9525"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40" y="4425952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90" y="4210052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19438" y="4265615"/>
            <a:ext cx="6143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277" name="WordArt 226"/>
          <p:cNvSpPr>
            <a:spLocks noChangeArrowheads="1" noChangeShapeType="1" noTextEdit="1"/>
          </p:cNvSpPr>
          <p:nvPr/>
        </p:nvSpPr>
        <p:spPr bwMode="auto">
          <a:xfrm>
            <a:off x="3275015" y="4349752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924300" y="5086352"/>
            <a:ext cx="3784600" cy="563563"/>
          </a:xfrm>
          <a:prstGeom prst="roundRect">
            <a:avLst>
              <a:gd name="adj" fmla="val 16667"/>
            </a:avLst>
          </a:prstGeom>
          <a:blipFill rotWithShape="1">
            <a:blip r:embed="rId12"/>
            <a:stretch>
              <a:fillRect t="-17391" b="-3587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40" y="5322890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90" y="5156202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19438" y="5176840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282" name="WordArt 226"/>
          <p:cNvSpPr>
            <a:spLocks noChangeArrowheads="1" noChangeShapeType="1" noTextEdit="1"/>
          </p:cNvSpPr>
          <p:nvPr/>
        </p:nvSpPr>
        <p:spPr bwMode="auto">
          <a:xfrm>
            <a:off x="3275015" y="5295902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3074990" y="1598615"/>
            <a:ext cx="11572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84" name="WordArt 28"/>
          <p:cNvSpPr>
            <a:spLocks noChangeArrowheads="1" noChangeShapeType="1" noTextEdit="1"/>
          </p:cNvSpPr>
          <p:nvPr/>
        </p:nvSpPr>
        <p:spPr bwMode="auto">
          <a:xfrm>
            <a:off x="3387725" y="1874838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11285" name="WordArt 30"/>
          <p:cNvSpPr>
            <a:spLocks noChangeArrowheads="1" noChangeShapeType="1" noTextEdit="1"/>
          </p:cNvSpPr>
          <p:nvPr/>
        </p:nvSpPr>
        <p:spPr bwMode="auto">
          <a:xfrm>
            <a:off x="3895727" y="844550"/>
            <a:ext cx="4481513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rung chu«ng vµng </a:t>
            </a:r>
          </a:p>
        </p:txBody>
      </p:sp>
      <p:pic>
        <p:nvPicPr>
          <p:cNvPr id="11286" name="Picture 31" descr="people008"/>
          <p:cNvPicPr>
            <a:picLocks noChangeAspect="1" noChangeArrowheads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811713"/>
            <a:ext cx="7286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5" y="685800"/>
            <a:ext cx="12398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8" name="WordArt 33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1289" name="WordArt 34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1290" name="WordArt 35"/>
          <p:cNvSpPr>
            <a:spLocks noChangeArrowheads="1" noChangeShapeType="1" noTextEdit="1"/>
          </p:cNvSpPr>
          <p:nvPr/>
        </p:nvSpPr>
        <p:spPr bwMode="auto">
          <a:xfrm>
            <a:off x="8478838" y="327183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1291" name="WordArt 36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1292" name="WordArt 37"/>
          <p:cNvSpPr>
            <a:spLocks noChangeArrowheads="1" noChangeShapeType="1" noTextEdit="1"/>
          </p:cNvSpPr>
          <p:nvPr/>
        </p:nvSpPr>
        <p:spPr bwMode="auto">
          <a:xfrm>
            <a:off x="8510588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1293" name="WordArt 38"/>
          <p:cNvSpPr>
            <a:spLocks noChangeArrowheads="1" noChangeShapeType="1" noTextEdit="1"/>
          </p:cNvSpPr>
          <p:nvPr/>
        </p:nvSpPr>
        <p:spPr bwMode="auto">
          <a:xfrm>
            <a:off x="8486777" y="329406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1294" name="WordArt 39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1295" name="WordArt 40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1296" name="WordArt 41"/>
          <p:cNvSpPr>
            <a:spLocks noChangeArrowheads="1" noChangeShapeType="1" noTextEdit="1"/>
          </p:cNvSpPr>
          <p:nvPr/>
        </p:nvSpPr>
        <p:spPr bwMode="auto">
          <a:xfrm>
            <a:off x="8478838" y="3282952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1297" name="WordArt 42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1298" name="WordArt 43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1299" name="WordArt 44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11300" name="WordArt 45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11301" name="WordArt 46"/>
          <p:cNvSpPr>
            <a:spLocks noChangeArrowheads="1" noChangeShapeType="1" noTextEdit="1"/>
          </p:cNvSpPr>
          <p:nvPr/>
        </p:nvSpPr>
        <p:spPr bwMode="auto">
          <a:xfrm>
            <a:off x="8467727" y="327977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11302" name="WordArt 47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11303" name="WordArt 48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070850" y="4129090"/>
            <a:ext cx="1316038" cy="885825"/>
            <a:chOff x="4320" y="2928"/>
            <a:chExt cx="1104" cy="1104"/>
          </a:xfrm>
        </p:grpSpPr>
        <p:sp>
          <p:nvSpPr>
            <p:cNvPr id="1130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0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1305" name="Picture 29" descr="Picture1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398588"/>
            <a:ext cx="685958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6" name="Picture 47" descr="avatar320552_104315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694" y="40084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9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11272" grpId="0" animBg="1"/>
      <p:bldP spid="42" grpId="0" bldLvl="0" animBg="1"/>
      <p:bldP spid="42" grpId="1" bldLvl="0" animBg="1"/>
      <p:bldP spid="45" grpId="0" bldLvl="0" animBg="1"/>
      <p:bldP spid="11277" grpId="0" animBg="1"/>
      <p:bldP spid="50" grpId="0" bldLvl="0" animBg="1"/>
      <p:bldP spid="11282" grpId="0" animBg="1"/>
      <p:bldP spid="57" grpId="0" bldLvl="0" animBg="1"/>
      <p:bldP spid="57" grpId="1" bldLvl="0" animBg="1"/>
      <p:bldP spid="11284" grpId="0" animBg="1"/>
      <p:bldP spid="11288" grpId="0" animBg="1"/>
      <p:bldP spid="11288" grpId="1" animBg="1"/>
      <p:bldP spid="11289" grpId="0" animBg="1"/>
      <p:bldP spid="11289" grpId="1" animBg="1"/>
      <p:bldP spid="11290" grpId="0" animBg="1"/>
      <p:bldP spid="11290" grpId="1" animBg="1"/>
      <p:bldP spid="11291" grpId="0" animBg="1"/>
      <p:bldP spid="11291" grpId="1" animBg="1"/>
      <p:bldP spid="11292" grpId="0" animBg="1"/>
      <p:bldP spid="11292" grpId="1" animBg="1"/>
      <p:bldP spid="11293" grpId="0" animBg="1"/>
      <p:bldP spid="11293" grpId="1" animBg="1"/>
      <p:bldP spid="11294" grpId="0" animBg="1"/>
      <p:bldP spid="11294" grpId="1" animBg="1"/>
      <p:bldP spid="11295" grpId="0" animBg="1"/>
      <p:bldP spid="11295" grpId="1" animBg="1"/>
      <p:bldP spid="11296" grpId="0" animBg="1"/>
      <p:bldP spid="11296" grpId="1" animBg="1"/>
      <p:bldP spid="11297" grpId="0" animBg="1"/>
      <p:bldP spid="11297" grpId="1" animBg="1"/>
      <p:bldP spid="11298" grpId="0" animBg="1"/>
      <p:bldP spid="11298" grpId="1" animBg="1"/>
      <p:bldP spid="11299" grpId="0" animBg="1"/>
      <p:bldP spid="11299" grpId="1" animBg="1"/>
      <p:bldP spid="11300" grpId="0" animBg="1"/>
      <p:bldP spid="11300" grpId="1" animBg="1"/>
      <p:bldP spid="11301" grpId="0" animBg="1"/>
      <p:bldP spid="11301" grpId="1" animBg="1"/>
      <p:bldP spid="11302" grpId="0" animBg="1"/>
      <p:bldP spid="11302" grpId="1" animBg="1"/>
      <p:bldP spid="11303" grpId="0" animBg="1"/>
      <p:bldP spid="1130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3714752" y="1397000"/>
            <a:ext cx="6143625" cy="1574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grpSp>
        <p:nvGrpSpPr>
          <p:cNvPr id="12291" name="Group 51"/>
          <p:cNvGrpSpPr>
            <a:grpSpLocks/>
          </p:cNvGrpSpPr>
          <p:nvPr/>
        </p:nvGrpSpPr>
        <p:grpSpPr bwMode="auto">
          <a:xfrm>
            <a:off x="2838452" y="857250"/>
            <a:ext cx="239713" cy="5145088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5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994150" y="3267077"/>
            <a:ext cx="3773488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S= (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a+b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) : h: 2</a:t>
            </a:r>
            <a:endParaRPr lang="en-US" altLang="en-US" sz="3200" b="1" dirty="0">
              <a:solidFill>
                <a:schemeClr val="bg1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3457575"/>
            <a:ext cx="446088" cy="2619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3267077"/>
            <a:ext cx="112553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33727" y="3321052"/>
            <a:ext cx="6143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296" name="WordArt 226"/>
          <p:cNvSpPr>
            <a:spLocks noChangeArrowheads="1" noChangeShapeType="1" noTextEdit="1"/>
          </p:cNvSpPr>
          <p:nvPr/>
        </p:nvSpPr>
        <p:spPr bwMode="auto">
          <a:xfrm>
            <a:off x="3289300" y="3405188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994152" y="4184652"/>
            <a:ext cx="3783013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S= (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a+b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) x h : 2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40" y="4425952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90" y="4210052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19438" y="4265615"/>
            <a:ext cx="6143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301" name="WordArt 226"/>
          <p:cNvSpPr>
            <a:spLocks noChangeArrowheads="1" noChangeShapeType="1" noTextEdit="1"/>
          </p:cNvSpPr>
          <p:nvPr/>
        </p:nvSpPr>
        <p:spPr bwMode="auto">
          <a:xfrm>
            <a:off x="3275015" y="4349752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963988" y="5129215"/>
            <a:ext cx="3783012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 = (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a+b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) x 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40" y="5322890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90" y="5156202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19438" y="5176840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306" name="WordArt 226"/>
          <p:cNvSpPr>
            <a:spLocks noChangeArrowheads="1" noChangeShapeType="1" noTextEdit="1"/>
          </p:cNvSpPr>
          <p:nvPr/>
        </p:nvSpPr>
        <p:spPr bwMode="auto">
          <a:xfrm>
            <a:off x="3275015" y="5295902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3074990" y="1598615"/>
            <a:ext cx="11572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308" name="WordArt 28"/>
          <p:cNvSpPr>
            <a:spLocks noChangeArrowheads="1" noChangeShapeType="1" noTextEdit="1"/>
          </p:cNvSpPr>
          <p:nvPr/>
        </p:nvSpPr>
        <p:spPr bwMode="auto">
          <a:xfrm>
            <a:off x="3409950" y="1885950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  <p:sp>
        <p:nvSpPr>
          <p:cNvPr id="12309" name="WordArt 30"/>
          <p:cNvSpPr>
            <a:spLocks noChangeArrowheads="1" noChangeShapeType="1" noTextEdit="1"/>
          </p:cNvSpPr>
          <p:nvPr/>
        </p:nvSpPr>
        <p:spPr bwMode="auto">
          <a:xfrm>
            <a:off x="3895727" y="844550"/>
            <a:ext cx="4481513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rung chu«ng vµng </a:t>
            </a:r>
          </a:p>
        </p:txBody>
      </p:sp>
      <p:pic>
        <p:nvPicPr>
          <p:cNvPr id="12310" name="Picture 31" descr="people008"/>
          <p:cNvPicPr>
            <a:picLocks noChangeAspect="1" noChangeArrowheads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2" y="4868863"/>
            <a:ext cx="728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5" y="685800"/>
            <a:ext cx="12398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2" name="WordArt 33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2313" name="WordArt 34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2314" name="WordArt 35"/>
          <p:cNvSpPr>
            <a:spLocks noChangeArrowheads="1" noChangeShapeType="1" noTextEdit="1"/>
          </p:cNvSpPr>
          <p:nvPr/>
        </p:nvSpPr>
        <p:spPr bwMode="auto">
          <a:xfrm>
            <a:off x="8478838" y="327183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2315" name="WordArt 36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2316" name="WordArt 37"/>
          <p:cNvSpPr>
            <a:spLocks noChangeArrowheads="1" noChangeShapeType="1" noTextEdit="1"/>
          </p:cNvSpPr>
          <p:nvPr/>
        </p:nvSpPr>
        <p:spPr bwMode="auto">
          <a:xfrm>
            <a:off x="8510588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2317" name="WordArt 38"/>
          <p:cNvSpPr>
            <a:spLocks noChangeArrowheads="1" noChangeShapeType="1" noTextEdit="1"/>
          </p:cNvSpPr>
          <p:nvPr/>
        </p:nvSpPr>
        <p:spPr bwMode="auto">
          <a:xfrm>
            <a:off x="8486777" y="329406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2318" name="WordArt 39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2319" name="WordArt 40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2320" name="WordArt 41"/>
          <p:cNvSpPr>
            <a:spLocks noChangeArrowheads="1" noChangeShapeType="1" noTextEdit="1"/>
          </p:cNvSpPr>
          <p:nvPr/>
        </p:nvSpPr>
        <p:spPr bwMode="auto">
          <a:xfrm>
            <a:off x="8478838" y="3282952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2321" name="WordArt 42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2322" name="WordArt 43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2323" name="WordArt 44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12324" name="WordArt 45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12325" name="WordArt 46"/>
          <p:cNvSpPr>
            <a:spLocks noChangeArrowheads="1" noChangeShapeType="1" noTextEdit="1"/>
          </p:cNvSpPr>
          <p:nvPr/>
        </p:nvSpPr>
        <p:spPr bwMode="auto">
          <a:xfrm>
            <a:off x="8467727" y="327977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12326" name="WordArt 47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12327" name="WordArt 48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070850" y="4129090"/>
            <a:ext cx="1316038" cy="885825"/>
            <a:chOff x="4320" y="2928"/>
            <a:chExt cx="1104" cy="1104"/>
          </a:xfrm>
        </p:grpSpPr>
        <p:sp>
          <p:nvSpPr>
            <p:cNvPr id="1233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2329" name="Picture 29" descr="Picture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398588"/>
            <a:ext cx="685958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Picture 48" descr="avatar320552_104315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857250"/>
            <a:ext cx="91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0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12296" grpId="0" animBg="1"/>
      <p:bldP spid="42" grpId="0" bldLvl="0" animBg="1"/>
      <p:bldP spid="42" grpId="1" bldLvl="0" animBg="1"/>
      <p:bldP spid="45" grpId="0" bldLvl="0" animBg="1"/>
      <p:bldP spid="12301" grpId="0" animBg="1"/>
      <p:bldP spid="50" grpId="0" bldLvl="0" animBg="1"/>
      <p:bldP spid="12306" grpId="0" animBg="1"/>
      <p:bldP spid="57" grpId="0" bldLvl="0" animBg="1"/>
      <p:bldP spid="57" grpId="1" bldLvl="0" animBg="1"/>
      <p:bldP spid="12308" grpId="0" animBg="1"/>
      <p:bldP spid="12312" grpId="0" animBg="1"/>
      <p:bldP spid="12312" grpId="1" animBg="1"/>
      <p:bldP spid="12313" grpId="0" animBg="1"/>
      <p:bldP spid="12313" grpId="1" animBg="1"/>
      <p:bldP spid="12314" grpId="0" animBg="1"/>
      <p:bldP spid="12314" grpId="1" animBg="1"/>
      <p:bldP spid="12315" grpId="0" animBg="1"/>
      <p:bldP spid="12315" grpId="1" animBg="1"/>
      <p:bldP spid="12316" grpId="0" animBg="1"/>
      <p:bldP spid="12316" grpId="1" animBg="1"/>
      <p:bldP spid="12317" grpId="0" animBg="1"/>
      <p:bldP spid="12317" grpId="1" animBg="1"/>
      <p:bldP spid="12318" grpId="0" animBg="1"/>
      <p:bldP spid="12318" grpId="1" animBg="1"/>
      <p:bldP spid="12319" grpId="0" animBg="1"/>
      <p:bldP spid="12319" grpId="1" animBg="1"/>
      <p:bldP spid="12320" grpId="0" animBg="1"/>
      <p:bldP spid="12320" grpId="1" animBg="1"/>
      <p:bldP spid="12321" grpId="0" animBg="1"/>
      <p:bldP spid="12321" grpId="1" animBg="1"/>
      <p:bldP spid="12322" grpId="0" animBg="1"/>
      <p:bldP spid="12322" grpId="1" animBg="1"/>
      <p:bldP spid="12323" grpId="0" animBg="1"/>
      <p:bldP spid="12323" grpId="1" animBg="1"/>
      <p:bldP spid="12324" grpId="0" animBg="1"/>
      <p:bldP spid="12324" grpId="1" animBg="1"/>
      <p:bldP spid="12325" grpId="0" animBg="1"/>
      <p:bldP spid="12325" grpId="1" animBg="1"/>
      <p:bldP spid="12326" grpId="0" animBg="1"/>
      <p:bldP spid="12326" grpId="1" animBg="1"/>
      <p:bldP spid="12327" grpId="0" animBg="1"/>
      <p:bldP spid="1232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3725654" y="1414465"/>
            <a:ext cx="7914961" cy="1524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</a:p>
        </p:txBody>
      </p:sp>
      <p:grpSp>
        <p:nvGrpSpPr>
          <p:cNvPr id="13315" name="Group 51"/>
          <p:cNvGrpSpPr>
            <a:grpSpLocks/>
          </p:cNvGrpSpPr>
          <p:nvPr/>
        </p:nvGrpSpPr>
        <p:grpSpPr bwMode="auto">
          <a:xfrm>
            <a:off x="2838452" y="857250"/>
            <a:ext cx="239713" cy="5145088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5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59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978275" y="3267077"/>
            <a:ext cx="3773488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h= S : (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a+b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alt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3457575"/>
            <a:ext cx="446088" cy="2619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3267077"/>
            <a:ext cx="112553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33727" y="3321052"/>
            <a:ext cx="6143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320" name="WordArt 226"/>
          <p:cNvSpPr>
            <a:spLocks noChangeArrowheads="1" noChangeShapeType="1" noTextEdit="1"/>
          </p:cNvSpPr>
          <p:nvPr/>
        </p:nvSpPr>
        <p:spPr bwMode="auto">
          <a:xfrm>
            <a:off x="3289300" y="3405188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/>
          <p:nvPr/>
        </p:nvSpPr>
        <p:spPr>
          <a:xfrm>
            <a:off x="3963988" y="4183065"/>
            <a:ext cx="3783012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en-US" sz="36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h= Sx 2 : ( a+b)</a:t>
            </a:r>
            <a:endParaRPr lang="en-US" altLang="en-US" sz="3600" noProof="1">
              <a:solidFill>
                <a:schemeClr val="bg1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40" y="4425952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90" y="4210052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19438" y="4265615"/>
            <a:ext cx="6143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325" name="WordArt 226"/>
          <p:cNvSpPr>
            <a:spLocks noChangeArrowheads="1" noChangeShapeType="1" noTextEdit="1"/>
          </p:cNvSpPr>
          <p:nvPr/>
        </p:nvSpPr>
        <p:spPr bwMode="auto">
          <a:xfrm>
            <a:off x="3275015" y="4349752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/>
          <p:nvPr/>
        </p:nvSpPr>
        <p:spPr>
          <a:xfrm>
            <a:off x="3924300" y="5086352"/>
            <a:ext cx="3784600" cy="5635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en-US" sz="36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h= Sx 2: a+b</a:t>
            </a:r>
            <a:endParaRPr lang="en-US" altLang="en-US" sz="4800" b="1" noProof="1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40" y="5322890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90" y="5156202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19438" y="5176840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330" name="WordArt 226"/>
          <p:cNvSpPr>
            <a:spLocks noChangeArrowheads="1" noChangeShapeType="1" noTextEdit="1"/>
          </p:cNvSpPr>
          <p:nvPr/>
        </p:nvSpPr>
        <p:spPr bwMode="auto">
          <a:xfrm>
            <a:off x="3275015" y="5295902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/>
          <p:nvPr/>
        </p:nvSpPr>
        <p:spPr>
          <a:xfrm>
            <a:off x="3074990" y="1598615"/>
            <a:ext cx="11572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32" name="WordArt 28"/>
          <p:cNvSpPr>
            <a:spLocks noChangeArrowheads="1" noChangeShapeType="1" noTextEdit="1"/>
          </p:cNvSpPr>
          <p:nvPr/>
        </p:nvSpPr>
        <p:spPr bwMode="auto">
          <a:xfrm>
            <a:off x="3387725" y="1874838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sp>
        <p:nvSpPr>
          <p:cNvPr id="13333" name="WordArt 30"/>
          <p:cNvSpPr>
            <a:spLocks noChangeArrowheads="1" noChangeShapeType="1" noTextEdit="1"/>
          </p:cNvSpPr>
          <p:nvPr/>
        </p:nvSpPr>
        <p:spPr bwMode="auto">
          <a:xfrm>
            <a:off x="3895727" y="844550"/>
            <a:ext cx="4481513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rung chu«ng vµng </a:t>
            </a:r>
          </a:p>
        </p:txBody>
      </p:sp>
      <p:pic>
        <p:nvPicPr>
          <p:cNvPr id="13334" name="Picture 31" descr="people008"/>
          <p:cNvPicPr>
            <a:picLocks noChangeAspect="1" noChangeArrowheads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5027615"/>
            <a:ext cx="7286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5" y="685800"/>
            <a:ext cx="12398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6" name="WordArt 33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3337" name="WordArt 34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3338" name="WordArt 35"/>
          <p:cNvSpPr>
            <a:spLocks noChangeArrowheads="1" noChangeShapeType="1" noTextEdit="1"/>
          </p:cNvSpPr>
          <p:nvPr/>
        </p:nvSpPr>
        <p:spPr bwMode="auto">
          <a:xfrm>
            <a:off x="8478838" y="327183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3339" name="WordArt 36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3340" name="WordArt 37"/>
          <p:cNvSpPr>
            <a:spLocks noChangeArrowheads="1" noChangeShapeType="1" noTextEdit="1"/>
          </p:cNvSpPr>
          <p:nvPr/>
        </p:nvSpPr>
        <p:spPr bwMode="auto">
          <a:xfrm>
            <a:off x="8510588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3341" name="WordArt 38"/>
          <p:cNvSpPr>
            <a:spLocks noChangeArrowheads="1" noChangeShapeType="1" noTextEdit="1"/>
          </p:cNvSpPr>
          <p:nvPr/>
        </p:nvSpPr>
        <p:spPr bwMode="auto">
          <a:xfrm>
            <a:off x="8486777" y="329406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3342" name="WordArt 39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3343" name="WordArt 40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3344" name="WordArt 41"/>
          <p:cNvSpPr>
            <a:spLocks noChangeArrowheads="1" noChangeShapeType="1" noTextEdit="1"/>
          </p:cNvSpPr>
          <p:nvPr/>
        </p:nvSpPr>
        <p:spPr bwMode="auto">
          <a:xfrm>
            <a:off x="8478838" y="3282952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3345" name="WordArt 42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3346" name="WordArt 43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3347" name="WordArt 44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13348" name="WordArt 45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13349" name="WordArt 46"/>
          <p:cNvSpPr>
            <a:spLocks noChangeArrowheads="1" noChangeShapeType="1" noTextEdit="1"/>
          </p:cNvSpPr>
          <p:nvPr/>
        </p:nvSpPr>
        <p:spPr bwMode="auto">
          <a:xfrm>
            <a:off x="8467727" y="327977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13350" name="WordArt 47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13351" name="WordArt 48"/>
          <p:cNvSpPr>
            <a:spLocks noChangeArrowheads="1" noChangeShapeType="1" noTextEdit="1"/>
          </p:cNvSpPr>
          <p:nvPr/>
        </p:nvSpPr>
        <p:spPr bwMode="auto">
          <a:xfrm>
            <a:off x="8475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070850" y="4129090"/>
            <a:ext cx="1316038" cy="885825"/>
            <a:chOff x="4320" y="2928"/>
            <a:chExt cx="1104" cy="1104"/>
          </a:xfrm>
        </p:grpSpPr>
        <p:sp>
          <p:nvSpPr>
            <p:cNvPr id="1335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5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3353" name="Picture 29" descr="Picture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398588"/>
            <a:ext cx="685958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4" name="Picture 47" descr="avatar320552_104315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857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36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13320" grpId="0" animBg="1"/>
      <p:bldP spid="42" grpId="0" bldLvl="0" animBg="1"/>
      <p:bldP spid="42" grpId="1" bldLvl="0" animBg="1"/>
      <p:bldP spid="45" grpId="0" bldLvl="0" animBg="1"/>
      <p:bldP spid="13325" grpId="0" animBg="1"/>
      <p:bldP spid="50" grpId="0" bldLvl="0" animBg="1"/>
      <p:bldP spid="13330" grpId="0" animBg="1"/>
      <p:bldP spid="57" grpId="0" bldLvl="0" animBg="1"/>
      <p:bldP spid="57" grpId="1" bldLvl="0" animBg="1"/>
      <p:bldP spid="13332" grpId="0" animBg="1"/>
      <p:bldP spid="13336" grpId="0" animBg="1"/>
      <p:bldP spid="13336" grpId="1" animBg="1"/>
      <p:bldP spid="13337" grpId="0" animBg="1"/>
      <p:bldP spid="13337" grpId="1" animBg="1"/>
      <p:bldP spid="13338" grpId="0" animBg="1"/>
      <p:bldP spid="13338" grpId="1" animBg="1"/>
      <p:bldP spid="13339" grpId="0" animBg="1"/>
      <p:bldP spid="13339" grpId="1" animBg="1"/>
      <p:bldP spid="13340" grpId="0" animBg="1"/>
      <p:bldP spid="13340" grpId="1" animBg="1"/>
      <p:bldP spid="13341" grpId="0" animBg="1"/>
      <p:bldP spid="13341" grpId="1" animBg="1"/>
      <p:bldP spid="13342" grpId="0" animBg="1"/>
      <p:bldP spid="13342" grpId="1" animBg="1"/>
      <p:bldP spid="13343" grpId="0" animBg="1"/>
      <p:bldP spid="13343" grpId="1" animBg="1"/>
      <p:bldP spid="13344" grpId="0" animBg="1"/>
      <p:bldP spid="13344" grpId="1" animBg="1"/>
      <p:bldP spid="13345" grpId="0" animBg="1"/>
      <p:bldP spid="13345" grpId="1" animBg="1"/>
      <p:bldP spid="13346" grpId="0" animBg="1"/>
      <p:bldP spid="13346" grpId="1" animBg="1"/>
      <p:bldP spid="13347" grpId="0" animBg="1"/>
      <p:bldP spid="13347" grpId="1" animBg="1"/>
      <p:bldP spid="13348" grpId="0" animBg="1"/>
      <p:bldP spid="13348" grpId="1" animBg="1"/>
      <p:bldP spid="13349" grpId="0" animBg="1"/>
      <p:bldP spid="13349" grpId="1" animBg="1"/>
      <p:bldP spid="13350" grpId="0" animBg="1"/>
      <p:bldP spid="13350" grpId="1" animBg="1"/>
      <p:bldP spid="13351" grpId="0" animBg="1"/>
      <p:bldP spid="1335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3713162" y="1412875"/>
            <a:ext cx="6631309" cy="16573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tìm tổng hai </a:t>
            </a:r>
          </a:p>
          <a:p>
            <a:pPr eaLnBrk="1" hangingPunct="1"/>
            <a:r>
              <a:rPr lang="en-US" altLang="en-US" sz="36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 hình thang là</a:t>
            </a:r>
            <a:r>
              <a:rPr lang="en-US" altLang="en-US" sz="24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noProof="1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2671763" y="868363"/>
            <a:ext cx="239712" cy="51435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8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82" name="Rectangle 35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AutoShape 51"/>
          <p:cNvSpPr/>
          <p:nvPr/>
        </p:nvSpPr>
        <p:spPr>
          <a:xfrm>
            <a:off x="3780235" y="3230166"/>
            <a:ext cx="4551362" cy="6858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en-US" sz="4000" b="1" noProof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(a+b) = S: h</a:t>
            </a:r>
            <a:endParaRPr lang="en-US" altLang="en-US" sz="2800" b="1" noProof="1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333752"/>
            <a:ext cx="446088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2"/>
            <a:ext cx="1125538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990852" y="3222625"/>
            <a:ext cx="614363" cy="45878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344" name="WordArt 226"/>
          <p:cNvSpPr>
            <a:spLocks noChangeArrowheads="1" noChangeShapeType="1" noTextEdit="1"/>
          </p:cNvSpPr>
          <p:nvPr/>
        </p:nvSpPr>
        <p:spPr bwMode="auto">
          <a:xfrm>
            <a:off x="3146425" y="3306763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3" name="AutoShape 51"/>
          <p:cNvSpPr/>
          <p:nvPr/>
        </p:nvSpPr>
        <p:spPr>
          <a:xfrm>
            <a:off x="3810000" y="5112544"/>
            <a:ext cx="5086350" cy="6207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en-US" sz="40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a+b) = S x 2: h</a:t>
            </a:r>
            <a:endParaRPr lang="en-US" altLang="en-US" sz="2800" b="1" noProof="1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5" y="5205415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5" y="5038727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976563" y="4105277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349" name="WordArt 226"/>
          <p:cNvSpPr>
            <a:spLocks noChangeArrowheads="1" noChangeShapeType="1" noTextEdit="1"/>
          </p:cNvSpPr>
          <p:nvPr/>
        </p:nvSpPr>
        <p:spPr bwMode="auto">
          <a:xfrm>
            <a:off x="3132140" y="5176838"/>
            <a:ext cx="344487" cy="2921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3832227" y="4035427"/>
            <a:ext cx="4549775" cy="822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noProof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(a+b) = S: 2 : h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5" y="4238627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5" y="4071938"/>
            <a:ext cx="1125537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WordArt 226"/>
          <p:cNvSpPr>
            <a:spLocks noChangeArrowheads="1" noChangeShapeType="1" noTextEdit="1"/>
          </p:cNvSpPr>
          <p:nvPr/>
        </p:nvSpPr>
        <p:spPr bwMode="auto">
          <a:xfrm>
            <a:off x="3132140" y="4211638"/>
            <a:ext cx="344487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53" name="AutoShape 27"/>
          <p:cNvSpPr/>
          <p:nvPr/>
        </p:nvSpPr>
        <p:spPr>
          <a:xfrm>
            <a:off x="2938465" y="1600202"/>
            <a:ext cx="10429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55" name="WordArt 28"/>
          <p:cNvSpPr>
            <a:spLocks noChangeArrowheads="1" noChangeShapeType="1" noTextEdit="1"/>
          </p:cNvSpPr>
          <p:nvPr/>
        </p:nvSpPr>
        <p:spPr bwMode="auto">
          <a:xfrm>
            <a:off x="3181352" y="1943102"/>
            <a:ext cx="531813" cy="398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</a:p>
        </p:txBody>
      </p:sp>
      <p:pic>
        <p:nvPicPr>
          <p:cNvPr id="14356" name="Picture 29" descr="Picture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12875"/>
            <a:ext cx="6858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7" name="WordArt 30"/>
          <p:cNvSpPr>
            <a:spLocks noChangeArrowheads="1" noChangeShapeType="1" noTextEdit="1"/>
          </p:cNvSpPr>
          <p:nvPr/>
        </p:nvSpPr>
        <p:spPr bwMode="auto">
          <a:xfrm>
            <a:off x="3959227" y="877888"/>
            <a:ext cx="4479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rung chu«ng vµng </a:t>
            </a:r>
          </a:p>
        </p:txBody>
      </p:sp>
      <p:pic>
        <p:nvPicPr>
          <p:cNvPr id="14358" name="Picture 31" descr="people008"/>
          <p:cNvPicPr>
            <a:picLocks noChangeAspect="1" noChangeArrowheads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908550"/>
            <a:ext cx="730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42950"/>
            <a:ext cx="123983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WordArt 33"/>
          <p:cNvSpPr>
            <a:spLocks noChangeArrowheads="1" noChangeShapeType="1" noTextEdit="1"/>
          </p:cNvSpPr>
          <p:nvPr/>
        </p:nvSpPr>
        <p:spPr bwMode="auto">
          <a:xfrm>
            <a:off x="8555038" y="4194177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4361" name="WordArt 34"/>
          <p:cNvSpPr>
            <a:spLocks noChangeArrowheads="1" noChangeShapeType="1" noTextEdit="1"/>
          </p:cNvSpPr>
          <p:nvPr/>
        </p:nvSpPr>
        <p:spPr bwMode="auto">
          <a:xfrm>
            <a:off x="8555038" y="4194177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4362" name="WordArt 35"/>
          <p:cNvSpPr>
            <a:spLocks noChangeArrowheads="1" noChangeShapeType="1" noTextEdit="1"/>
          </p:cNvSpPr>
          <p:nvPr/>
        </p:nvSpPr>
        <p:spPr bwMode="auto">
          <a:xfrm>
            <a:off x="8558213" y="4171952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4363" name="WordArt 36"/>
          <p:cNvSpPr>
            <a:spLocks noChangeArrowheads="1" noChangeShapeType="1" noTextEdit="1"/>
          </p:cNvSpPr>
          <p:nvPr/>
        </p:nvSpPr>
        <p:spPr bwMode="auto">
          <a:xfrm>
            <a:off x="8555038" y="4194177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4364" name="WordArt 37"/>
          <p:cNvSpPr>
            <a:spLocks noChangeArrowheads="1" noChangeShapeType="1" noTextEdit="1"/>
          </p:cNvSpPr>
          <p:nvPr/>
        </p:nvSpPr>
        <p:spPr bwMode="auto">
          <a:xfrm>
            <a:off x="8591552" y="419417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4365" name="WordArt 38"/>
          <p:cNvSpPr>
            <a:spLocks noChangeArrowheads="1" noChangeShapeType="1" noTextEdit="1"/>
          </p:cNvSpPr>
          <p:nvPr/>
        </p:nvSpPr>
        <p:spPr bwMode="auto">
          <a:xfrm>
            <a:off x="8566152" y="419417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4366" name="WordArt 39"/>
          <p:cNvSpPr>
            <a:spLocks noChangeArrowheads="1" noChangeShapeType="1" noTextEdit="1"/>
          </p:cNvSpPr>
          <p:nvPr/>
        </p:nvSpPr>
        <p:spPr bwMode="auto">
          <a:xfrm>
            <a:off x="8555038" y="4194177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4367" name="WordArt 40"/>
          <p:cNvSpPr>
            <a:spLocks noChangeArrowheads="1" noChangeShapeType="1" noTextEdit="1"/>
          </p:cNvSpPr>
          <p:nvPr/>
        </p:nvSpPr>
        <p:spPr bwMode="auto">
          <a:xfrm>
            <a:off x="8555038" y="4194177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4368" name="WordArt 41"/>
          <p:cNvSpPr>
            <a:spLocks noChangeArrowheads="1" noChangeShapeType="1" noTextEdit="1"/>
          </p:cNvSpPr>
          <p:nvPr/>
        </p:nvSpPr>
        <p:spPr bwMode="auto">
          <a:xfrm>
            <a:off x="8558213" y="4183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4369" name="WordArt 42"/>
          <p:cNvSpPr>
            <a:spLocks noChangeArrowheads="1" noChangeShapeType="1" noTextEdit="1"/>
          </p:cNvSpPr>
          <p:nvPr/>
        </p:nvSpPr>
        <p:spPr bwMode="auto">
          <a:xfrm>
            <a:off x="8555038" y="4194177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4370" name="WordArt 43"/>
          <p:cNvSpPr>
            <a:spLocks noChangeArrowheads="1" noChangeShapeType="1" noTextEdit="1"/>
          </p:cNvSpPr>
          <p:nvPr/>
        </p:nvSpPr>
        <p:spPr bwMode="auto">
          <a:xfrm>
            <a:off x="8555038" y="4194177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4371" name="WordArt 44"/>
          <p:cNvSpPr>
            <a:spLocks noChangeArrowheads="1" noChangeShapeType="1" noTextEdit="1"/>
          </p:cNvSpPr>
          <p:nvPr/>
        </p:nvSpPr>
        <p:spPr bwMode="auto">
          <a:xfrm>
            <a:off x="8555038" y="4194177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14372" name="WordArt 45"/>
          <p:cNvSpPr>
            <a:spLocks noChangeArrowheads="1" noChangeShapeType="1" noTextEdit="1"/>
          </p:cNvSpPr>
          <p:nvPr/>
        </p:nvSpPr>
        <p:spPr bwMode="auto">
          <a:xfrm>
            <a:off x="8555038" y="4194177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14373" name="WordArt 46"/>
          <p:cNvSpPr>
            <a:spLocks noChangeArrowheads="1" noChangeShapeType="1" noTextEdit="1"/>
          </p:cNvSpPr>
          <p:nvPr/>
        </p:nvSpPr>
        <p:spPr bwMode="auto">
          <a:xfrm>
            <a:off x="8548688" y="417988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14374" name="WordArt 47"/>
          <p:cNvSpPr>
            <a:spLocks noChangeArrowheads="1" noChangeShapeType="1" noTextEdit="1"/>
          </p:cNvSpPr>
          <p:nvPr/>
        </p:nvSpPr>
        <p:spPr bwMode="auto">
          <a:xfrm>
            <a:off x="8555038" y="4194177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14375" name="WordArt 48"/>
          <p:cNvSpPr>
            <a:spLocks noChangeArrowheads="1" noChangeShapeType="1" noTextEdit="1"/>
          </p:cNvSpPr>
          <p:nvPr/>
        </p:nvSpPr>
        <p:spPr bwMode="auto">
          <a:xfrm>
            <a:off x="8555038" y="4194177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210550" y="2800350"/>
            <a:ext cx="1314450" cy="1314450"/>
            <a:chOff x="4320" y="2928"/>
            <a:chExt cx="1104" cy="1104"/>
          </a:xfrm>
        </p:grpSpPr>
        <p:sp>
          <p:nvSpPr>
            <p:cNvPr id="14378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7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4377" name="Picture 47" descr="avatar320552_104315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5" y="857250"/>
            <a:ext cx="1042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57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2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300"/>
                                    </p:animMotion>
                                    <p:animRot by="1500000">
                                      <p:cBhvr>
                                        <p:cTn id="2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41" grpId="0" bldLvl="0" animBg="1"/>
      <p:bldP spid="14344" grpId="0" animBg="1"/>
      <p:bldP spid="43" grpId="0" bldLvl="0" animBg="1"/>
      <p:bldP spid="43" grpId="1" bldLvl="0" animBg="1"/>
      <p:bldP spid="43" grpId="2" bldLvl="0" animBg="1"/>
      <p:bldP spid="46" grpId="0" bldLvl="0" animBg="1"/>
      <p:bldP spid="14349" grpId="0" animBg="1"/>
      <p:bldP spid="14353" grpId="0" animBg="1"/>
      <p:bldP spid="53" grpId="0" bldLvl="0" animBg="1"/>
      <p:bldP spid="53" grpId="1" bldLvl="0" animBg="1"/>
      <p:bldP spid="14355" grpId="0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69" grpId="1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4" grpId="1" animBg="1"/>
      <p:bldP spid="14375" grpId="0" animBg="1"/>
      <p:bldP spid="1437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3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0" y="1233911"/>
            <a:ext cx="4966298" cy="3131193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76" y="908720"/>
            <a:ext cx="4662760" cy="3024336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3" y="4100256"/>
            <a:ext cx="5352057" cy="2757744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75" y="3855912"/>
            <a:ext cx="4716319" cy="2741440"/>
          </a:xfrm>
          <a:prstGeom prst="rect">
            <a:avLst/>
          </a:prstGeom>
        </p:spPr>
      </p:pic>
      <p:pic>
        <p:nvPicPr>
          <p:cNvPr id="13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131.1456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3182600" y="518160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52435" y="108796"/>
            <a:ext cx="78773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HIỂU BIẾT</a:t>
            </a:r>
          </a:p>
        </p:txBody>
      </p:sp>
      <p:pic>
        <p:nvPicPr>
          <p:cNvPr id="15" name="Picture 1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7" y="5658115"/>
            <a:ext cx="714375" cy="1038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0"/>
            <a:ext cx="714375" cy="1190625"/>
          </a:xfrm>
          <a:prstGeom prst="rect">
            <a:avLst/>
          </a:prstGeom>
        </p:spPr>
      </p:pic>
      <p:sp>
        <p:nvSpPr>
          <p:cNvPr id="12" name="Right Arrow 11">
            <a:hlinkClick r:id="rId17" action="ppaction://hlinksldjump"/>
          </p:cNvPr>
          <p:cNvSpPr/>
          <p:nvPr/>
        </p:nvSpPr>
        <p:spPr>
          <a:xfrm>
            <a:off x="10272463" y="6115023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40" y="3048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Text Box 3"/>
          <p:cNvSpPr txBox="1"/>
          <p:nvPr/>
        </p:nvSpPr>
        <p:spPr>
          <a:xfrm>
            <a:off x="5029200" y="2362211"/>
            <a:ext cx="4572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428038" name="WordArt 6"/>
          <p:cNvSpPr>
            <a:spLocks noChangeArrowheads="1" noChangeShapeType="1" noTextEdit="1"/>
          </p:cNvSpPr>
          <p:nvPr/>
        </p:nvSpPr>
        <p:spPr bwMode="auto">
          <a:xfrm>
            <a:off x="5486400" y="685800"/>
            <a:ext cx="3048000" cy="1066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SÁNG TẠO:</a:t>
            </a:r>
          </a:p>
        </p:txBody>
      </p:sp>
      <p:sp>
        <p:nvSpPr>
          <p:cNvPr id="29701" name="Text Box 6"/>
          <p:cNvSpPr txBox="1"/>
          <p:nvPr/>
        </p:nvSpPr>
        <p:spPr>
          <a:xfrm>
            <a:off x="3810000" y="3733801"/>
            <a:ext cx="434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endParaRPr lang="vi-VN" altLang="en-US" sz="1800" dirty="0">
              <a:solidFill>
                <a:srgbClr val="FF3300"/>
              </a:solidFill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2743200" y="2286000"/>
            <a:ext cx="7924800" cy="3352800"/>
          </a:xfrm>
          <a:prstGeom prst="cloudCallout">
            <a:avLst>
              <a:gd name="adj1" fmla="val -33292"/>
              <a:gd name="adj2" fmla="val 79782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tích,thể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(trang168</a:t>
            </a:r>
            <a:r>
              <a:rPr lang="en-US" sz="2800" b="1" dirty="0">
                <a:solidFill>
                  <a:srgbClr val="FF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8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8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425ED989-6D9E-4903-8A06-9B6219CD7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9567049" y="23885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>
            <a:extLst>
              <a:ext uri="{FF2B5EF4-FFF2-40B4-BE49-F238E27FC236}">
                <a16:creationId xmlns:a16="http://schemas.microsoft.com/office/drawing/2014/main" xmlns="" id="{8C833E70-E14B-49A9-8AFC-188C9DEE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54" y="5479271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>
            <a:extLst>
              <a:ext uri="{FF2B5EF4-FFF2-40B4-BE49-F238E27FC236}">
                <a16:creationId xmlns:a16="http://schemas.microsoft.com/office/drawing/2014/main" xmlns="" id="{8BC47DC6-C7B4-41D7-BEF8-1846A7A2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512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2"/>
            <a:extLst>
              <a:ext uri="{FF2B5EF4-FFF2-40B4-BE49-F238E27FC236}">
                <a16:creationId xmlns:a16="http://schemas.microsoft.com/office/drawing/2014/main" xmlns="" id="{AA5F38CB-E8D9-4040-B1FC-E0446E440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1580075" y="-13090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4">
            <a:extLst>
              <a:ext uri="{FF2B5EF4-FFF2-40B4-BE49-F238E27FC236}">
                <a16:creationId xmlns:a16="http://schemas.microsoft.com/office/drawing/2014/main" xmlns="" id="{A22BD4F2-9B70-4942-AE44-40DB6C8456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1828801"/>
            <a:ext cx="8077200" cy="2995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Right"/>
              <a:lightRig rig="legacyHarsh3" dir="b"/>
            </a:scene3d>
            <a:sp3d extrusionH="8874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HỌC TỐT NHÉ!</a:t>
            </a:r>
          </a:p>
        </p:txBody>
      </p:sp>
      <p:pic>
        <p:nvPicPr>
          <p:cNvPr id="10" name="Picture 16" descr="1174645oad7z9n2ir">
            <a:hlinkClick r:id="rId2"/>
            <a:extLst>
              <a:ext uri="{FF2B5EF4-FFF2-40B4-BE49-F238E27FC236}">
                <a16:creationId xmlns:a16="http://schemas.microsoft.com/office/drawing/2014/main" xmlns="" id="{47F21768-2F65-4BCD-A64B-C0A9C5E6E3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19613"/>
            <a:ext cx="579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floral">
            <a:extLst>
              <a:ext uri="{FF2B5EF4-FFF2-40B4-BE49-F238E27FC236}">
                <a16:creationId xmlns:a16="http://schemas.microsoft.com/office/drawing/2014/main" xmlns="" id="{9CDE4CC3-EF77-4161-B255-FF97396482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87" y="48341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floral">
            <a:extLst>
              <a:ext uri="{FF2B5EF4-FFF2-40B4-BE49-F238E27FC236}">
                <a16:creationId xmlns:a16="http://schemas.microsoft.com/office/drawing/2014/main" xmlns="" id="{38B07DB5-ABEE-4FC2-889F-1D115D655F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299" y="946255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floral">
            <a:extLst>
              <a:ext uri="{FF2B5EF4-FFF2-40B4-BE49-F238E27FC236}">
                <a16:creationId xmlns:a16="http://schemas.microsoft.com/office/drawing/2014/main" xmlns="" id="{319E40A7-A9AF-4698-B7DB-442259CC91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473" y="260455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78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27448" y="908720"/>
            <a:ext cx="11017224" cy="3384376"/>
          </a:xfrm>
          <a:prstGeom prst="roundRect">
            <a:avLst/>
          </a:prstGeom>
          <a:solidFill>
            <a:srgbClr val="92D050">
              <a:alpha val="62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440643"/>
              </p:ext>
            </p:extLst>
          </p:nvPr>
        </p:nvGraphicFramePr>
        <p:xfrm>
          <a:off x="376149" y="1600200"/>
          <a:ext cx="11665296" cy="4243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03550"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CHU 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/>
                        <a:t>DIỆN</a:t>
                      </a:r>
                      <a:r>
                        <a:rPr lang="en-US" sz="4000" baseline="0"/>
                        <a:t> TÍCH</a:t>
                      </a:r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93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10797">
                <a:tc>
                  <a:txBody>
                    <a:bodyPr/>
                    <a:lstStyle/>
                    <a:p>
                      <a:pPr algn="just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4" name="Group 9242"/>
          <p:cNvGrpSpPr>
            <a:grpSpLocks/>
          </p:cNvGrpSpPr>
          <p:nvPr/>
        </p:nvGrpSpPr>
        <p:grpSpPr bwMode="auto">
          <a:xfrm>
            <a:off x="3431705" y="-131109"/>
            <a:ext cx="2572956" cy="1543713"/>
            <a:chOff x="323528" y="1161989"/>
            <a:chExt cx="1656184" cy="1337753"/>
          </a:xfrm>
        </p:grpSpPr>
        <p:sp>
          <p:nvSpPr>
            <p:cNvPr id="5" name="Rectangle 4"/>
            <p:cNvSpPr/>
            <p:nvPr/>
          </p:nvSpPr>
          <p:spPr>
            <a:xfrm>
              <a:off x="610939" y="1636020"/>
              <a:ext cx="1368773" cy="8637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323528" y="1161989"/>
              <a:ext cx="1178314" cy="1196436"/>
              <a:chOff x="323528" y="1161989"/>
              <a:chExt cx="1178314" cy="1196436"/>
            </a:xfrm>
          </p:grpSpPr>
          <p:sp>
            <p:nvSpPr>
              <p:cNvPr id="7" name="TextBox 26"/>
              <p:cNvSpPr txBox="1">
                <a:spLocks noChangeArrowheads="1"/>
              </p:cNvSpPr>
              <p:nvPr/>
            </p:nvSpPr>
            <p:spPr bwMode="auto">
              <a:xfrm>
                <a:off x="1088810" y="1161989"/>
                <a:ext cx="413032" cy="5067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200" dirty="0"/>
                  <a:t>a</a:t>
                </a:r>
              </a:p>
            </p:txBody>
          </p:sp>
          <p:sp>
            <p:nvSpPr>
              <p:cNvPr id="8" name="TextBox 28"/>
              <p:cNvSpPr txBox="1">
                <a:spLocks noChangeArrowheads="1"/>
              </p:cNvSpPr>
              <p:nvPr/>
            </p:nvSpPr>
            <p:spPr bwMode="auto">
              <a:xfrm>
                <a:off x="323528" y="1851670"/>
                <a:ext cx="265388" cy="5067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3200" dirty="0"/>
                  <a:t>b</a:t>
                </a:r>
              </a:p>
            </p:txBody>
          </p:sp>
        </p:grp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23593" y="2884366"/>
            <a:ext cx="32488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(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x 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01520" y="4138587"/>
            <a:ext cx="562712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34577" y="2757029"/>
            <a:ext cx="20730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a x b</a:t>
            </a:r>
          </a:p>
        </p:txBody>
      </p:sp>
      <p:sp>
        <p:nvSpPr>
          <p:cNvPr id="16" name="Right Arrow 15">
            <a:hlinkClick r:id="rId3" action="ppaction://hlinksldjump"/>
          </p:cNvPr>
          <p:cNvSpPr/>
          <p:nvPr/>
        </p:nvSpPr>
        <p:spPr>
          <a:xfrm>
            <a:off x="8616280" y="6254956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1384" y="4138586"/>
            <a:ext cx="56574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80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67408" y="260648"/>
            <a:ext cx="11089232" cy="2376264"/>
          </a:xfrm>
          <a:prstGeom prst="roundRect">
            <a:avLst/>
          </a:prstGeom>
          <a:solidFill>
            <a:srgbClr val="FFFF00">
              <a:alpha val="62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5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5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5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5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5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5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5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5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5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</a:t>
            </a: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999550"/>
              </p:ext>
            </p:extLst>
          </p:nvPr>
        </p:nvGraphicFramePr>
        <p:xfrm>
          <a:off x="1981200" y="1600201"/>
          <a:ext cx="8229600" cy="4493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9769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Cạnh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hình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76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76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03912" y="0"/>
            <a:ext cx="1584176" cy="13412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4862766" y="548680"/>
            <a:ext cx="441146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/>
              <a:t>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62766" y="3492805"/>
            <a:ext cx="32488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P : 4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5560" y="4653136"/>
            <a:ext cx="7920880" cy="1122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ta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6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chia </a:t>
            </a:r>
            <a:r>
              <a:rPr lang="en-US" sz="36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616280" y="6254956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3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1" y="5791201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07368" y="1916832"/>
            <a:ext cx="11233248" cy="2045568"/>
          </a:xfrm>
          <a:prstGeom prst="roundRect">
            <a:avLst/>
          </a:prstGeom>
          <a:solidFill>
            <a:srgbClr val="00B050">
              <a:alpha val="62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384" y="3356992"/>
            <a:ext cx="10657184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83432" y="188640"/>
            <a:ext cx="8455124" cy="268451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8868308" y="6093296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1163</Words>
  <Application>Microsoft Office PowerPoint</Application>
  <PresentationFormat>Custom</PresentationFormat>
  <Paragraphs>271</Paragraphs>
  <Slides>31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.VnTimeH</vt:lpstr>
      <vt:lpstr>Times New Roman</vt:lpstr>
      <vt:lpstr>.VnTime</vt:lpstr>
      <vt:lpstr>VNI-Times</vt:lpstr>
      <vt:lpstr>Calibri</vt:lpstr>
      <vt:lpstr>.VnHelvetInsH</vt:lpstr>
      <vt:lpstr>Cambria Math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THINKPAD</cp:lastModifiedBy>
  <cp:revision>155</cp:revision>
  <dcterms:created xsi:type="dcterms:W3CDTF">2015-03-22T07:25:08Z</dcterms:created>
  <dcterms:modified xsi:type="dcterms:W3CDTF">2024-04-25T07:28:08Z</dcterms:modified>
</cp:coreProperties>
</file>