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11614" r:id="rId2"/>
    <p:sldId id="11615" r:id="rId3"/>
    <p:sldId id="11621" r:id="rId4"/>
    <p:sldId id="274" r:id="rId5"/>
    <p:sldId id="11620" r:id="rId6"/>
    <p:sldId id="2639" r:id="rId7"/>
    <p:sldId id="320" r:id="rId8"/>
    <p:sldId id="11618" r:id="rId9"/>
    <p:sldId id="11617" r:id="rId10"/>
  </p:sldIdLst>
  <p:sldSz cx="12192000" cy="6858000"/>
  <p:notesSz cx="6858000" cy="9144000"/>
  <p:embeddedFontLst>
    <p:embeddedFont>
      <p:font typeface="Cambria Math" panose="02040503050406030204" pitchFamily="18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HP001 4 hàng" panose="020B0604020202020204" charset="0"/>
      <p:regular r:id="rId17"/>
      <p:bold r:id="rId18"/>
    </p:embeddedFont>
    <p:embeddedFont>
      <p:font typeface="等线" panose="020B0604020202020204" charset="-122"/>
      <p:regular r:id="rId19"/>
      <p:bold r:id="rId20"/>
    </p:embeddedFont>
    <p:embeddedFont>
      <p:font typeface="Arial-Rounded" panose="020B0500000000000000" charset="0"/>
      <p:regular r:id="rId21"/>
    </p:embeddedFont>
    <p:embeddedFont>
      <p:font typeface="微软雅黑" panose="020B0503020204020204" pitchFamily="34" charset="-122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E8034-667D-4DFF-A68B-01864F869C82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8EDA5-497A-4249-959B-0ABDEE489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43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046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12192000" cy="6878782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DE255D7-44AA-4582-A961-592298367E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80" y="299546"/>
            <a:ext cx="1456720" cy="14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5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81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4D748D0-FFB0-A4A8-032E-37EEEC0A82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1" y="74646"/>
            <a:ext cx="10518598" cy="633913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D68D8D61-BEB0-4C57-889C-EDFE98618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229" y="4776696"/>
            <a:ext cx="1593005" cy="2006658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E1BC480C-A9F8-8FAB-3857-CFAAD2BDAF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5" name="图片 20">
            <a:extLst>
              <a:ext uri="{FF2B5EF4-FFF2-40B4-BE49-F238E27FC236}">
                <a16:creationId xmlns="" xmlns:a16="http://schemas.microsoft.com/office/drawing/2014/main" id="{766EF17F-7B0E-89CD-91A4-927B5788A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="" xmlns:a16="http://schemas.microsoft.com/office/drawing/2014/main" id="{E12A2720-A698-BCB3-0892-EBE1E3990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875B29C1-306B-52CC-753F-86CB06477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40" y="-99476"/>
            <a:ext cx="1779554" cy="1685442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="" xmlns:a16="http://schemas.microsoft.com/office/drawing/2014/main" id="{7D81261B-2B23-9B1F-38D2-B242F1A9D2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54C2FD-BF59-6FB8-7595-E4E45A04653E}"/>
              </a:ext>
            </a:extLst>
          </p:cNvPr>
          <p:cNvSpPr txBox="1"/>
          <p:nvPr/>
        </p:nvSpPr>
        <p:spPr>
          <a:xfrm>
            <a:off x="901014" y="1661056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="" xmlns:a16="http://schemas.microsoft.com/office/drawing/2014/main" id="{5A14734C-4744-108C-57D6-4BDAC881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59" y="4664404"/>
            <a:ext cx="1447379" cy="1813320"/>
          </a:xfrm>
          <a:prstGeom prst="rect">
            <a:avLst/>
          </a:prstGeom>
        </p:spPr>
      </p:pic>
      <p:pic>
        <p:nvPicPr>
          <p:cNvPr id="16" name="图片 28">
            <a:extLst>
              <a:ext uri="{FF2B5EF4-FFF2-40B4-BE49-F238E27FC236}">
                <a16:creationId xmlns="" xmlns:a16="http://schemas.microsoft.com/office/drawing/2014/main" id="{05D144FC-B700-0E31-FA10-692B6FB6C5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095" y="5172178"/>
            <a:ext cx="2233942" cy="747555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70152F15-9269-6D18-EF68-546A91F62C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0467"/>
            <a:ext cx="2833770" cy="2742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7325D5-ECF6-D040-9BAA-E56F11A299AC}"/>
              </a:ext>
            </a:extLst>
          </p:cNvPr>
          <p:cNvSpPr txBox="1"/>
          <p:nvPr/>
        </p:nvSpPr>
        <p:spPr>
          <a:xfrm>
            <a:off x="923316" y="1656760"/>
            <a:ext cx="9708195" cy="2733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-93"/>
                <a:ea typeface="Arial-Rounded" pitchFamily="34" charset="-93"/>
                <a:cs typeface="Times New Roman" pitchFamily="18" charset="0"/>
              </a:rPr>
              <a:t>Toán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-93"/>
              <a:ea typeface="Arial-Rounded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85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=""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=""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=""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=""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=""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7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181A15D9-8BC7-1208-862D-1207629CA646}"/>
              </a:ext>
            </a:extLst>
          </p:cNvPr>
          <p:cNvSpPr/>
          <p:nvPr/>
        </p:nvSpPr>
        <p:spPr>
          <a:xfrm>
            <a:off x="7501048" y="3833766"/>
            <a:ext cx="1162050" cy="61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204717" y="201627"/>
            <a:ext cx="6037171" cy="1933105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=""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33325"/>
                <a:gd name="adj2" fmla="val 6301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636578" y="3240535"/>
              <a:ext cx="3892326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 8 chấm tròn, chia đều vào các tấm thẻ, mỗi tấm thẻ có 4 chấm tròn. Vậy sẽ có bao nhiêu tấm thẻ?</a:t>
              </a:r>
              <a:endPara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5994950" y="4941761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4 </a:t>
            </a:r>
            <a:r>
              <a:rPr lang="en-US" sz="3600" dirty="0"/>
              <a:t>X</a:t>
            </a:r>
            <a:r>
              <a:rPr lang="en-US" sz="4800" dirty="0"/>
              <a:t> </a:t>
            </a:r>
            <a:r>
              <a:rPr lang="en-US" sz="4800" dirty="0" smtClean="0"/>
              <a:t>2 </a:t>
            </a:r>
            <a:r>
              <a:rPr lang="en-US" sz="4800" dirty="0"/>
              <a:t>= ?</a:t>
            </a:r>
          </a:p>
        </p:txBody>
      </p:sp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="" xmlns:a16="http://schemas.microsoft.com/office/drawing/2014/main" id="{FEF81D37-AE8F-3710-C058-CDBCCE22A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-1035" r="7184" b="-1"/>
          <a:stretch/>
        </p:blipFill>
        <p:spPr>
          <a:xfrm>
            <a:off x="6455220" y="161610"/>
            <a:ext cx="5295409" cy="30774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ED37E00-7ED9-6AAE-DA8A-7DA7981331B3}"/>
              </a:ext>
            </a:extLst>
          </p:cNvPr>
          <p:cNvGrpSpPr/>
          <p:nvPr/>
        </p:nvGrpSpPr>
        <p:grpSpPr>
          <a:xfrm>
            <a:off x="4462390" y="3615274"/>
            <a:ext cx="3172227" cy="1107995"/>
            <a:chOff x="6546822" y="3231847"/>
            <a:chExt cx="2595271" cy="8622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5DCD7E1-B992-7F2D-FF21-FC4859FEC49C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FAF3D4A-5A89-65AB-D392-8780CC7F5618}"/>
                </a:ext>
              </a:extLst>
            </p:cNvPr>
            <p:cNvSpPr txBox="1"/>
            <p:nvPr/>
          </p:nvSpPr>
          <p:spPr>
            <a:xfrm>
              <a:off x="6634452" y="3231847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2 = 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20E7B5-9D3E-3B3F-BC76-291B2D9B339B}"/>
              </a:ext>
            </a:extLst>
          </p:cNvPr>
          <p:cNvGrpSpPr/>
          <p:nvPr/>
        </p:nvGrpSpPr>
        <p:grpSpPr>
          <a:xfrm>
            <a:off x="8779790" y="3607962"/>
            <a:ext cx="3194757" cy="1107995"/>
            <a:chOff x="6546822" y="3226157"/>
            <a:chExt cx="2582501" cy="86225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BF753E92-451C-1E7F-A404-715ECD804087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AA979CA-4B1F-F832-5F88-740F23E09FC8}"/>
                </a:ext>
              </a:extLst>
            </p:cNvPr>
            <p:cNvSpPr txBox="1"/>
            <p:nvPr/>
          </p:nvSpPr>
          <p:spPr>
            <a:xfrm>
              <a:off x="6570687" y="3226157"/>
              <a:ext cx="2558636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: 4 = 2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6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5938D59-4910-4A22-85F0-2FE2D42A5250}"/>
              </a:ext>
            </a:extLst>
          </p:cNvPr>
          <p:cNvGrpSpPr/>
          <p:nvPr/>
        </p:nvGrpSpPr>
        <p:grpSpPr>
          <a:xfrm>
            <a:off x="261055" y="29833"/>
            <a:ext cx="1545736" cy="1500841"/>
            <a:chOff x="915436" y="2429064"/>
            <a:chExt cx="4570964" cy="4449718"/>
          </a:xfrm>
        </p:grpSpPr>
        <p:sp>
          <p:nvSpPr>
            <p:cNvPr id="19" name="Oval 18"/>
            <p:cNvSpPr/>
            <p:nvPr/>
          </p:nvSpPr>
          <p:spPr>
            <a:xfrm>
              <a:off x="1791218" y="3048000"/>
              <a:ext cx="2819400" cy="28194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5436" y="5245808"/>
              <a:ext cx="4570964" cy="163297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" b="278"/>
            <a:stretch>
              <a:fillRect/>
            </a:stretch>
          </p:blipFill>
          <p:spPr>
            <a:xfrm>
              <a:off x="1907542" y="2429064"/>
              <a:ext cx="2677016" cy="2815136"/>
            </a:xfrm>
            <a:prstGeom prst="rect">
              <a:avLst/>
            </a:prstGeom>
          </p:spPr>
        </p:pic>
      </p:grpSp>
      <p:pic>
        <p:nvPicPr>
          <p:cNvPr id="2" name="Picture 1" descr="Table&#10;&#10;Description automatically generated">
            <a:extLst>
              <a:ext uri="{FF2B5EF4-FFF2-40B4-BE49-F238E27FC236}">
                <a16:creationId xmlns="" xmlns:a16="http://schemas.microsoft.com/office/drawing/2014/main" id="{702AE7B8-432E-DD85-4197-B546440BA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13827" r="66998" b="63958"/>
          <a:stretch/>
        </p:blipFill>
        <p:spPr bwMode="auto">
          <a:xfrm>
            <a:off x="1846128" y="29832"/>
            <a:ext cx="3726317" cy="1500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0C5373F2-CA1C-D919-924E-6642913836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0" t="33068" r="35777" b="20108"/>
          <a:stretch/>
        </p:blipFill>
        <p:spPr bwMode="auto">
          <a:xfrm>
            <a:off x="3913290" y="1846537"/>
            <a:ext cx="4185836" cy="4574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="" xmlns:a16="http://schemas.microsoft.com/office/drawing/2014/main" id="{EC7B97DA-2B8B-6AA8-3742-6BEA9D5370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2" t="33653" r="12254" b="20108"/>
          <a:stretch/>
        </p:blipFill>
        <p:spPr bwMode="auto">
          <a:xfrm>
            <a:off x="7700209" y="2010338"/>
            <a:ext cx="3352801" cy="4343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="" xmlns:a16="http://schemas.microsoft.com/office/drawing/2014/main" id="{29BB75F9-1AF1-FBFF-3006-BAC05D64B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32078" r="65263" b="20108"/>
          <a:stretch/>
        </p:blipFill>
        <p:spPr bwMode="auto">
          <a:xfrm>
            <a:off x="0" y="1775377"/>
            <a:ext cx="3726317" cy="4693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6AFA8BF-151C-E0B0-9FA5-8753D0782326}"/>
              </a:ext>
            </a:extLst>
          </p:cNvPr>
          <p:cNvSpPr/>
          <p:nvPr/>
        </p:nvSpPr>
        <p:spPr>
          <a:xfrm>
            <a:off x="2594958" y="2185910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1958715-E504-3ACF-45CE-C6ABD8534B39}"/>
              </a:ext>
            </a:extLst>
          </p:cNvPr>
          <p:cNvSpPr/>
          <p:nvPr/>
        </p:nvSpPr>
        <p:spPr>
          <a:xfrm>
            <a:off x="2529804" y="3640589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2D365B3-4EC5-47CB-C83C-9CDF2BBBFBCF}"/>
              </a:ext>
            </a:extLst>
          </p:cNvPr>
          <p:cNvSpPr/>
          <p:nvPr/>
        </p:nvSpPr>
        <p:spPr>
          <a:xfrm>
            <a:off x="2529804" y="5111310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4A33814-0D9C-B5E2-3222-B434E00F1635}"/>
              </a:ext>
            </a:extLst>
          </p:cNvPr>
          <p:cNvSpPr/>
          <p:nvPr/>
        </p:nvSpPr>
        <p:spPr>
          <a:xfrm>
            <a:off x="6497740" y="2201951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26F9278-B432-955D-B998-E4C7AC6445D6}"/>
              </a:ext>
            </a:extLst>
          </p:cNvPr>
          <p:cNvSpPr/>
          <p:nvPr/>
        </p:nvSpPr>
        <p:spPr>
          <a:xfrm>
            <a:off x="6497740" y="3640589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6256E9FC-9003-3B59-F45C-F8B16500C6E7}"/>
              </a:ext>
            </a:extLst>
          </p:cNvPr>
          <p:cNvSpPr/>
          <p:nvPr/>
        </p:nvSpPr>
        <p:spPr>
          <a:xfrm>
            <a:off x="6475178" y="5097846"/>
            <a:ext cx="1415570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13B8B13D-63EF-C224-6A2E-33783491E3FA}"/>
              </a:ext>
            </a:extLst>
          </p:cNvPr>
          <p:cNvSpPr/>
          <p:nvPr/>
        </p:nvSpPr>
        <p:spPr>
          <a:xfrm>
            <a:off x="10200846" y="2217993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C32F731-DB7A-852A-1AE6-A81461169F2B}"/>
              </a:ext>
            </a:extLst>
          </p:cNvPr>
          <p:cNvSpPr/>
          <p:nvPr/>
        </p:nvSpPr>
        <p:spPr>
          <a:xfrm>
            <a:off x="10200845" y="3640589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4897C9F-13F0-56DB-7993-466AA3659AE0}"/>
              </a:ext>
            </a:extLst>
          </p:cNvPr>
          <p:cNvSpPr/>
          <p:nvPr/>
        </p:nvSpPr>
        <p:spPr>
          <a:xfrm>
            <a:off x="10200845" y="5027493"/>
            <a:ext cx="1846775" cy="109470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="" xmlns:a16="http://schemas.microsoft.com/office/drawing/2014/main" id="{A4704DA5-9468-42FD-9B5C-2A2D3184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5032" y="53726"/>
            <a:ext cx="2790566" cy="19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6BEF715-447B-46CB-9732-B6A0C84ED3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554" y="3830122"/>
            <a:ext cx="2165661" cy="284712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56E1DE32-82D5-4799-8E77-B02EBE5E19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05999" y="3853272"/>
            <a:ext cx="2129426" cy="280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24BF2E-37D5-4FF4-A84C-ABB4376365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4577" y="2167018"/>
            <a:ext cx="6242845" cy="25239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6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61950" y="14391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8">
                <a:extLst>
                  <a:ext uri="{FF2B5EF4-FFF2-40B4-BE49-F238E27FC236}">
                    <a16:creationId xmlns=""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=""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=""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C22246-C0BE-4B84-BBEE-0062CC914A1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4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EEE6F502-4E55-4109-88D7-97562E87DE94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458810E-611C-4994-BF55-9300A2ACE83F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1FD39334-4FE1-43A3-8348-A570A89C39B6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B2854761-E5A9-4998-9622-1262CB7BAFC6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21E5072F-4F01-47BF-8B0B-604EF32C3375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B48A2FBA-51F3-4234-BDB3-66C2A06861E0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30359EC-881A-466B-B929-FFC417579E57}"/>
              </a:ext>
            </a:extLst>
          </p:cNvPr>
          <p:cNvSpPr txBox="1"/>
          <p:nvPr/>
        </p:nvSpPr>
        <p:spPr>
          <a:xfrm>
            <a:off x="2162752" y="316144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20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E71F2CE-56D5-4B53-924C-615ED7320DF2}"/>
              </a:ext>
            </a:extLst>
          </p:cNvPr>
          <p:cNvSpPr txBox="1"/>
          <p:nvPr/>
        </p:nvSpPr>
        <p:spPr>
          <a:xfrm>
            <a:off x="1038861" y="3909830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2AADE651-2629-CF17-31BC-FAE14513C97D}"/>
              </a:ext>
            </a:extLst>
          </p:cNvPr>
          <p:cNvSpPr/>
          <p:nvPr/>
        </p:nvSpPr>
        <p:spPr>
          <a:xfrm>
            <a:off x="600501" y="600501"/>
            <a:ext cx="3780117" cy="191822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3C3FB2D-1511-AB5F-5617-DCF5A769C41C}"/>
              </a:ext>
            </a:extLst>
          </p:cNvPr>
          <p:cNvSpPr txBox="1"/>
          <p:nvPr/>
        </p:nvSpPr>
        <p:spPr>
          <a:xfrm>
            <a:off x="1162616" y="1148657"/>
            <a:ext cx="2903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lang="vi-VN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vi-VN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4</a:t>
            </a:r>
            <a:endParaRPr lang="vi-VN" sz="2800" i="1" dirty="0">
              <a:solidFill>
                <a:schemeClr val="bg1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2321F1-A304-C3F4-44B4-637FA15E4A03}"/>
              </a:ext>
            </a:extLst>
          </p:cNvPr>
          <p:cNvSpPr txBox="1"/>
          <p:nvPr/>
        </p:nvSpPr>
        <p:spPr>
          <a:xfrm>
            <a:off x="1164888" y="1150933"/>
            <a:ext cx="29033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Lập</a:t>
            </a:r>
            <a:r>
              <a:rPr lang="vi-VN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b="1" i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vi-VN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en-US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sz="2800" b="1" i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" panose="020B0604020202020204" pitchFamily="34" charset="0"/>
              </a:rPr>
              <a:t> 4</a:t>
            </a:r>
            <a:endParaRPr lang="vi-VN" sz="2800" b="1" i="1" dirty="0">
              <a:solidFill>
                <a:srgbClr val="002060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2" grpId="0" animBg="1"/>
      <p:bldP spid="33" grpId="0" build="p"/>
      <p:bldP spid="34" grpId="0" animBg="1"/>
      <p:bldP spid="40" grpId="0" animBg="1"/>
      <p:bldP spid="42" grpId="0" animBg="1"/>
      <p:bldP spid="42" grpId="1" animBg="1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264</Words>
  <Application>Microsoft Office PowerPoint</Application>
  <PresentationFormat>Widescreen</PresentationFormat>
  <Paragraphs>56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Cambria Math</vt:lpstr>
      <vt:lpstr>Calibri</vt:lpstr>
      <vt:lpstr>Times New Roman</vt:lpstr>
      <vt:lpstr>#9Slide02 Tieu de dai</vt:lpstr>
      <vt:lpstr>HP001 4 hàng</vt:lpstr>
      <vt:lpstr>等线</vt:lpstr>
      <vt:lpstr>Arial-Rounded</vt:lpstr>
      <vt:lpstr>#9Slide02 Noi dung dai</vt:lpstr>
      <vt:lpstr>微软雅黑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43</cp:revision>
  <dcterms:created xsi:type="dcterms:W3CDTF">2022-05-08T14:13:54Z</dcterms:created>
  <dcterms:modified xsi:type="dcterms:W3CDTF">2022-10-18T16:17:16Z</dcterms:modified>
</cp:coreProperties>
</file>