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73" r:id="rId5"/>
    <p:sldId id="274" r:id="rId6"/>
    <p:sldId id="275" r:id="rId7"/>
    <p:sldId id="276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6" d="100"/>
          <a:sy n="66" d="100"/>
        </p:scale>
        <p:origin x="-480" y="-8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2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9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53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35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100: EM ÔN LẠI NHỮNG GÌ ĐÃ HỌC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100: EM ÔN LẠI NHỮNG GÌ ĐÃ HỌC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881" t="47548" r="31121" b="37011"/>
          <a:stretch/>
        </p:blipFill>
        <p:spPr>
          <a:xfrm>
            <a:off x="2118519" y="2057400"/>
            <a:ext cx="11506200" cy="2057400"/>
          </a:xfrm>
          <a:prstGeom prst="rect">
            <a:avLst/>
          </a:prstGeom>
        </p:spPr>
      </p:pic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10195719" y="5577730"/>
            <a:ext cx="77893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5" name="Text Box 59"/>
          <p:cNvSpPr txBox="1">
            <a:spLocks noChangeArrowheads="1"/>
          </p:cNvSpPr>
          <p:nvPr/>
        </p:nvSpPr>
        <p:spPr bwMode="auto">
          <a:xfrm>
            <a:off x="9941719" y="6149229"/>
            <a:ext cx="406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altLang="vi-VN" sz="4267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60"/>
          <p:cNvSpPr txBox="1">
            <a:spLocks noChangeArrowheads="1"/>
          </p:cNvSpPr>
          <p:nvPr/>
        </p:nvSpPr>
        <p:spPr bwMode="auto">
          <a:xfrm>
            <a:off x="9662319" y="6166163"/>
            <a:ext cx="304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lang="en-US" altLang="vi-VN" sz="4267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9357519" y="6172200"/>
            <a:ext cx="6096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vi-VN" sz="4267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vi-VN" sz="4267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62"/>
          <p:cNvSpPr txBox="1">
            <a:spLocks noChangeArrowheads="1"/>
          </p:cNvSpPr>
          <p:nvPr/>
        </p:nvSpPr>
        <p:spPr bwMode="auto">
          <a:xfrm>
            <a:off x="12862719" y="6096000"/>
            <a:ext cx="914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1" name="Text Box 65"/>
          <p:cNvSpPr txBox="1">
            <a:spLocks noChangeArrowheads="1"/>
          </p:cNvSpPr>
          <p:nvPr/>
        </p:nvSpPr>
        <p:spPr bwMode="auto">
          <a:xfrm>
            <a:off x="9103519" y="4845363"/>
            <a:ext cx="2336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b="1" dirty="0" smtClean="0">
                <a:latin typeface="Times New Roman" panose="02020603050405020304" pitchFamily="18" charset="0"/>
              </a:rPr>
              <a:t>18043</a:t>
            </a:r>
            <a:endParaRPr lang="en-US" altLang="vi-VN" sz="4267" b="1" dirty="0">
              <a:latin typeface="Times New Roman" panose="02020603050405020304" pitchFamily="18" charset="0"/>
            </a:endParaRPr>
          </a:p>
        </p:txBody>
      </p:sp>
      <p:sp>
        <p:nvSpPr>
          <p:cNvPr id="22" name="Text Box 66"/>
          <p:cNvSpPr txBox="1">
            <a:spLocks noChangeArrowheads="1"/>
          </p:cNvSpPr>
          <p:nvPr/>
        </p:nvSpPr>
        <p:spPr bwMode="auto">
          <a:xfrm>
            <a:off x="9103519" y="5454963"/>
            <a:ext cx="1930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b="1" dirty="0" smtClean="0">
                <a:latin typeface="Times New Roman" panose="02020603050405020304" pitchFamily="18" charset="0"/>
              </a:rPr>
              <a:t>42645</a:t>
            </a:r>
            <a:r>
              <a:rPr lang="en-US" altLang="vi-VN" sz="3733" b="1" dirty="0" smtClean="0">
                <a:latin typeface=".VnGothicH" panose="020B7200000000000000" pitchFamily="34" charset="0"/>
              </a:rPr>
              <a:t> </a:t>
            </a:r>
            <a:endParaRPr lang="en-US" altLang="vi-VN" sz="3733" b="1" dirty="0">
              <a:latin typeface=".VnGothicH" panose="020B7200000000000000" pitchFamily="34" charset="0"/>
            </a:endParaRPr>
          </a:p>
        </p:txBody>
      </p:sp>
      <p:sp>
        <p:nvSpPr>
          <p:cNvPr id="23" name="Line 67"/>
          <p:cNvSpPr>
            <a:spLocks noChangeShapeType="1"/>
          </p:cNvSpPr>
          <p:nvPr/>
        </p:nvSpPr>
        <p:spPr bwMode="auto">
          <a:xfrm>
            <a:off x="9205119" y="6166163"/>
            <a:ext cx="132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867"/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8697119" y="5257800"/>
            <a:ext cx="5080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b="1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11719719" y="4817845"/>
            <a:ext cx="1727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b="1" dirty="0" smtClean="0">
                <a:latin typeface="Times New Roman" panose="02020603050405020304" pitchFamily="18" charset="0"/>
              </a:rPr>
              <a:t>58932</a:t>
            </a:r>
            <a:endParaRPr lang="en-US" altLang="vi-VN" sz="4267" b="1" dirty="0">
              <a:latin typeface="Times New Roman" panose="02020603050405020304" pitchFamily="18" charset="0"/>
            </a:endParaRP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11719719" y="5427446"/>
            <a:ext cx="176953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267" b="1" dirty="0" smtClean="0">
                <a:latin typeface="Times New Roman" panose="02020603050405020304" pitchFamily="18" charset="0"/>
              </a:rPr>
              <a:t>21316</a:t>
            </a:r>
            <a:endParaRPr lang="en-US" altLang="vi-VN" sz="4267" b="1" dirty="0">
              <a:latin typeface="Times New Roman" panose="02020603050405020304" pitchFamily="18" charset="0"/>
            </a:endParaRPr>
          </a:p>
        </p:txBody>
      </p:sp>
      <p:sp>
        <p:nvSpPr>
          <p:cNvPr id="27" name="Line 73"/>
          <p:cNvSpPr>
            <a:spLocks noChangeShapeType="1"/>
          </p:cNvSpPr>
          <p:nvPr/>
        </p:nvSpPr>
        <p:spPr bwMode="auto">
          <a:xfrm>
            <a:off x="11440319" y="6102351"/>
            <a:ext cx="1710267" cy="362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867"/>
          </a:p>
        </p:txBody>
      </p:sp>
      <p:sp>
        <p:nvSpPr>
          <p:cNvPr id="28" name="Text Box 74"/>
          <p:cNvSpPr txBox="1">
            <a:spLocks noChangeArrowheads="1"/>
          </p:cNvSpPr>
          <p:nvPr/>
        </p:nvSpPr>
        <p:spPr bwMode="auto">
          <a:xfrm>
            <a:off x="11423386" y="5181600"/>
            <a:ext cx="406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b="1" dirty="0" smtClean="0">
                <a:latin typeface="Times New Roman" panose="02020603050405020304" pitchFamily="18" charset="0"/>
              </a:rPr>
              <a:t>-</a:t>
            </a:r>
            <a:endParaRPr lang="en-US" altLang="vi-VN" sz="4267" b="1" dirty="0">
              <a:latin typeface="Times New Roman" panose="02020603050405020304" pitchFamily="18" charset="0"/>
            </a:endParaRP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3926152" y="5567146"/>
            <a:ext cx="7069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4267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altLang="vi-VN" sz="4267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48"/>
          <p:cNvSpPr txBox="1">
            <a:spLocks noChangeArrowheads="1"/>
          </p:cNvSpPr>
          <p:nvPr/>
        </p:nvSpPr>
        <p:spPr bwMode="auto">
          <a:xfrm>
            <a:off x="6995319" y="5452359"/>
            <a:ext cx="537633" cy="140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 0</a:t>
            </a:r>
          </a:p>
        </p:txBody>
      </p:sp>
      <p:sp>
        <p:nvSpPr>
          <p:cNvPr id="35" name="Text Box 60"/>
          <p:cNvSpPr txBox="1">
            <a:spLocks noChangeArrowheads="1"/>
          </p:cNvSpPr>
          <p:nvPr/>
        </p:nvSpPr>
        <p:spPr bwMode="auto">
          <a:xfrm>
            <a:off x="3337719" y="6144996"/>
            <a:ext cx="304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altLang="vi-VN" sz="4267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62"/>
          <p:cNvSpPr txBox="1">
            <a:spLocks noChangeArrowheads="1"/>
          </p:cNvSpPr>
          <p:nvPr/>
        </p:nvSpPr>
        <p:spPr bwMode="auto">
          <a:xfrm>
            <a:off x="6690519" y="6096000"/>
            <a:ext cx="4529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6411119" y="6096000"/>
            <a:ext cx="5080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9" name="Text Box 64"/>
          <p:cNvSpPr txBox="1">
            <a:spLocks noChangeArrowheads="1"/>
          </p:cNvSpPr>
          <p:nvPr/>
        </p:nvSpPr>
        <p:spPr bwMode="auto">
          <a:xfrm>
            <a:off x="6131719" y="6096000"/>
            <a:ext cx="711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0" name="Text Box 65"/>
          <p:cNvSpPr txBox="1">
            <a:spLocks noChangeArrowheads="1"/>
          </p:cNvSpPr>
          <p:nvPr/>
        </p:nvSpPr>
        <p:spPr bwMode="auto">
          <a:xfrm>
            <a:off x="2876286" y="4866529"/>
            <a:ext cx="2336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b="1" dirty="0" smtClean="0">
                <a:latin typeface="Times New Roman" panose="02020603050405020304" pitchFamily="18" charset="0"/>
              </a:rPr>
              <a:t>40279</a:t>
            </a:r>
            <a:endParaRPr lang="en-US" altLang="vi-VN" sz="4267" b="1" dirty="0">
              <a:latin typeface="Times New Roman" panose="02020603050405020304" pitchFamily="18" charset="0"/>
            </a:endParaRPr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5801519" y="4845363"/>
            <a:ext cx="1727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b="1" dirty="0" smtClean="0">
                <a:latin typeface="Times New Roman" panose="02020603050405020304" pitchFamily="18" charset="0"/>
              </a:rPr>
              <a:t>78175</a:t>
            </a:r>
            <a:endParaRPr lang="en-US" altLang="vi-VN" sz="4267" b="1" dirty="0">
              <a:latin typeface="Times New Roman" panose="02020603050405020304" pitchFamily="18" charset="0"/>
            </a:endParaRPr>
          </a:p>
        </p:txBody>
      </p:sp>
      <p:sp>
        <p:nvSpPr>
          <p:cNvPr id="42" name="Text Box 70"/>
          <p:cNvSpPr txBox="1">
            <a:spLocks noChangeArrowheads="1"/>
          </p:cNvSpPr>
          <p:nvPr/>
        </p:nvSpPr>
        <p:spPr bwMode="auto">
          <a:xfrm>
            <a:off x="5714737" y="5454963"/>
            <a:ext cx="176953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267" b="1" dirty="0">
                <a:latin typeface="Times New Roman" panose="02020603050405020304" pitchFamily="18" charset="0"/>
              </a:rPr>
              <a:t>   </a:t>
            </a:r>
            <a:r>
              <a:rPr lang="en-US" altLang="vi-VN" sz="4267" b="1" dirty="0" smtClean="0">
                <a:latin typeface="Times New Roman" panose="02020603050405020304" pitchFamily="18" charset="0"/>
              </a:rPr>
              <a:t>2155</a:t>
            </a:r>
            <a:endParaRPr lang="en-US" altLang="vi-VN" sz="4267" b="1" dirty="0">
              <a:latin typeface="Times New Roman" panose="02020603050405020304" pitchFamily="18" charset="0"/>
            </a:endParaRPr>
          </a:p>
        </p:txBody>
      </p:sp>
      <p:sp>
        <p:nvSpPr>
          <p:cNvPr id="43" name="Line 73"/>
          <p:cNvSpPr>
            <a:spLocks noChangeShapeType="1"/>
          </p:cNvSpPr>
          <p:nvPr/>
        </p:nvSpPr>
        <p:spPr bwMode="auto">
          <a:xfrm flipV="1">
            <a:off x="5816335" y="6144996"/>
            <a:ext cx="1644649" cy="2116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867"/>
          </a:p>
        </p:txBody>
      </p:sp>
      <p:sp>
        <p:nvSpPr>
          <p:cNvPr id="44" name="Text Box 74"/>
          <p:cNvSpPr txBox="1">
            <a:spLocks noChangeArrowheads="1"/>
          </p:cNvSpPr>
          <p:nvPr/>
        </p:nvSpPr>
        <p:spPr bwMode="auto">
          <a:xfrm>
            <a:off x="5598319" y="5257800"/>
            <a:ext cx="406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b="1" dirty="0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5" name="Text Box 74"/>
          <p:cNvSpPr txBox="1">
            <a:spLocks noChangeArrowheads="1"/>
          </p:cNvSpPr>
          <p:nvPr/>
        </p:nvSpPr>
        <p:spPr bwMode="auto">
          <a:xfrm>
            <a:off x="2626519" y="5334000"/>
            <a:ext cx="406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b="1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46" name="Text Box 70"/>
          <p:cNvSpPr txBox="1">
            <a:spLocks noChangeArrowheads="1"/>
          </p:cNvSpPr>
          <p:nvPr/>
        </p:nvSpPr>
        <p:spPr bwMode="auto">
          <a:xfrm>
            <a:off x="2711186" y="5486400"/>
            <a:ext cx="176953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267" b="1" dirty="0">
                <a:latin typeface="Times New Roman" panose="02020603050405020304" pitchFamily="18" charset="0"/>
              </a:rPr>
              <a:t>   </a:t>
            </a:r>
            <a:r>
              <a:rPr lang="en-US" altLang="vi-VN" sz="4267" b="1" dirty="0" smtClean="0">
                <a:latin typeface="Times New Roman" panose="02020603050405020304" pitchFamily="18" charset="0"/>
              </a:rPr>
              <a:t>1620</a:t>
            </a:r>
            <a:endParaRPr lang="en-US" altLang="vi-VN" sz="4267" b="1" dirty="0">
              <a:latin typeface="Times New Roman" panose="02020603050405020304" pitchFamily="18" charset="0"/>
            </a:endParaRPr>
          </a:p>
        </p:txBody>
      </p:sp>
      <p:sp>
        <p:nvSpPr>
          <p:cNvPr id="47" name="Line 73"/>
          <p:cNvSpPr>
            <a:spLocks noChangeShapeType="1"/>
          </p:cNvSpPr>
          <p:nvPr/>
        </p:nvSpPr>
        <p:spPr bwMode="auto">
          <a:xfrm>
            <a:off x="2956718" y="6248400"/>
            <a:ext cx="1521883" cy="12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867"/>
          </a:p>
        </p:txBody>
      </p:sp>
      <p:sp>
        <p:nvSpPr>
          <p:cNvPr id="48" name="Text Box 47"/>
          <p:cNvSpPr txBox="1">
            <a:spLocks noChangeArrowheads="1"/>
          </p:cNvSpPr>
          <p:nvPr/>
        </p:nvSpPr>
        <p:spPr bwMode="auto">
          <a:xfrm>
            <a:off x="3642519" y="5562600"/>
            <a:ext cx="7069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4267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altLang="vi-VN" sz="4267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60"/>
          <p:cNvSpPr txBox="1">
            <a:spLocks noChangeArrowheads="1"/>
          </p:cNvSpPr>
          <p:nvPr/>
        </p:nvSpPr>
        <p:spPr bwMode="auto">
          <a:xfrm>
            <a:off x="3100652" y="6150114"/>
            <a:ext cx="465667" cy="74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7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0" name="Text Box 60"/>
          <p:cNvSpPr txBox="1">
            <a:spLocks noChangeArrowheads="1"/>
          </p:cNvSpPr>
          <p:nvPr/>
        </p:nvSpPr>
        <p:spPr bwMode="auto">
          <a:xfrm>
            <a:off x="2880519" y="6172200"/>
            <a:ext cx="465667" cy="74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7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altLang="vi-VN" sz="427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 Box 64"/>
          <p:cNvSpPr txBox="1">
            <a:spLocks noChangeArrowheads="1"/>
          </p:cNvSpPr>
          <p:nvPr/>
        </p:nvSpPr>
        <p:spPr bwMode="auto">
          <a:xfrm>
            <a:off x="5852319" y="6096000"/>
            <a:ext cx="711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52" name="Text Box 61"/>
          <p:cNvSpPr txBox="1">
            <a:spLocks noChangeArrowheads="1"/>
          </p:cNvSpPr>
          <p:nvPr/>
        </p:nvSpPr>
        <p:spPr bwMode="auto">
          <a:xfrm>
            <a:off x="9052719" y="6172200"/>
            <a:ext cx="6096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r>
              <a:rPr lang="en-US" altLang="vi-VN" sz="4267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vi-VN" sz="4267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 Box 62"/>
          <p:cNvSpPr txBox="1">
            <a:spLocks noChangeArrowheads="1"/>
          </p:cNvSpPr>
          <p:nvPr/>
        </p:nvSpPr>
        <p:spPr bwMode="auto">
          <a:xfrm>
            <a:off x="12557919" y="6109012"/>
            <a:ext cx="914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4" name="Text Box 62"/>
          <p:cNvSpPr txBox="1">
            <a:spLocks noChangeArrowheads="1"/>
          </p:cNvSpPr>
          <p:nvPr/>
        </p:nvSpPr>
        <p:spPr bwMode="auto">
          <a:xfrm>
            <a:off x="12253119" y="6096000"/>
            <a:ext cx="914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55" name="Text Box 62"/>
          <p:cNvSpPr txBox="1">
            <a:spLocks noChangeArrowheads="1"/>
          </p:cNvSpPr>
          <p:nvPr/>
        </p:nvSpPr>
        <p:spPr bwMode="auto">
          <a:xfrm>
            <a:off x="11948319" y="6096000"/>
            <a:ext cx="914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56" name="Text Box 62"/>
          <p:cNvSpPr txBox="1">
            <a:spLocks noChangeArrowheads="1"/>
          </p:cNvSpPr>
          <p:nvPr/>
        </p:nvSpPr>
        <p:spPr bwMode="auto">
          <a:xfrm>
            <a:off x="11719719" y="6109012"/>
            <a:ext cx="914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21" grpId="0"/>
      <p:bldP spid="22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/>
      <p:bldP spid="45" grpId="0"/>
      <p:bldP spid="46" grpId="0"/>
      <p:bldP spid="47" grpId="0" animBg="1"/>
      <p:bldP spid="4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100: EM ÔN LẠI NHỮNG GÌ ĐÃ HỌC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880" t="46977" r="57981" b="47876"/>
          <a:stretch/>
        </p:blipFill>
        <p:spPr>
          <a:xfrm>
            <a:off x="2118519" y="1905000"/>
            <a:ext cx="35814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722" t="64134" r="31120" b="25000"/>
          <a:stretch/>
        </p:blipFill>
        <p:spPr>
          <a:xfrm>
            <a:off x="2880519" y="2667000"/>
            <a:ext cx="10668000" cy="1447800"/>
          </a:xfrm>
          <a:prstGeom prst="rect">
            <a:avLst/>
          </a:prstGeom>
        </p:spPr>
      </p:pic>
      <p:sp>
        <p:nvSpPr>
          <p:cNvPr id="10" name="Text Box 56"/>
          <p:cNvSpPr txBox="1">
            <a:spLocks noChangeArrowheads="1"/>
          </p:cNvSpPr>
          <p:nvPr/>
        </p:nvSpPr>
        <p:spPr bwMode="auto">
          <a:xfrm>
            <a:off x="3185319" y="6197025"/>
            <a:ext cx="38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5" name="Text Box 46"/>
          <p:cNvSpPr txBox="1">
            <a:spLocks noChangeArrowheads="1"/>
          </p:cNvSpPr>
          <p:nvPr/>
        </p:nvSpPr>
        <p:spPr bwMode="auto">
          <a:xfrm>
            <a:off x="1966119" y="5410200"/>
            <a:ext cx="838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2347119" y="5030212"/>
            <a:ext cx="167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dirty="0" smtClean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2123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7" name="Text Box 47"/>
          <p:cNvSpPr txBox="1">
            <a:spLocks noChangeArrowheads="1"/>
          </p:cNvSpPr>
          <p:nvPr/>
        </p:nvSpPr>
        <p:spPr bwMode="auto">
          <a:xfrm>
            <a:off x="2728119" y="5511225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Line 48"/>
          <p:cNvSpPr>
            <a:spLocks noChangeShapeType="1"/>
          </p:cNvSpPr>
          <p:nvPr/>
        </p:nvSpPr>
        <p:spPr bwMode="auto">
          <a:xfrm flipV="1">
            <a:off x="533400" y="4115811"/>
            <a:ext cx="1066800" cy="793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Line 48"/>
          <p:cNvSpPr>
            <a:spLocks noChangeShapeType="1"/>
          </p:cNvSpPr>
          <p:nvPr/>
        </p:nvSpPr>
        <p:spPr bwMode="auto">
          <a:xfrm flipV="1">
            <a:off x="2423319" y="6172200"/>
            <a:ext cx="1066800" cy="7939"/>
          </a:xfrm>
          <a:prstGeom prst="line">
            <a:avLst/>
          </a:prstGeom>
          <a:ln w="28575">
            <a:solidFill>
              <a:schemeClr val="tx1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56"/>
          <p:cNvSpPr txBox="1">
            <a:spLocks noChangeArrowheads="1"/>
          </p:cNvSpPr>
          <p:nvPr/>
        </p:nvSpPr>
        <p:spPr bwMode="auto">
          <a:xfrm>
            <a:off x="2956719" y="6197025"/>
            <a:ext cx="38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4" name="Text Box 56"/>
          <p:cNvSpPr txBox="1">
            <a:spLocks noChangeArrowheads="1"/>
          </p:cNvSpPr>
          <p:nvPr/>
        </p:nvSpPr>
        <p:spPr bwMode="auto">
          <a:xfrm>
            <a:off x="2728119" y="6197025"/>
            <a:ext cx="38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5" name="Text Box 56"/>
          <p:cNvSpPr txBox="1">
            <a:spLocks noChangeArrowheads="1"/>
          </p:cNvSpPr>
          <p:nvPr/>
        </p:nvSpPr>
        <p:spPr bwMode="auto">
          <a:xfrm>
            <a:off x="2499519" y="6197025"/>
            <a:ext cx="38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5395119" y="6197025"/>
            <a:ext cx="38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4023519" y="5410200"/>
            <a:ext cx="838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8" name="Text Box 45"/>
          <p:cNvSpPr txBox="1">
            <a:spLocks noChangeArrowheads="1"/>
          </p:cNvSpPr>
          <p:nvPr/>
        </p:nvSpPr>
        <p:spPr bwMode="auto">
          <a:xfrm>
            <a:off x="4404519" y="5030212"/>
            <a:ext cx="167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dirty="0" smtClean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12081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4937919" y="5511225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0" name="Line 48"/>
          <p:cNvSpPr>
            <a:spLocks noChangeShapeType="1"/>
          </p:cNvSpPr>
          <p:nvPr/>
        </p:nvSpPr>
        <p:spPr bwMode="auto">
          <a:xfrm flipV="1">
            <a:off x="4480719" y="6180138"/>
            <a:ext cx="1447800" cy="0"/>
          </a:xfrm>
          <a:prstGeom prst="line">
            <a:avLst/>
          </a:prstGeom>
          <a:ln w="28575">
            <a:solidFill>
              <a:schemeClr val="tx1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c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56"/>
          <p:cNvSpPr txBox="1">
            <a:spLocks noChangeArrowheads="1"/>
          </p:cNvSpPr>
          <p:nvPr/>
        </p:nvSpPr>
        <p:spPr bwMode="auto">
          <a:xfrm>
            <a:off x="5166519" y="6197025"/>
            <a:ext cx="38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2" name="Text Box 56"/>
          <p:cNvSpPr txBox="1">
            <a:spLocks noChangeArrowheads="1"/>
          </p:cNvSpPr>
          <p:nvPr/>
        </p:nvSpPr>
        <p:spPr bwMode="auto">
          <a:xfrm>
            <a:off x="4937919" y="6197025"/>
            <a:ext cx="38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3" name="Text Box 56"/>
          <p:cNvSpPr txBox="1">
            <a:spLocks noChangeArrowheads="1"/>
          </p:cNvSpPr>
          <p:nvPr/>
        </p:nvSpPr>
        <p:spPr bwMode="auto">
          <a:xfrm>
            <a:off x="4709319" y="6197025"/>
            <a:ext cx="38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4" name="Text Box 56"/>
          <p:cNvSpPr txBox="1">
            <a:spLocks noChangeArrowheads="1"/>
          </p:cNvSpPr>
          <p:nvPr/>
        </p:nvSpPr>
        <p:spPr bwMode="auto">
          <a:xfrm>
            <a:off x="4480719" y="6197025"/>
            <a:ext cx="38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7909719" y="5105400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7540 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9128919" y="51054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>
            <a:off x="8976519" y="5181599"/>
            <a:ext cx="0" cy="9143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 b="1"/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7909719" y="55258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2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47" name="Text Box 17"/>
          <p:cNvSpPr txBox="1">
            <a:spLocks noChangeArrowheads="1"/>
          </p:cNvSpPr>
          <p:nvPr/>
        </p:nvSpPr>
        <p:spPr bwMode="auto">
          <a:xfrm>
            <a:off x="9128919" y="5715000"/>
            <a:ext cx="30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8138319" y="55258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9357519" y="57150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8138319" y="59830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0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8366919" y="60198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4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9586119" y="57150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8366919" y="65164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4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8595519" y="65164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0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9814719" y="57150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8595519" y="69736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0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67" name="Line 48"/>
          <p:cNvSpPr>
            <a:spLocks noChangeShapeType="1"/>
          </p:cNvSpPr>
          <p:nvPr/>
        </p:nvSpPr>
        <p:spPr bwMode="auto">
          <a:xfrm flipV="1">
            <a:off x="8976519" y="5715000"/>
            <a:ext cx="1447800" cy="0"/>
          </a:xfrm>
          <a:prstGeom prst="line">
            <a:avLst/>
          </a:prstGeom>
          <a:ln w="28575">
            <a:solidFill>
              <a:schemeClr val="tx1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c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11186319" y="5029200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12419 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13015119" y="50292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2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12710319" y="5105399"/>
            <a:ext cx="0" cy="9143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 b="1"/>
          </a:p>
        </p:txBody>
      </p:sp>
      <p:sp>
        <p:nvSpPr>
          <p:cNvPr id="71" name="Text Box 9"/>
          <p:cNvSpPr txBox="1">
            <a:spLocks noChangeArrowheads="1"/>
          </p:cNvSpPr>
          <p:nvPr/>
        </p:nvSpPr>
        <p:spPr bwMode="auto">
          <a:xfrm>
            <a:off x="11338719" y="54496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12786519" y="5638800"/>
            <a:ext cx="30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" name="Text Box 9"/>
          <p:cNvSpPr txBox="1">
            <a:spLocks noChangeArrowheads="1"/>
          </p:cNvSpPr>
          <p:nvPr/>
        </p:nvSpPr>
        <p:spPr bwMode="auto">
          <a:xfrm>
            <a:off x="11567319" y="54496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4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74" name="Text Box 9"/>
          <p:cNvSpPr txBox="1">
            <a:spLocks noChangeArrowheads="1"/>
          </p:cNvSpPr>
          <p:nvPr/>
        </p:nvSpPr>
        <p:spPr bwMode="auto">
          <a:xfrm>
            <a:off x="13015119" y="56388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11567319" y="59068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0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76" name="Text Box 9"/>
          <p:cNvSpPr txBox="1">
            <a:spLocks noChangeArrowheads="1"/>
          </p:cNvSpPr>
          <p:nvPr/>
        </p:nvSpPr>
        <p:spPr bwMode="auto">
          <a:xfrm>
            <a:off x="11795919" y="59436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7" name="Text Box 9"/>
          <p:cNvSpPr txBox="1">
            <a:spLocks noChangeArrowheads="1"/>
          </p:cNvSpPr>
          <p:nvPr/>
        </p:nvSpPr>
        <p:spPr bwMode="auto">
          <a:xfrm>
            <a:off x="13243719" y="56388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11795919" y="64402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anose="02020603050405020304" pitchFamily="18" charset="0"/>
              </a:rPr>
              <a:t>1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79" name="Text Box 9"/>
          <p:cNvSpPr txBox="1">
            <a:spLocks noChangeArrowheads="1"/>
          </p:cNvSpPr>
          <p:nvPr/>
        </p:nvSpPr>
        <p:spPr bwMode="auto">
          <a:xfrm>
            <a:off x="12024519" y="64402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13472319" y="56388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12024519" y="68974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2" name="Line 48"/>
          <p:cNvSpPr>
            <a:spLocks noChangeShapeType="1"/>
          </p:cNvSpPr>
          <p:nvPr/>
        </p:nvSpPr>
        <p:spPr bwMode="auto">
          <a:xfrm flipV="1">
            <a:off x="12710319" y="5638800"/>
            <a:ext cx="1447800" cy="0"/>
          </a:xfrm>
          <a:prstGeom prst="line">
            <a:avLst/>
          </a:prstGeom>
          <a:ln w="28575">
            <a:solidFill>
              <a:schemeClr val="tx1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c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4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2" grpId="0" animBg="1"/>
      <p:bldP spid="27" grpId="0"/>
      <p:bldP spid="29" grpId="0"/>
      <p:bldP spid="30" grpId="0" animBg="1"/>
      <p:bldP spid="35" grpId="0"/>
      <p:bldP spid="36" grpId="0"/>
      <p:bldP spid="37" grpId="0" animBg="1"/>
      <p:bldP spid="39" grpId="0"/>
      <p:bldP spid="47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7" grpId="0" animBg="1"/>
      <p:bldP spid="68" grpId="0"/>
      <p:bldP spid="69" grpId="0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100: EM ÔN LẠI NHỮNG GÌ ĐÃ HỌC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917" t="67708" r="31259" b="21875"/>
          <a:stretch/>
        </p:blipFill>
        <p:spPr>
          <a:xfrm>
            <a:off x="1585119" y="1905000"/>
            <a:ext cx="108204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650" y="3620869"/>
            <a:ext cx="11266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8850" y="3697069"/>
            <a:ext cx="11266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484" y="3657600"/>
            <a:ext cx="1922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23344</a:t>
            </a:r>
          </a:p>
          <a:p>
            <a:pPr eaLnBrk="1" hangingPunct="1"/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884" y="3676471"/>
            <a:ext cx="1922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</a:t>
            </a:r>
          </a:p>
          <a:p>
            <a:pPr eaLnBrk="1" hangingPunct="1"/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319" y="4362271"/>
            <a:ext cx="1922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3884" y="4362271"/>
            <a:ext cx="1922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46688</a:t>
            </a:r>
          </a:p>
          <a:p>
            <a:pPr eaLnBrk="1" hangingPunct="1"/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0684" y="3752671"/>
            <a:ext cx="1922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7884" y="3733800"/>
            <a:ext cx="1922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54629</a:t>
            </a:r>
          </a:p>
          <a:p>
            <a:pPr eaLnBrk="1" hangingPunct="1"/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9484" y="3733800"/>
            <a:ext cx="1922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- 12091</a:t>
            </a:r>
          </a:p>
          <a:p>
            <a:pPr eaLnBrk="1" hangingPunct="1"/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0684" y="4419600"/>
            <a:ext cx="1922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05D01B-0FA4-4FA0-879F-21B043CF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8884" y="4343400"/>
            <a:ext cx="1922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42538</a:t>
            </a:r>
          </a:p>
          <a:p>
            <a:pPr eaLnBrk="1" hangingPunct="1"/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100: EM ÔN LẠI NHỮNG GÌ ĐÃ HỌC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502" t="57292" r="45445" b="30729"/>
          <a:stretch/>
        </p:blipFill>
        <p:spPr>
          <a:xfrm>
            <a:off x="670719" y="1752600"/>
            <a:ext cx="10972799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7086" t="58730" r="31020" b="20188"/>
          <a:stretch/>
        </p:blipFill>
        <p:spPr>
          <a:xfrm>
            <a:off x="11948319" y="1676400"/>
            <a:ext cx="3581400" cy="33528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833519" y="46665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38530" y="506866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4255" y="6012120"/>
            <a:ext cx="567334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75 cm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Chu vi: …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43319" y="4953000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5319" y="5910858"/>
            <a:ext cx="852305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 vi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75 x 4 = 300 (cm)</a:t>
            </a:r>
          </a:p>
          <a:p>
            <a:pPr>
              <a:spcBef>
                <a:spcPts val="6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Ta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300 cm = 3 m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0068" y="8077200"/>
            <a:ext cx="85230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3 m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0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100: EM ÔN LẠI NHỮNG GÌ ĐÃ HỌC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9458" t="53125" r="35943" b="28125"/>
          <a:stretch/>
        </p:blipFill>
        <p:spPr>
          <a:xfrm>
            <a:off x="11643518" y="1693649"/>
            <a:ext cx="4633119" cy="1862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273" t="43014" r="27316" b="47610"/>
          <a:stretch/>
        </p:blipFill>
        <p:spPr>
          <a:xfrm>
            <a:off x="899319" y="1668248"/>
            <a:ext cx="10210800" cy="183695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833519" y="44379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8530" y="41910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5119" y="5257800"/>
            <a:ext cx="408316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21 cm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 9 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85119" y="6950095"/>
            <a:ext cx="384432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… cm</a:t>
            </a:r>
            <a:r>
              <a:rPr lang="en-US" sz="3600" b="1" baseline="30000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74578" y="4343400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5319" y="5307955"/>
            <a:ext cx="8523051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mảnh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21 x 9 = 189 ( cm</a:t>
            </a:r>
            <a:r>
              <a:rPr lang="en-US" sz="3600" b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vi-VN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vi-V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189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cm</a:t>
            </a:r>
            <a:r>
              <a:rPr lang="en-US" sz="3600" b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600" b="1" dirty="0">
              <a:solidFill>
                <a:srgbClr val="0000FF"/>
              </a:solidFill>
              <a:cs typeface="Arial" pitchFamily="34" charset="0"/>
            </a:endParaRPr>
          </a:p>
          <a:p>
            <a:pPr algn="ctr">
              <a:spcBef>
                <a:spcPts val="1800"/>
              </a:spcBef>
            </a:pPr>
            <a:endParaRPr lang="en-US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3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370</Words>
  <Application>Microsoft Office PowerPoint</Application>
  <PresentationFormat>Custom</PresentationFormat>
  <Paragraphs>143</Paragraphs>
  <Slides>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219</cp:revision>
  <dcterms:created xsi:type="dcterms:W3CDTF">2022-07-10T01:37:20Z</dcterms:created>
  <dcterms:modified xsi:type="dcterms:W3CDTF">2022-08-22T09:18:35Z</dcterms:modified>
</cp:coreProperties>
</file>