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80" r:id="rId5"/>
    <p:sldId id="279" r:id="rId6"/>
    <p:sldId id="282" r:id="rId7"/>
    <p:sldId id="395" r:id="rId8"/>
    <p:sldId id="278" r:id="rId9"/>
    <p:sldId id="281" r:id="rId10"/>
    <p:sldId id="396" r:id="rId11"/>
    <p:sldId id="397" r:id="rId12"/>
    <p:sldId id="398" r:id="rId13"/>
    <p:sldId id="274" r:id="rId14"/>
    <p:sldId id="269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A0EA3E"/>
    <a:srgbClr val="80CF17"/>
    <a:srgbClr val="B2CB7F"/>
    <a:srgbClr val="CC0099"/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35: DIỆN TÍCH MỘT HÌNH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C05A6A-EEA0-7BFE-2171-7A05B9E6773C}"/>
              </a:ext>
            </a:extLst>
          </p:cNvPr>
          <p:cNvSpPr txBox="1"/>
          <p:nvPr/>
        </p:nvSpPr>
        <p:spPr>
          <a:xfrm>
            <a:off x="23019" y="1693225"/>
            <a:ext cx="1497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2: 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đây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ô vuông như nhau: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F42219-F305-CC09-B350-5B704476CDCC}"/>
              </a:ext>
            </a:extLst>
          </p:cNvPr>
          <p:cNvSpPr txBox="1"/>
          <p:nvPr/>
        </p:nvSpPr>
        <p:spPr>
          <a:xfrm>
            <a:off x="6928645" y="2438400"/>
            <a:ext cx="89058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nhau?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4471D6A-646B-5F25-430C-500096F9F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9" y="2472553"/>
            <a:ext cx="6770810" cy="44616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A04A14E-8941-2D62-8EBD-F4264413C57D}"/>
              </a:ext>
            </a:extLst>
          </p:cNvPr>
          <p:cNvSpPr txBox="1"/>
          <p:nvPr/>
        </p:nvSpPr>
        <p:spPr>
          <a:xfrm>
            <a:off x="6776245" y="4477506"/>
            <a:ext cx="92758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4 ô vuông.</a:t>
            </a:r>
          </a:p>
          <a:p>
            <a:pPr algn="just"/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 ô vuông.</a:t>
            </a:r>
          </a:p>
          <a:p>
            <a:pPr algn="just"/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4 ô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 ô vuông.</a:t>
            </a:r>
          </a:p>
          <a:p>
            <a:pPr algn="just"/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gồm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4 ô vuông.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bằng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nhau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b)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lớn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hơn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diện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tích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6493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CA3642-A658-7291-4C4E-55582A81BD50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78AE66DE-902B-7AA4-5F3E-974368095FC1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D4C849D-5FC3-9F91-1AE1-8561E8C1D10D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6832E0A-5A89-3D0A-0A70-CA36CFCBCBA0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1B0EE514-CDD9-9834-6BC8-425827DE31B5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5661D74F-C7ED-F8EA-70DD-736B46D16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pic>
        <p:nvPicPr>
          <p:cNvPr id="1026" name="Picture 2" descr="Toán lớp 3 trang 83, 84 Diện tích một hình | Cánh diều">
            <a:extLst>
              <a:ext uri="{FF2B5EF4-FFF2-40B4-BE49-F238E27FC236}">
                <a16:creationId xmlns:a16="http://schemas.microsoft.com/office/drawing/2014/main" xmlns="" id="{0FC13A79-1B0C-B0BA-779C-B46E1F68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2016686"/>
            <a:ext cx="8557580" cy="32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0FB482-C0FC-7463-96D5-03969A80B32E}"/>
              </a:ext>
            </a:extLst>
          </p:cNvPr>
          <p:cNvSpPr txBox="1"/>
          <p:nvPr/>
        </p:nvSpPr>
        <p:spPr>
          <a:xfrm>
            <a:off x="274638" y="1431910"/>
            <a:ext cx="8134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3: Quan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altLang="en-US" sz="32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71DB5A-924C-0252-19C9-E4B3A4A9E318}"/>
              </a:ext>
            </a:extLst>
          </p:cNvPr>
          <p:cNvSpPr txBox="1"/>
          <p:nvPr/>
        </p:nvSpPr>
        <p:spPr>
          <a:xfrm>
            <a:off x="240507" y="5286446"/>
            <a:ext cx="153300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LcParenR"/>
            </a:pPr>
            <a:r>
              <a:rPr lang="vi-VN" sz="3200" dirty="0" err="1">
                <a:solidFill>
                  <a:srgbClr val="000000"/>
                </a:solidFill>
                <a:cs typeface="Arial" panose="020B0604020202020204" pitchFamily="34" charset="0"/>
              </a:rPr>
              <a:t>Trả</a:t>
            </a:r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cs typeface="Arial" panose="020B0604020202020204" pitchFamily="34" charset="0"/>
              </a:rPr>
              <a:t>lời</a:t>
            </a:r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cs typeface="Arial" panose="020B0604020202020204" pitchFamily="34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 câu </a:t>
            </a:r>
            <a:r>
              <a:rPr lang="vi-VN" sz="3200" dirty="0" err="1">
                <a:solidFill>
                  <a:srgbClr val="000000"/>
                </a:solidFill>
                <a:cs typeface="Arial" panose="020B0604020202020204" pitchFamily="34" charset="0"/>
              </a:rPr>
              <a:t>hỏi</a:t>
            </a:r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ô vuông?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ô vuông?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ô vuông?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b) So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85EBDC-51B1-0A3B-C755-F974AAE2CE61}"/>
              </a:ext>
            </a:extLst>
          </p:cNvPr>
          <p:cNvSpPr txBox="1"/>
          <p:nvPr/>
        </p:nvSpPr>
        <p:spPr>
          <a:xfrm>
            <a:off x="225426" y="6252281"/>
            <a:ext cx="14699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ô vuông.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ô vuông.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ô vuông.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0A55F3-22EB-FE0F-07BC-98BF30769861}"/>
              </a:ext>
            </a:extLst>
          </p:cNvPr>
          <p:cNvSpPr txBox="1"/>
          <p:nvPr/>
        </p:nvSpPr>
        <p:spPr>
          <a:xfrm>
            <a:off x="171531" y="7311303"/>
            <a:ext cx="161051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ô vuông như nhau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ô vuông,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ô vuông.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98F235E-16F6-7C99-AF6F-7AA429789883}"/>
              </a:ext>
            </a:extLst>
          </p:cNvPr>
          <p:cNvSpPr txBox="1"/>
          <p:nvPr/>
        </p:nvSpPr>
        <p:spPr>
          <a:xfrm>
            <a:off x="2419899" y="8406825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90450D-343E-1472-6D07-C0BBC11752C8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90886D4-3042-2A44-56BE-71C91227CA63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BB46111-4453-82E2-6CDE-C06DA6FD3113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D5B123E-DC87-D909-B0D6-0C14D52D33DF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F3E27165-239A-DCF7-6AAA-80347C25C7BD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>
            <a:extLst>
              <a:ext uri="{FF2B5EF4-FFF2-40B4-BE49-F238E27FC236}">
                <a16:creationId xmlns:a16="http://schemas.microsoft.com/office/drawing/2014/main" xmlns="" id="{CA71A3B6-697C-4BD6-5AA8-978AAF48D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40456D-4F2C-3EE4-E18A-8972A60D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9" y="2750597"/>
            <a:ext cx="7772400" cy="5369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A316D1-7E86-8C32-91D6-F939D74C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09" y="2362200"/>
            <a:ext cx="7999538" cy="64007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AE65A8-57C0-A87F-A478-96D714C4422E}"/>
              </a:ext>
            </a:extLst>
          </p:cNvPr>
          <p:cNvSpPr txBox="1"/>
          <p:nvPr/>
        </p:nvSpPr>
        <p:spPr>
          <a:xfrm>
            <a:off x="632924" y="1910067"/>
            <a:ext cx="3159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kumimoji="0" lang="en-US" altLang="en-US" sz="36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7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81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DC65F1-4F10-007B-D2EF-A8CECE653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" b="5072"/>
          <a:stretch/>
        </p:blipFill>
        <p:spPr>
          <a:xfrm>
            <a:off x="1963710" y="1981579"/>
            <a:ext cx="13413610" cy="65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xmlns="" id="{092A62AB-AC4D-C0A0-9D5E-1772310D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2" y="2727609"/>
            <a:ext cx="2895600" cy="2819400"/>
          </a:xfrm>
          <a:prstGeom prst="ellipse">
            <a:avLst/>
          </a:prstGeom>
          <a:solidFill>
            <a:srgbClr val="A0EA3E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CE7FB0D2-277F-2DA8-DBA8-E262A39A9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2206" y="3741737"/>
            <a:ext cx="2473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tròn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xmlns="" id="{16121264-F5B8-DF57-2A21-D6FB09C07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469" y="5816600"/>
            <a:ext cx="3352800" cy="2590800"/>
          </a:xfrm>
          <a:prstGeom prst="upArrowCallout">
            <a:avLst>
              <a:gd name="adj1" fmla="val 50000"/>
              <a:gd name="adj2" fmla="val 50000"/>
              <a:gd name="adj3" fmla="val 16667"/>
              <a:gd name="adj4" fmla="val 66667"/>
            </a:avLst>
          </a:prstGeom>
          <a:solidFill>
            <a:srgbClr val="BBE0E3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xmlns="" id="{6EDA31BB-75C4-F372-29EE-824995A8B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919" y="1854200"/>
            <a:ext cx="411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?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xmlns="" id="{5854E0FE-ED04-96B0-5A00-81B1AA8B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456" y="4888955"/>
            <a:ext cx="3124200" cy="3245941"/>
          </a:xfrm>
          <a:prstGeom prst="upArrowCallout">
            <a:avLst>
              <a:gd name="adj1" fmla="val 63272"/>
              <a:gd name="adj2" fmla="val 55855"/>
              <a:gd name="adj3" fmla="val 16667"/>
              <a:gd name="adj4" fmla="val 70742"/>
            </a:avLst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Toàn bộ phần tô màu là diện tích hình chữ nhật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xmlns="" id="{99FC6952-A6CA-F214-C484-B8F48282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94" y="2855912"/>
            <a:ext cx="18049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82" charset="2"/>
              </a:rPr>
              <a:t></a:t>
            </a:r>
            <a:endParaRPr lang="en-US" altLang="en-US" sz="9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A563F0C1-C757-8FDC-A3BC-494AEE98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556" y="1828800"/>
            <a:ext cx="3717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Đây là hình gì?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xmlns="" id="{C5AC4F68-9E16-59FF-74E3-E8CC2B9E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894" y="3548062"/>
            <a:ext cx="99853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82" charset="2"/>
              </a:rPr>
              <a:t></a:t>
            </a:r>
            <a:endParaRPr lang="en-US" altLang="en-US" sz="9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101AE887-678F-89D8-59EB-C67D7D4B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506" y="3567112"/>
            <a:ext cx="3127375" cy="1533525"/>
          </a:xfrm>
          <a:prstGeom prst="rect">
            <a:avLst/>
          </a:prstGeom>
          <a:solidFill>
            <a:srgbClr val="FF66FF">
              <a:alpha val="9294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2 0.01852 L -0.10365 0.15047 L -0.08854 0.01852 L -0.07257 0.15047 L -0.0566 0.01852 L -0.04167 0.15047 L -0.02569 0.01852 L -0.01059 0.15047 L 0.00538 0.01852 L 0.02135 0.15047 L 0.03646 0.01852 L 0.05243 0.15047 L 0.06736 0.01852 L 0.08333 0.15047 L 0.09931 0.01852 L 0.11441 0.15047 L 0.13038 0.01852 " pathEditMode="relative" rAng="0" ptsTypes="FFFFFFFFFFFFFFFFF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2500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/>
      <p:bldP spid="15" grpId="1"/>
      <p:bldP spid="16" grpId="0" animBg="1"/>
      <p:bldP spid="17" grpId="0"/>
      <p:bldP spid="17" grpId="1"/>
      <p:bldP spid="17" grpId="2"/>
      <p:bldP spid="18" grpId="0"/>
      <p:bldP spid="18" grpId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xmlns="" id="{2AC276FF-127B-2320-5A55-9F3F270A3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1941513"/>
            <a:ext cx="2895600" cy="2841625"/>
          </a:xfrm>
          <a:prstGeom prst="ellipse">
            <a:avLst/>
          </a:prstGeom>
          <a:solidFill>
            <a:srgbClr val="A0EA3E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759212BD-714C-D93D-172C-B827F77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900363"/>
            <a:ext cx="2590800" cy="923925"/>
          </a:xfrm>
          <a:prstGeom prst="rect">
            <a:avLst/>
          </a:prstGeom>
          <a:solidFill>
            <a:srgbClr val="FF66FF"/>
          </a:solidFill>
          <a:ln w="38100">
            <a:solidFill>
              <a:srgbClr val="333333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F9038C05-4B3F-56E9-69B7-503BB8C4E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919" y="2900363"/>
            <a:ext cx="981471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nhật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nằm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hoàn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toàn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trong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tròn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0B408B42-E331-F49E-8719-E008EE7C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4932363"/>
            <a:ext cx="151487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Ta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nói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iện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sz="36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nhật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hơn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tròn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3600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3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A3ED047-6235-5883-AE23-A69A3288B895}"/>
              </a:ext>
            </a:extLst>
          </p:cNvPr>
          <p:cNvGrpSpPr>
            <a:grpSpLocks/>
          </p:cNvGrpSpPr>
          <p:nvPr/>
        </p:nvGrpSpPr>
        <p:grpSpPr bwMode="auto">
          <a:xfrm>
            <a:off x="8834919" y="2232025"/>
            <a:ext cx="3071812" cy="3003550"/>
            <a:chOff x="928662" y="2214554"/>
            <a:chExt cx="3071834" cy="3213352"/>
          </a:xfrm>
          <a:solidFill>
            <a:srgbClr val="FFC000"/>
          </a:solidFill>
        </p:grpSpPr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xmlns="" id="{CFDF78B3-2A48-EBD7-72DC-70D49089C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8662" y="2214554"/>
              <a:ext cx="2571768" cy="2500330"/>
              <a:chOff x="928662" y="2571744"/>
              <a:chExt cx="2571768" cy="2500330"/>
            </a:xfrm>
            <a:grpFill/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8749391E-B071-D210-8BE2-7D53E0D85B30}"/>
                  </a:ext>
                </a:extLst>
              </p:cNvPr>
              <p:cNvGrpSpPr/>
              <p:nvPr/>
            </p:nvGrpSpPr>
            <p:grpSpPr>
              <a:xfrm>
                <a:off x="928662" y="2571744"/>
                <a:ext cx="2571768" cy="2500330"/>
                <a:chOff x="928662" y="2571744"/>
                <a:chExt cx="2571768" cy="2500330"/>
              </a:xfrm>
              <a:grpFill/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4588D6B6-C17C-5CBE-8216-8653CB042EB4}"/>
                    </a:ext>
                  </a:extLst>
                </p:cNvPr>
                <p:cNvSpPr/>
                <p:nvPr/>
              </p:nvSpPr>
              <p:spPr>
                <a:xfrm>
                  <a:off x="928662" y="3405187"/>
                  <a:ext cx="2571768" cy="833443"/>
                </a:xfrm>
                <a:prstGeom prst="rect">
                  <a:avLst/>
                </a:prstGeom>
                <a:solidFill>
                  <a:srgbClr val="A0EA3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23B18B54-7281-9AC3-67AC-4BA594023975}"/>
                    </a:ext>
                  </a:extLst>
                </p:cNvPr>
                <p:cNvSpPr/>
                <p:nvPr/>
              </p:nvSpPr>
              <p:spPr>
                <a:xfrm rot="5400000">
                  <a:off x="964381" y="3393281"/>
                  <a:ext cx="2500330" cy="857256"/>
                </a:xfrm>
                <a:prstGeom prst="rect">
                  <a:avLst/>
                </a:prstGeom>
                <a:solidFill>
                  <a:srgbClr val="A0EA3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16B7B9D7-DBCE-313A-2354-AD7F0E73BF25}"/>
                  </a:ext>
                </a:extLst>
              </p:cNvPr>
              <p:cNvCxnSpPr/>
              <p:nvPr/>
            </p:nvCxnSpPr>
            <p:spPr>
              <a:xfrm>
                <a:off x="1785918" y="3429431"/>
                <a:ext cx="857256" cy="1698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6FDFD7CF-38BA-C0D5-BCD5-3A41D9DA1294}"/>
                  </a:ext>
                </a:extLst>
              </p:cNvPr>
              <p:cNvCxnSpPr/>
              <p:nvPr/>
            </p:nvCxnSpPr>
            <p:spPr>
              <a:xfrm flipH="1">
                <a:off x="1785918" y="4212388"/>
                <a:ext cx="857256" cy="1699"/>
              </a:xfrm>
              <a:prstGeom prst="line">
                <a:avLst/>
              </a:prstGeom>
              <a:grpFill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xmlns="" id="{0478E15D-CB4F-EC22-1410-35B19CE70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794" y="4736482"/>
              <a:ext cx="2071702" cy="6914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13935C0-30D3-5FE1-2659-AA7E30D7473D}"/>
              </a:ext>
            </a:extLst>
          </p:cNvPr>
          <p:cNvGrpSpPr>
            <a:grpSpLocks/>
          </p:cNvGrpSpPr>
          <p:nvPr/>
        </p:nvGrpSpPr>
        <p:grpSpPr bwMode="auto">
          <a:xfrm>
            <a:off x="5023165" y="2232025"/>
            <a:ext cx="2643188" cy="3074488"/>
            <a:chOff x="5000628" y="2571744"/>
            <a:chExt cx="2571768" cy="3214489"/>
          </a:xfrm>
        </p:grpSpPr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xmlns="" id="{4809FD1B-25B2-FA18-9B5D-11ACA722B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0628" y="2571744"/>
              <a:ext cx="2571768" cy="2501124"/>
              <a:chOff x="5000628" y="2571744"/>
              <a:chExt cx="2571768" cy="250112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0F4131C5-D01D-B933-70AB-C29576A0BC40}"/>
                  </a:ext>
                </a:extLst>
              </p:cNvPr>
              <p:cNvGrpSpPr/>
              <p:nvPr/>
            </p:nvGrpSpPr>
            <p:grpSpPr>
              <a:xfrm>
                <a:off x="5000628" y="2571744"/>
                <a:ext cx="2571768" cy="2501124"/>
                <a:chOff x="5000628" y="3571876"/>
                <a:chExt cx="1500198" cy="1500992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5EB63C4A-7EA0-BB6F-6D65-D4C49B898F51}"/>
                    </a:ext>
                  </a:extLst>
                </p:cNvPr>
                <p:cNvSpPr/>
                <p:nvPr/>
              </p:nvSpPr>
              <p:spPr>
                <a:xfrm rot="5400000">
                  <a:off x="4500562" y="4071942"/>
                  <a:ext cx="1500198" cy="500066"/>
                </a:xfrm>
                <a:prstGeom prst="rect">
                  <a:avLst/>
                </a:prstGeom>
                <a:solidFill>
                  <a:srgbClr val="A0EA3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FF290D40-CB72-C741-3D8C-E98822375BAA}"/>
                    </a:ext>
                  </a:extLst>
                </p:cNvPr>
                <p:cNvSpPr/>
                <p:nvPr/>
              </p:nvSpPr>
              <p:spPr>
                <a:xfrm>
                  <a:off x="5000628" y="4572008"/>
                  <a:ext cx="1500198" cy="500066"/>
                </a:xfrm>
                <a:prstGeom prst="rect">
                  <a:avLst/>
                </a:prstGeom>
                <a:solidFill>
                  <a:srgbClr val="A0EA3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E2A7B250-2B36-BE94-2BBA-1FDFD7BE4027}"/>
                    </a:ext>
                  </a:extLst>
                </p:cNvPr>
                <p:cNvCxnSpPr/>
                <p:nvPr/>
              </p:nvCxnSpPr>
              <p:spPr>
                <a:xfrm rot="10800000">
                  <a:off x="5000628" y="4071942"/>
                  <a:ext cx="500066" cy="1588"/>
                </a:xfrm>
                <a:prstGeom prst="line">
                  <a:avLst/>
                </a:prstGeom>
                <a:solidFill>
                  <a:srgbClr val="A0EA3E"/>
                </a:solidFill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899EDD16-74B6-F7E5-8FDD-F15007A2938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5749933" y="4822041"/>
                  <a:ext cx="500860" cy="794"/>
                </a:xfrm>
                <a:prstGeom prst="line">
                  <a:avLst/>
                </a:prstGeom>
                <a:grpFill/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4D9FF825-AB34-73A9-A1A1-6F7D3F8F4D4B}"/>
                  </a:ext>
                </a:extLst>
              </p:cNvPr>
              <p:cNvCxnSpPr/>
              <p:nvPr/>
            </p:nvCxnSpPr>
            <p:spPr>
              <a:xfrm rot="16200000" flipH="1">
                <a:off x="5442049" y="4655668"/>
                <a:ext cx="833214" cy="154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xmlns="" id="{28695DD3-95AC-5F38-CBD3-89C2B8815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6948" y="5110699"/>
              <a:ext cx="1570864" cy="67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3CB7CE4-2390-3E4D-27E0-3BCD90B8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7" y="5410200"/>
            <a:ext cx="9111458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5 ô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5 ô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vuông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1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6" name="Group 26">
            <a:extLst>
              <a:ext uri="{FF2B5EF4-FFF2-40B4-BE49-F238E27FC236}">
                <a16:creationId xmlns:a16="http://schemas.microsoft.com/office/drawing/2014/main" xmlns="" id="{83AB6CF1-4D72-8B3E-9305-D88515CC7A5D}"/>
              </a:ext>
            </a:extLst>
          </p:cNvPr>
          <p:cNvGrpSpPr>
            <a:grpSpLocks/>
          </p:cNvGrpSpPr>
          <p:nvPr/>
        </p:nvGrpSpPr>
        <p:grpSpPr bwMode="auto">
          <a:xfrm>
            <a:off x="2738704" y="3351094"/>
            <a:ext cx="969433" cy="1462616"/>
            <a:chOff x="480" y="3264"/>
            <a:chExt cx="458" cy="691"/>
          </a:xfrm>
        </p:grpSpPr>
        <p:sp>
          <p:nvSpPr>
            <p:cNvPr id="6177" name="Rectangle 27">
              <a:extLst>
                <a:ext uri="{FF2B5EF4-FFF2-40B4-BE49-F238E27FC236}">
                  <a16:creationId xmlns:a16="http://schemas.microsoft.com/office/drawing/2014/main" xmlns="" id="{96F0BD2B-D8E2-7CBB-5CE3-C2D98B84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264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8" name="Rectangle 28">
              <a:extLst>
                <a:ext uri="{FF2B5EF4-FFF2-40B4-BE49-F238E27FC236}">
                  <a16:creationId xmlns:a16="http://schemas.microsoft.com/office/drawing/2014/main" xmlns="" id="{923325CE-F0D9-8417-F67D-9DA30491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3264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9" name="Rectangle 29">
              <a:extLst>
                <a:ext uri="{FF2B5EF4-FFF2-40B4-BE49-F238E27FC236}">
                  <a16:creationId xmlns:a16="http://schemas.microsoft.com/office/drawing/2014/main" xmlns="" id="{87E5C04D-7881-E738-4AB4-5ACB4CD57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494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80" name="Rectangle 30">
              <a:extLst>
                <a:ext uri="{FF2B5EF4-FFF2-40B4-BE49-F238E27FC236}">
                  <a16:creationId xmlns:a16="http://schemas.microsoft.com/office/drawing/2014/main" xmlns="" id="{772B12A0-0532-DCF5-632F-8DD63338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725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81" name="Rectangle 31">
              <a:extLst>
                <a:ext uri="{FF2B5EF4-FFF2-40B4-BE49-F238E27FC236}">
                  <a16:creationId xmlns:a16="http://schemas.microsoft.com/office/drawing/2014/main" xmlns="" id="{73E089E1-4463-61A9-806A-B4813C7B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3494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82" name="Rectangle 32">
              <a:extLst>
                <a:ext uri="{FF2B5EF4-FFF2-40B4-BE49-F238E27FC236}">
                  <a16:creationId xmlns:a16="http://schemas.microsoft.com/office/drawing/2014/main" xmlns="" id="{9995C720-CD39-AAEE-DACB-0EBC94FD4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3725"/>
              <a:ext cx="230" cy="230"/>
            </a:xfrm>
            <a:prstGeom prst="rect">
              <a:avLst/>
            </a:prstGeom>
            <a:solidFill>
              <a:srgbClr val="A0EA3E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</p:grpSp>
      <p:grpSp>
        <p:nvGrpSpPr>
          <p:cNvPr id="10273" name="Group 33">
            <a:extLst>
              <a:ext uri="{FF2B5EF4-FFF2-40B4-BE49-F238E27FC236}">
                <a16:creationId xmlns:a16="http://schemas.microsoft.com/office/drawing/2014/main" xmlns="" id="{1A458123-3939-88B9-B0F7-E4F29E006489}"/>
              </a:ext>
            </a:extLst>
          </p:cNvPr>
          <p:cNvGrpSpPr>
            <a:grpSpLocks/>
          </p:cNvGrpSpPr>
          <p:nvPr/>
        </p:nvGrpSpPr>
        <p:grpSpPr bwMode="auto">
          <a:xfrm>
            <a:off x="3708137" y="3837928"/>
            <a:ext cx="971549" cy="975783"/>
            <a:chOff x="936" y="3494"/>
            <a:chExt cx="459" cy="461"/>
          </a:xfrm>
          <a:solidFill>
            <a:srgbClr val="FF66FF"/>
          </a:solidFill>
        </p:grpSpPr>
        <p:sp>
          <p:nvSpPr>
            <p:cNvPr id="6169" name="Rectangle 34">
              <a:extLst>
                <a:ext uri="{FF2B5EF4-FFF2-40B4-BE49-F238E27FC236}">
                  <a16:creationId xmlns:a16="http://schemas.microsoft.com/office/drawing/2014/main" xmlns="" id="{AF6F4EFC-A49D-E67C-480E-FD765E36A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3494"/>
              <a:ext cx="230" cy="2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0" name="Rectangle 35">
              <a:extLst>
                <a:ext uri="{FF2B5EF4-FFF2-40B4-BE49-F238E27FC236}">
                  <a16:creationId xmlns:a16="http://schemas.microsoft.com/office/drawing/2014/main" xmlns="" id="{A325D132-9397-7345-1000-5F55F71CD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494"/>
              <a:ext cx="230" cy="2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1" name="Rectangle 36">
              <a:extLst>
                <a:ext uri="{FF2B5EF4-FFF2-40B4-BE49-F238E27FC236}">
                  <a16:creationId xmlns:a16="http://schemas.microsoft.com/office/drawing/2014/main" xmlns="" id="{B00A22C5-E52B-AFBD-9F55-6A56EB1BC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3725"/>
              <a:ext cx="230" cy="2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2" name="Rectangle 37">
              <a:extLst>
                <a:ext uri="{FF2B5EF4-FFF2-40B4-BE49-F238E27FC236}">
                  <a16:creationId xmlns:a16="http://schemas.microsoft.com/office/drawing/2014/main" xmlns="" id="{7EB4A7DB-E1C4-276C-C60E-26918801E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" y="3725"/>
              <a:ext cx="230" cy="2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3" name="Rectangle 38">
              <a:extLst>
                <a:ext uri="{FF2B5EF4-FFF2-40B4-BE49-F238E27FC236}">
                  <a16:creationId xmlns:a16="http://schemas.microsoft.com/office/drawing/2014/main" xmlns="" id="{385C92AE-10CA-8AD4-68A3-A05D0F5B1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" y="3494"/>
              <a:ext cx="230" cy="23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4" name="Rectangle 39">
              <a:extLst>
                <a:ext uri="{FF2B5EF4-FFF2-40B4-BE49-F238E27FC236}">
                  <a16:creationId xmlns:a16="http://schemas.microsoft.com/office/drawing/2014/main" xmlns="" id="{0EE03D48-8052-C3BD-28A4-19962826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" y="3494"/>
              <a:ext cx="230" cy="23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5" name="Rectangle 40">
              <a:extLst>
                <a:ext uri="{FF2B5EF4-FFF2-40B4-BE49-F238E27FC236}">
                  <a16:creationId xmlns:a16="http://schemas.microsoft.com/office/drawing/2014/main" xmlns="" id="{8A594AC5-2E10-4BA5-0187-B73DFDBFF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" y="3725"/>
              <a:ext cx="230" cy="23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  <p:sp>
          <p:nvSpPr>
            <p:cNvPr id="6176" name="Rectangle 41">
              <a:extLst>
                <a:ext uri="{FF2B5EF4-FFF2-40B4-BE49-F238E27FC236}">
                  <a16:creationId xmlns:a16="http://schemas.microsoft.com/office/drawing/2014/main" xmlns="" id="{77B13B69-0D92-CE43-D41D-D7EA6930A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" y="3725"/>
              <a:ext cx="230" cy="23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867"/>
            </a:p>
          </p:txBody>
        </p:sp>
      </p:grpSp>
      <p:grpSp>
        <p:nvGrpSpPr>
          <p:cNvPr id="10282" name="Group 42">
            <a:extLst>
              <a:ext uri="{FF2B5EF4-FFF2-40B4-BE49-F238E27FC236}">
                <a16:creationId xmlns:a16="http://schemas.microsoft.com/office/drawing/2014/main" xmlns="" id="{32DC2F5D-1EA4-BE90-D493-4AABACB2A60F}"/>
              </a:ext>
            </a:extLst>
          </p:cNvPr>
          <p:cNvGrpSpPr>
            <a:grpSpLocks/>
          </p:cNvGrpSpPr>
          <p:nvPr/>
        </p:nvGrpSpPr>
        <p:grpSpPr bwMode="auto">
          <a:xfrm>
            <a:off x="2753520" y="3332044"/>
            <a:ext cx="1930400" cy="2017183"/>
            <a:chOff x="344" y="3252"/>
            <a:chExt cx="912" cy="953"/>
          </a:xfrm>
        </p:grpSpPr>
        <p:grpSp>
          <p:nvGrpSpPr>
            <p:cNvPr id="6153" name="Group 43">
              <a:extLst>
                <a:ext uri="{FF2B5EF4-FFF2-40B4-BE49-F238E27FC236}">
                  <a16:creationId xmlns:a16="http://schemas.microsoft.com/office/drawing/2014/main" xmlns="" id="{8F8A8391-BC51-32E3-863D-67E67094C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" y="3252"/>
              <a:ext cx="458" cy="691"/>
              <a:chOff x="480" y="3264"/>
              <a:chExt cx="458" cy="691"/>
            </a:xfrm>
          </p:grpSpPr>
          <p:sp>
            <p:nvSpPr>
              <p:cNvPr id="6163" name="Rectangle 44">
                <a:extLst>
                  <a:ext uri="{FF2B5EF4-FFF2-40B4-BE49-F238E27FC236}">
                    <a16:creationId xmlns:a16="http://schemas.microsoft.com/office/drawing/2014/main" xmlns="" id="{A3AFFD40-6AE3-50D8-6235-064CA8593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264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  <p:sp>
            <p:nvSpPr>
              <p:cNvPr id="6164" name="Rectangle 45">
                <a:extLst>
                  <a:ext uri="{FF2B5EF4-FFF2-40B4-BE49-F238E27FC236}">
                    <a16:creationId xmlns:a16="http://schemas.microsoft.com/office/drawing/2014/main" xmlns="" id="{FE5731E6-D83F-13A6-A03D-3F3C3236E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3264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 dirty="0"/>
              </a:p>
            </p:txBody>
          </p:sp>
          <p:sp>
            <p:nvSpPr>
              <p:cNvPr id="6165" name="Rectangle 46">
                <a:extLst>
                  <a:ext uri="{FF2B5EF4-FFF2-40B4-BE49-F238E27FC236}">
                    <a16:creationId xmlns:a16="http://schemas.microsoft.com/office/drawing/2014/main" xmlns="" id="{C59E68EE-B766-AD08-4809-76E4DC007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494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  <p:sp>
            <p:nvSpPr>
              <p:cNvPr id="6166" name="Rectangle 47">
                <a:extLst>
                  <a:ext uri="{FF2B5EF4-FFF2-40B4-BE49-F238E27FC236}">
                    <a16:creationId xmlns:a16="http://schemas.microsoft.com/office/drawing/2014/main" xmlns="" id="{CA50A24F-FEB7-2BB7-5B65-7688BA7BF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3725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  <p:sp>
            <p:nvSpPr>
              <p:cNvPr id="6167" name="Rectangle 48">
                <a:extLst>
                  <a:ext uri="{FF2B5EF4-FFF2-40B4-BE49-F238E27FC236}">
                    <a16:creationId xmlns:a16="http://schemas.microsoft.com/office/drawing/2014/main" xmlns="" id="{5F268E8C-9F36-AD71-5633-CD13A3720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3494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  <p:sp>
            <p:nvSpPr>
              <p:cNvPr id="6168" name="Rectangle 49">
                <a:extLst>
                  <a:ext uri="{FF2B5EF4-FFF2-40B4-BE49-F238E27FC236}">
                    <a16:creationId xmlns:a16="http://schemas.microsoft.com/office/drawing/2014/main" xmlns="" id="{017071E0-7CE0-1081-CB45-99E30AA9A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3725"/>
                <a:ext cx="230" cy="230"/>
              </a:xfrm>
              <a:prstGeom prst="rect">
                <a:avLst/>
              </a:prstGeom>
              <a:solidFill>
                <a:srgbClr val="A0EA3E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3600"/>
              </a:p>
            </p:txBody>
          </p:sp>
        </p:grpSp>
        <p:sp>
          <p:nvSpPr>
            <p:cNvPr id="6154" name="Rectangle 50">
              <a:extLst>
                <a:ext uri="{FF2B5EF4-FFF2-40B4-BE49-F238E27FC236}">
                  <a16:creationId xmlns:a16="http://schemas.microsoft.com/office/drawing/2014/main" xmlns="" id="{B2AFA95A-367A-D741-337C-73119F52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" y="3482"/>
              <a:ext cx="230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5" name="Rectangle 51">
              <a:extLst>
                <a:ext uri="{FF2B5EF4-FFF2-40B4-BE49-F238E27FC236}">
                  <a16:creationId xmlns:a16="http://schemas.microsoft.com/office/drawing/2014/main" xmlns="" id="{7AEBD83D-4584-A1ED-0ECC-9AEFDE12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3482"/>
              <a:ext cx="230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6" name="Rectangle 52">
              <a:extLst>
                <a:ext uri="{FF2B5EF4-FFF2-40B4-BE49-F238E27FC236}">
                  <a16:creationId xmlns:a16="http://schemas.microsoft.com/office/drawing/2014/main" xmlns="" id="{0F7C42E6-E0E8-C760-BB6C-163F4A66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3713"/>
              <a:ext cx="230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7" name="Rectangle 53">
              <a:extLst>
                <a:ext uri="{FF2B5EF4-FFF2-40B4-BE49-F238E27FC236}">
                  <a16:creationId xmlns:a16="http://schemas.microsoft.com/office/drawing/2014/main" xmlns="" id="{A7B37D24-FD2C-9849-9D8E-6E336600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713"/>
              <a:ext cx="230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8" name="Rectangle 54">
              <a:extLst>
                <a:ext uri="{FF2B5EF4-FFF2-40B4-BE49-F238E27FC236}">
                  <a16:creationId xmlns:a16="http://schemas.microsoft.com/office/drawing/2014/main" xmlns="" id="{A1B12646-3F4B-D591-C4A7-0E098EEBE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3482"/>
              <a:ext cx="230" cy="23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59" name="Rectangle 55">
              <a:extLst>
                <a:ext uri="{FF2B5EF4-FFF2-40B4-BE49-F238E27FC236}">
                  <a16:creationId xmlns:a16="http://schemas.microsoft.com/office/drawing/2014/main" xmlns="" id="{72786337-E924-683F-91BE-07A4C47B7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3482"/>
              <a:ext cx="230" cy="23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60" name="Rectangle 56">
              <a:extLst>
                <a:ext uri="{FF2B5EF4-FFF2-40B4-BE49-F238E27FC236}">
                  <a16:creationId xmlns:a16="http://schemas.microsoft.com/office/drawing/2014/main" xmlns="" id="{3CF05C70-ECB0-ED47-6318-2D6BC27D3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3713"/>
              <a:ext cx="230" cy="23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61" name="Rectangle 57">
              <a:extLst>
                <a:ext uri="{FF2B5EF4-FFF2-40B4-BE49-F238E27FC236}">
                  <a16:creationId xmlns:a16="http://schemas.microsoft.com/office/drawing/2014/main" xmlns="" id="{FD423C5D-B7C9-044E-FF3F-928AE341A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3713"/>
              <a:ext cx="230" cy="230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6162" name="Text Box 58">
              <a:extLst>
                <a:ext uri="{FF2B5EF4-FFF2-40B4-BE49-F238E27FC236}">
                  <a16:creationId xmlns:a16="http://schemas.microsoft.com/office/drawing/2014/main" xmlns="" id="{E98572D5-6E5A-C362-CA98-E6F26BD1D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" y="3900"/>
              <a:ext cx="40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chemeClr val="accent2"/>
                  </a:solidFill>
                </a:rPr>
                <a:t>P</a:t>
              </a:r>
            </a:p>
          </p:txBody>
        </p:sp>
      </p:grpSp>
      <p:sp>
        <p:nvSpPr>
          <p:cNvPr id="10299" name="Text Box 59">
            <a:extLst>
              <a:ext uri="{FF2B5EF4-FFF2-40B4-BE49-F238E27FC236}">
                <a16:creationId xmlns:a16="http://schemas.microsoft.com/office/drawing/2014/main" xmlns="" id="{29DEE5CA-96C5-A84C-4A8F-4555BDB7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278" y="2933699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10300" name="Text Box 60">
            <a:extLst>
              <a:ext uri="{FF2B5EF4-FFF2-40B4-BE49-F238E27FC236}">
                <a16:creationId xmlns:a16="http://schemas.microsoft.com/office/drawing/2014/main" xmlns="" id="{4673B998-FFB8-C580-CFB1-5480BE3D8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410" y="4364492"/>
            <a:ext cx="846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A9C6086-ACCD-D5DC-5BD8-654DD798300D}"/>
              </a:ext>
            </a:extLst>
          </p:cNvPr>
          <p:cNvSpPr txBox="1"/>
          <p:nvPr/>
        </p:nvSpPr>
        <p:spPr>
          <a:xfrm>
            <a:off x="365919" y="5956710"/>
            <a:ext cx="15697200" cy="181569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 ô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 ô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ô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defRPr/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ECA554D-D72D-86F9-013F-E64E9B08584E}"/>
              </a:ext>
            </a:extLst>
          </p:cNvPr>
          <p:cNvGrpSpPr/>
          <p:nvPr/>
        </p:nvGrpSpPr>
        <p:grpSpPr>
          <a:xfrm>
            <a:off x="5010699" y="284974"/>
            <a:ext cx="6255239" cy="992290"/>
            <a:chOff x="4539228" y="172432"/>
            <a:chExt cx="6149694" cy="99229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2890A798-8C2C-1D55-1907-70DA1E3B0496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4EADB072-ACCB-043B-3FB8-163F60EE465E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7B4FF8C-EBE7-3E91-FFB8-25BF4D8F61B0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A27895E-56D5-532F-48FE-7D57450F76D3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14">
            <a:extLst>
              <a:ext uri="{FF2B5EF4-FFF2-40B4-BE49-F238E27FC236}">
                <a16:creationId xmlns:a16="http://schemas.microsoft.com/office/drawing/2014/main" xmlns="" id="{6EEA2326-A01A-8BF0-0F4D-7FDAF6A4F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038" y="1214901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C99E61-EEA1-E770-0AB0-701370CBFA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605" y="5066169"/>
            <a:ext cx="2863154" cy="572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0EB3D3-B464-720C-675F-210CDF9A91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6219" y="2107345"/>
            <a:ext cx="3022863" cy="1304281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7 0.01476 L 0.23193 -0.085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8" y="-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8826E-7 -2.77778E-7 L 0.17215 0.031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2" y="1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0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9378C4-E138-9BC2-AC2D-5D5A15A2C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119" y="2133600"/>
            <a:ext cx="13119596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024152D-0ACF-E9D5-FAB5-753247E4A1D7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E2992F-0593-AB57-225A-D6C9A138746E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D19F641-50A6-D0FD-B5A1-25FB683AA81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E55B8A9-2B3F-69E6-18A9-82534A65189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4DFDE022-8288-7FB9-8C00-76E75016BA97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8E440B64-4984-0EAD-0B8F-56AEC81D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35: DIỆN TÍCH MỘT HÌNH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F2A593-B913-DB1C-02CF-34A13B198874}"/>
              </a:ext>
            </a:extLst>
          </p:cNvPr>
          <p:cNvSpPr txBox="1"/>
          <p:nvPr/>
        </p:nvSpPr>
        <p:spPr>
          <a:xfrm>
            <a:off x="594519" y="1962530"/>
            <a:ext cx="1470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 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3FFA15-5DA8-7B52-7395-A9451070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84" y="2679598"/>
            <a:ext cx="11331816" cy="29957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B23E99-BEB7-9A9E-857A-C657BE1FF3C9}"/>
              </a:ext>
            </a:extLst>
          </p:cNvPr>
          <p:cNvSpPr txBox="1"/>
          <p:nvPr/>
        </p:nvSpPr>
        <p:spPr>
          <a:xfrm>
            <a:off x="475522" y="5746068"/>
            <a:ext cx="90635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2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590</Words>
  <Application>Microsoft Office PowerPoint</Application>
  <PresentationFormat>Custom</PresentationFormat>
  <Paragraphs>84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161</cp:revision>
  <dcterms:created xsi:type="dcterms:W3CDTF">2022-07-10T01:37:20Z</dcterms:created>
  <dcterms:modified xsi:type="dcterms:W3CDTF">2022-08-22T08:23:59Z</dcterms:modified>
</cp:coreProperties>
</file>