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308" r:id="rId3"/>
    <p:sldId id="273" r:id="rId4"/>
    <p:sldId id="290" r:id="rId5"/>
    <p:sldId id="295" r:id="rId6"/>
    <p:sldId id="258" r:id="rId7"/>
    <p:sldId id="266" r:id="rId8"/>
    <p:sldId id="291" r:id="rId9"/>
    <p:sldId id="296" r:id="rId10"/>
    <p:sldId id="270" r:id="rId11"/>
    <p:sldId id="297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EC2"/>
    <a:srgbClr val="A8F6A8"/>
    <a:srgbClr val="62FE7C"/>
    <a:srgbClr val="E7F9FF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09" autoAdjust="0"/>
  </p:normalViewPr>
  <p:slideViewPr>
    <p:cSldViewPr>
      <p:cViewPr varScale="1">
        <p:scale>
          <a:sx n="79" d="100"/>
          <a:sy n="79" d="100"/>
        </p:scale>
        <p:origin x="9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Nên</a:t>
            </a:r>
            <a:r>
              <a:rPr lang="en-US" baseline="0" smtClean="0"/>
              <a:t> cho hs thảo luận nhóm và trình bày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19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5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3084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vần phù hợp thay cho ô vuông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45888" y="978596"/>
            <a:ext cx="29069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ân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uân?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681" y="2938856"/>
            <a:ext cx="29069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im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iêm?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888" y="1809752"/>
            <a:ext cx="19925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ôi chân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3744" y="1809751"/>
            <a:ext cx="1834456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gần   gũi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0512" y="1809750"/>
            <a:ext cx="22746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huấn luyện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5738" y="1944884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18787" y="1938070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41287" y="1944420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5888" y="3716778"/>
            <a:ext cx="19925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lim dim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3744" y="3716777"/>
            <a:ext cx="1834456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quý hiếm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0512" y="3716776"/>
            <a:ext cx="22746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trái tim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86989" y="3851446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73565" y="3851446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36920" y="3850982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7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12" y="221807"/>
            <a:ext cx="82654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Trao đổi: Cần làm gì để bảo vệ các loài chim?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132969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1009650"/>
            <a:ext cx="6886113" cy="373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104 đến trang 107.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LOÀI CHIM CỦA BIỂN CẢ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59233" y="3016052"/>
            <a:ext cx="3392971" cy="2127448"/>
            <a:chOff x="2557349" y="3214083"/>
            <a:chExt cx="2942657" cy="184509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013" y="3718875"/>
              <a:ext cx="1335993" cy="134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57349" y="3214083"/>
              <a:ext cx="1573213" cy="1447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11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9154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Ít có loài chim nào có thể (……….) như hải âu.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867150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Những con tàu lớn có thể đi qua (..………….).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6189" y="833664"/>
            <a:ext cx="22237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thời tiết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552" y="833664"/>
            <a:ext cx="2391230" cy="5486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đại dương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38400" y="1616451"/>
            <a:ext cx="1564105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bão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7852" y="1616451"/>
            <a:ext cx="18925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biển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3248" y="833664"/>
            <a:ext cx="1717505" cy="5486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xa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78E-6 L 0.25833 0.32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646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309 L -0.01649 0.688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426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85800" y="831850"/>
            <a:ext cx="9220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Ít có l♦i εim wào có Ό˘ bay xa </a:t>
            </a:r>
            <a:r>
              <a:rPr lang="vi-VN" sz="3500" b="1" dirty="0" smtClean="0">
                <a:solidFill>
                  <a:srgbClr val="7030A0"/>
                </a:solidFill>
                <a:latin typeface="HP001 5 hàng" pitchFamily="34" charset="0"/>
              </a:rPr>
              <a:t>ηư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hải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âu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228850"/>
            <a:ext cx="929821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Nǖững cΪ Ǉàu lņ có Ό˘ đi Ǖίa </a:t>
            </a:r>
            <a:r>
              <a:rPr lang="vi-VN" sz="3500" b="1" dirty="0" smtClean="0">
                <a:solidFill>
                  <a:srgbClr val="7030A0"/>
                </a:solidFill>
                <a:latin typeface="HP001 5 hàng" pitchFamily="34" charset="0"/>
              </a:rPr>
              <a:t>các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91784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đại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dưΩg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056" y="361951"/>
            <a:ext cx="4724399" cy="4724399"/>
          </a:xfrm>
        </p:spPr>
      </p:pic>
      <p:pic>
        <p:nvPicPr>
          <p:cNvPr id="5" name="N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90144" y="361951"/>
            <a:ext cx="4724399" cy="4724399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4810" y="902626"/>
            <a:ext cx="8298180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hải âu	máy bay		bay		cánh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t="25695" r="33895" b="25694"/>
          <a:stretch/>
        </p:blipFill>
        <p:spPr bwMode="auto">
          <a:xfrm>
            <a:off x="2286000" y="1664248"/>
            <a:ext cx="4267200" cy="327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Hải âu là loài chim của biển cả. Chúng có sải cánh lớn, nên bay rất xa. Chúng còn bơi rất giỏi nhờ chân có màng như chân vịt.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4281" y="2530556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166100" y="1745149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89026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08600" y="3401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669513" y="3067050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Hải âu là l♦i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im của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λμϜ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n cả.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Chúng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có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 sải cá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lņ,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łn bay ǟất </a:t>
            </a:r>
            <a:r>
              <a:rPr lang="lv-LV" sz="3500" b="1" smtClean="0">
                <a:solidFill>
                  <a:srgbClr val="7030A0"/>
                </a:solidFill>
                <a:latin typeface="HP001 5 hàng" pitchFamily="34" charset="0"/>
              </a:rPr>
              <a:t>xa. Chúng cŜ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bΠ ǟất giĈ ηờ εân có jàng ηư εân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νŻ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t.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5400" y="403225"/>
            <a:ext cx="4746625" cy="4746625"/>
          </a:xfrm>
        </p:spPr>
      </p:pic>
      <p:pic>
        <p:nvPicPr>
          <p:cNvPr id="5" name="C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7375" y="396875"/>
            <a:ext cx="4746625" cy="4746625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265</Words>
  <Application>Microsoft Office PowerPoint</Application>
  <PresentationFormat>On-screen Show (16:9)</PresentationFormat>
  <Paragraphs>45</Paragraphs>
  <Slides>12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300</cp:revision>
  <dcterms:created xsi:type="dcterms:W3CDTF">2020-12-08T15:48:47Z</dcterms:created>
  <dcterms:modified xsi:type="dcterms:W3CDTF">2024-04-05T02:40:24Z</dcterms:modified>
</cp:coreProperties>
</file>