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sldIdLst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GIF"/><Relationship Id="rId7" Type="http://schemas.openxmlformats.org/officeDocument/2006/relationships/image" Target="../media/image10.GIF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slide" Target="slide7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.GIF"/><Relationship Id="rId12" Type="http://schemas.openxmlformats.org/officeDocument/2006/relationships/slide" Target="slide8.xml"/><Relationship Id="rId11" Type="http://schemas.openxmlformats.org/officeDocument/2006/relationships/image" Target="../media/image13.GIF"/><Relationship Id="rId10" Type="http://schemas.openxmlformats.org/officeDocument/2006/relationships/slide" Target="slide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GIF"/><Relationship Id="rId2" Type="http://schemas.openxmlformats.org/officeDocument/2006/relationships/slide" Target="slide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hơn đà điểu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3"/>
          <p:cNvSpPr/>
          <p:nvPr/>
        </p:nvSpPr>
        <p:spPr>
          <a:xfrm>
            <a:off x="2208213" y="5373688"/>
            <a:ext cx="360045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/>
              <a:t>Em hãy giúp các nàng tiên cá giải cứu các sinh vật biển nhé!</a:t>
            </a: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7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800" y="106521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9663" y="225425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" action="ppaction://noaction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Text Box 3"/>
          <p:cNvSpPr txBox="1"/>
          <p:nvPr/>
        </p:nvSpPr>
        <p:spPr>
          <a:xfrm>
            <a:off x="3432175" y="914400"/>
            <a:ext cx="54340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10">
            <a:hlinkClick r:id="rId2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? 18</a:t>
            </a:r>
            <a:endParaRPr lang="en-US" sz="4800" b="1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&lt; 18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? 25</a:t>
            </a:r>
            <a:endParaRPr lang="en-US" sz="4800" b="1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25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10">
            <a:hlinkClick r:id="rId2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3989388"/>
            <a:ext cx="2001837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AutoShape 10">
            <a:hlinkClick r:id="rId2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3" y="446087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  <a:endParaRPr lang="en-US" sz="4800" b="1" dirty="0">
              <a:solidFill>
                <a:srgbClr val="19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Presentation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2020-10-03T03:54:31Z</dcterms:created>
  <dcterms:modified xsi:type="dcterms:W3CDTF">2020-10-03T03:54:31Z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