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1.wav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18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audio" Target="../media/audio1.wav"/><Relationship Id="rId14" Type="http://schemas.openxmlformats.org/officeDocument/2006/relationships/audio" Target="../media/audio2.wav"/><Relationship Id="rId13" Type="http://schemas.microsoft.com/office/2007/relationships/hdphoto" Target="../media/image16.wdp"/><Relationship Id="rId12" Type="http://schemas.openxmlformats.org/officeDocument/2006/relationships/image" Target="../media/image15.png"/><Relationship Id="rId11" Type="http://schemas.openxmlformats.org/officeDocument/2006/relationships/image" Target="../media/image14.GIF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19.GIF"/><Relationship Id="rId3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23.GIF"/><Relationship Id="rId4" Type="http://schemas.openxmlformats.org/officeDocument/2006/relationships/image" Target="../media/image22.jpeg"/><Relationship Id="rId3" Type="http://schemas.openxmlformats.org/officeDocument/2006/relationships/image" Target="../media/image13.jpeg"/><Relationship Id="rId2" Type="http://schemas.openxmlformats.org/officeDocument/2006/relationships/image" Target="../media/image21.GIF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  <a:endParaRPr lang="vi-VN" sz="4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vi-VN" sz="4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065" y="611505"/>
            <a:ext cx="9339580" cy="18789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06500" y="2726690"/>
            <a:ext cx="4662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a. Tìm số bé nhất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785" y="2490470"/>
            <a:ext cx="1343025" cy="11620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82065" y="4196715"/>
            <a:ext cx="4662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b. Tìm số lớn nhất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85" y="3783330"/>
            <a:ext cx="1133475" cy="120015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47800" y="5244465"/>
            <a:ext cx="7318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c. Sắp xếp theo thứ tự từ bé đến lớn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0" y="4986020"/>
            <a:ext cx="1343025" cy="1162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725" y="4943475"/>
            <a:ext cx="1238250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25" y="5031105"/>
            <a:ext cx="1133475" cy="120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7605" y="0"/>
            <a:ext cx="9877425" cy="4638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5" y="4965700"/>
            <a:ext cx="7800975" cy="6381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689735" y="5729605"/>
            <a:ext cx="1478280" cy="980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86555" y="5729605"/>
            <a:ext cx="1819910" cy="980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24370" y="5729605"/>
            <a:ext cx="1478280" cy="980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228600"/>
            <a:ext cx="8702675" cy="1209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765" y="1587500"/>
            <a:ext cx="7873365" cy="502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7945" y="173355"/>
            <a:ext cx="9017635" cy="6557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1203325"/>
            <a:ext cx="10348595" cy="44513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67680" y="2032635"/>
            <a:ext cx="1116330" cy="724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537835" y="2914015"/>
            <a:ext cx="1116330" cy="724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32295" y="3538855"/>
            <a:ext cx="1116330" cy="724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2295" y="4444365"/>
            <a:ext cx="1116330" cy="724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0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71600"/>
            <a:ext cx="2438400" cy="685800"/>
          </a:xfrm>
        </p:spPr>
        <p:txBody>
          <a:bodyPr>
            <a:normAutofit fontScale="60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55 ? 56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7072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&lt;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3097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&gt;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0674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61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=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4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&gt;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58 ? 58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83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&gt;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9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&lt;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62 ? 59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695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  <a:endParaRPr lang="en-US" sz="4800" b="1"/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7072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right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3113908" y="2369937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wrong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0667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Love bridge</a:t>
              </a:r>
              <a:endParaRPr lang="en-US" sz="4800"/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943600"/>
            <a:ext cx="2438400" cy="685800"/>
          </a:xfrm>
        </p:spPr>
        <p:txBody>
          <a:bodyPr>
            <a:normAutofit fontScale="82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206937" y="3219271"/>
              <a:ext cx="2629853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45" y="1350010"/>
            <a:ext cx="10417175" cy="32073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84880" y="1987550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484880" y="3140075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680710" y="1987550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558155" y="3140075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686040" y="1987550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686040" y="3140075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798685" y="1987550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9798685" y="3140075"/>
            <a:ext cx="6642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4" grpId="0"/>
      <p:bldP spid="4" grpId="1"/>
      <p:bldP spid="6" grpId="0"/>
      <p:bldP spid="6" grpId="1"/>
      <p:bldP spid="8" grpId="0"/>
      <p:bldP spid="8" grpId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WPS Presentation</Application>
  <PresentationFormat>Widescreen</PresentationFormat>
  <Paragraphs>95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Adobe Caslon Pro Bold</vt:lpstr>
      <vt:lpstr>Segoe Print</vt:lpstr>
      <vt:lpstr>Office Theme</vt:lpstr>
      <vt:lpstr>1_Office Theme</vt:lpstr>
      <vt:lpstr>2_Office Theme</vt:lpstr>
      <vt:lpstr>3_Office Theme</vt:lpstr>
      <vt:lpstr>PowerPoint 演示文稿</vt:lpstr>
      <vt:lpstr>Travelling with Doraemon</vt:lpstr>
      <vt:lpstr>PowerPoint 演示文稿</vt:lpstr>
      <vt:lpstr>PowerPoint 演示文稿</vt:lpstr>
      <vt:lpstr>PowerPoint 演示文稿</vt:lpstr>
      <vt:lpstr>PowerPoint 演示文稿</vt:lpstr>
      <vt:lpstr>Bye bye!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toanbh</cp:lastModifiedBy>
  <cp:revision>1</cp:revision>
  <dcterms:created xsi:type="dcterms:W3CDTF">2020-10-03T04:55:11Z</dcterms:created>
  <dcterms:modified xsi:type="dcterms:W3CDTF">2020-10-03T04:55:11Z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