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wdp" ContentType="image/vnd.ms-photo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sldIdLst>
    <p:sldId id="258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204D0-D7E2-4563-AEFA-F50DF77A8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9287E-CF77-4CF8-9D00-D8C5606415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11.png"/><Relationship Id="rId7" Type="http://schemas.openxmlformats.org/officeDocument/2006/relationships/slide" Target="slide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Relationship Id="rId3" Type="http://schemas.openxmlformats.org/officeDocument/2006/relationships/image" Target="../media/image7.GIF"/><Relationship Id="rId28" Type="http://schemas.openxmlformats.org/officeDocument/2006/relationships/slideLayout" Target="../slideLayouts/slideLayout24.xml"/><Relationship Id="rId27" Type="http://schemas.openxmlformats.org/officeDocument/2006/relationships/audio" Target="../media/audio5.wav"/><Relationship Id="rId26" Type="http://schemas.openxmlformats.org/officeDocument/2006/relationships/audio" Target="../media/audio4.wav"/><Relationship Id="rId25" Type="http://schemas.openxmlformats.org/officeDocument/2006/relationships/audio" Target="../media/audio3.wav"/><Relationship Id="rId24" Type="http://schemas.openxmlformats.org/officeDocument/2006/relationships/audio" Target="../media/audio2.wav"/><Relationship Id="rId23" Type="http://schemas.openxmlformats.org/officeDocument/2006/relationships/audio" Target="../media/audio1.wav"/><Relationship Id="rId22" Type="http://schemas.openxmlformats.org/officeDocument/2006/relationships/image" Target="../media/image20.png"/><Relationship Id="rId21" Type="http://schemas.openxmlformats.org/officeDocument/2006/relationships/slide" Target="slide6.xml"/><Relationship Id="rId20" Type="http://schemas.openxmlformats.org/officeDocument/2006/relationships/image" Target="../media/image19.png"/><Relationship Id="rId2" Type="http://schemas.openxmlformats.org/officeDocument/2006/relationships/image" Target="../media/image6.png"/><Relationship Id="rId19" Type="http://schemas.microsoft.com/office/2007/relationships/hdphoto" Target="../media/image18.wdp"/><Relationship Id="rId18" Type="http://schemas.openxmlformats.org/officeDocument/2006/relationships/image" Target="../media/image17.png"/><Relationship Id="rId17" Type="http://schemas.openxmlformats.org/officeDocument/2006/relationships/image" Target="../media/image16.jpeg"/><Relationship Id="rId16" Type="http://schemas.openxmlformats.org/officeDocument/2006/relationships/image" Target="../media/image15.png"/><Relationship Id="rId15" Type="http://schemas.openxmlformats.org/officeDocument/2006/relationships/slide" Target="slide5.xml"/><Relationship Id="rId14" Type="http://schemas.openxmlformats.org/officeDocument/2006/relationships/image" Target="../media/image14.png"/><Relationship Id="rId13" Type="http://schemas.openxmlformats.org/officeDocument/2006/relationships/slide" Target="slide4.xml"/><Relationship Id="rId12" Type="http://schemas.openxmlformats.org/officeDocument/2006/relationships/image" Target="../media/image13.png"/><Relationship Id="rId11" Type="http://schemas.openxmlformats.org/officeDocument/2006/relationships/slide" Target="slide3.xml"/><Relationship Id="rId10" Type="http://schemas.openxmlformats.org/officeDocument/2006/relationships/image" Target="../media/image12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audio7.wav"/><Relationship Id="rId8" Type="http://schemas.openxmlformats.org/officeDocument/2006/relationships/audio" Target="../media/audio6.wav"/><Relationship Id="rId7" Type="http://schemas.openxmlformats.org/officeDocument/2006/relationships/audio" Target="../media/audio1.wav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0" Type="http://schemas.openxmlformats.org/officeDocument/2006/relationships/slideLayout" Target="../slideLayouts/slideLayout24.xml"/><Relationship Id="rId1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audio" Target="../media/audio7.wav"/><Relationship Id="rId7" Type="http://schemas.openxmlformats.org/officeDocument/2006/relationships/audio" Target="../media/audio6.wav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audio" Target="../media/audio6.wav"/><Relationship Id="rId7" Type="http://schemas.openxmlformats.org/officeDocument/2006/relationships/audio" Target="../media/audio7.wav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  <a:endParaRPr lang="vi-VN" sz="4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4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49630" y="754380"/>
            <a:ext cx="10732770" cy="4129405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3138170" y="5125720"/>
            <a:ext cx="4646930" cy="1358265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Hộp màu dài 14 cm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2985" y="1041400"/>
            <a:ext cx="9934575" cy="440626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71900" y="5638800"/>
            <a:ext cx="4270375" cy="1010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Băng xanh lá dài nhất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0235" y="810260"/>
            <a:ext cx="10831195" cy="52006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38605" y="1579880"/>
            <a:ext cx="3380105" cy="6642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95070" y="1025525"/>
            <a:ext cx="9966960" cy="496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  <a:endParaRPr lang="en-US" sz="45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razyDaveIntroTheme-LauraShigihara-48698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0"/>
            <a:ext cx="609600" cy="609600"/>
          </a:xfrm>
          <a:prstGeom prst="rect">
            <a:avLst/>
          </a:prstGeom>
        </p:spPr>
      </p:pic>
      <p:pic>
        <p:nvPicPr>
          <p:cNvPr id="14344" name="Picture 8" descr="Boxhead The Zombie Wars - Unblocked Games 66 77 76 99 - Hack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43" y="2732315"/>
            <a:ext cx="3062514" cy="179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Picture 179" descr="Fire Peashooter (Plants vs Zombies) by NinjaWoodpeckers91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253741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67" name="Picture 179" descr="Fire Peashooter (Plants vs Zombies) by NinjaWoodpeckers91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1317914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" name="Picture 179" descr="Fire Peashooter (Plants vs Zombies) by NinjaWoodpeckers91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2516755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8" name="Picture 179" descr="Fire Peashooter (Plants vs Zombies) by NinjaWoodpeckers91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3758005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9" name="Picture 179" descr="Fire Peashooter (Plants vs Zombies) by NinjaWoodpeckers91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4967007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71544" y="149501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83078" y="2432502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83078" y="3580176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83078" y="482136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83078" y="611734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oa 1" descr="Peashooter/Gallery | Plants vs. Zombies Wiki | Fando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190" y="871104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oa 2" descr="Peashooter/Gallery | Plants vs. Zombies Wiki | Fando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190" y="1880754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oa 3" descr="Peashooter/Gallery | Plants vs. Zombies Wiki | Fando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190" y="3086099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oa 4" descr="Peashooter/Gallery | Plants vs. Zombies Wiki | Fando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190" y="4367644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Hoa 5" descr="Peashooter/Gallery | Plants vs. Zombies Wiki | Fando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190" y="5531429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3194174" y="383450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43355" y="1680855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680777" y="482136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173252" y="593769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32485" y="2642193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Zombies 1" descr="Rammin Animation Ghouls And Game Overs 28 Prev Next Zombie Animated GIF -  Low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2086" y="316055"/>
            <a:ext cx="1839192" cy="18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Zombies 2" descr="Rammin Animation Ghouls And Game Overs 28 Prev Next Zombie Animated GIF -  Low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0777" y="1235651"/>
            <a:ext cx="1839192" cy="18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Zombies 3" descr="Rammin Animation Ghouls And Game Overs 28 Prev Next Zombie Animated GIF -  Low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7240" y="2509404"/>
            <a:ext cx="1839192" cy="18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Zombies 4" descr="Rammin Animation Ghouls And Game Overs 28 Prev Next Zombie Animated GIF -  Low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6378" y="3526844"/>
            <a:ext cx="1839192" cy="18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Zombies 5" descr="Rammin Animation Ghouls And Game Overs 28 Prev Next Zombie Animated GIF -  Low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5920" y="4600139"/>
            <a:ext cx="1839192" cy="18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>
            <a:fillRect/>
          </a:stretch>
        </p:blipFill>
        <p:spPr>
          <a:xfrm>
            <a:off x="1766238" y="1019646"/>
            <a:ext cx="474435" cy="4309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>
            <a:fillRect/>
          </a:stretch>
        </p:blipFill>
        <p:spPr>
          <a:xfrm>
            <a:off x="1766238" y="2012471"/>
            <a:ext cx="474435" cy="4309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>
            <a:fillRect/>
          </a:stretch>
        </p:blipFill>
        <p:spPr>
          <a:xfrm>
            <a:off x="1766238" y="3241161"/>
            <a:ext cx="474435" cy="4309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>
            <a:fillRect/>
          </a:stretch>
        </p:blipFill>
        <p:spPr>
          <a:xfrm>
            <a:off x="1766238" y="4537669"/>
            <a:ext cx="474435" cy="4309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>
            <a:fillRect/>
          </a:stretch>
        </p:blipFill>
        <p:spPr>
          <a:xfrm>
            <a:off x="1766238" y="5690173"/>
            <a:ext cx="474435" cy="430940"/>
          </a:xfrm>
          <a:prstGeom prst="rect">
            <a:avLst/>
          </a:prstGeom>
        </p:spPr>
      </p:pic>
      <p:pic>
        <p:nvPicPr>
          <p:cNvPr id="6" name="Picture 2" descr="Download Free png Download Angle Burst Sparks Light Point Of Pattern  Clipart PNG ... - DLPNG.co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>
            <a:fillRect/>
          </a:stretch>
        </p:blipFill>
        <p:spPr bwMode="auto">
          <a:xfrm>
            <a:off x="4532456" y="74533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Download Free png Download Angle Burst Sparks Light Point Of Pattern  Clipart PNG ... - DLPNG.co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>
            <a:fillRect/>
          </a:stretch>
        </p:blipFill>
        <p:spPr bwMode="auto">
          <a:xfrm>
            <a:off x="6054999" y="174616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Download Free png Download Angle Burst Sparks Light Point Of Pattern  Clipart PNG ... - DLPNG.co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>
            <a:fillRect/>
          </a:stretch>
        </p:blipFill>
        <p:spPr bwMode="auto">
          <a:xfrm>
            <a:off x="3468889" y="303141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Download Free png Download Angle Burst Sparks Light Point Of Pattern  Clipart PNG ... - DLPNG.co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>
            <a:fillRect/>
          </a:stretch>
        </p:blipFill>
        <p:spPr bwMode="auto">
          <a:xfrm>
            <a:off x="5998068" y="4133010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Download Free png Download Angle Burst Sparks Light Point Of Pattern  Clipart PNG ... - DLPNG.co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>
            <a:fillRect/>
          </a:stretch>
        </p:blipFill>
        <p:spPr bwMode="auto">
          <a:xfrm>
            <a:off x="7581045" y="5245890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63" name="Picture 1236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3" t="13001" r="11961" b="10462"/>
          <a:stretch>
            <a:fillRect/>
          </a:stretch>
        </p:blipFill>
        <p:spPr>
          <a:xfrm>
            <a:off x="11097900" y="108210"/>
            <a:ext cx="949195" cy="994566"/>
          </a:xfrm>
          <a:prstGeom prst="rect">
            <a:avLst/>
          </a:prstGeom>
        </p:spPr>
      </p:pic>
      <p:pic>
        <p:nvPicPr>
          <p:cNvPr id="12365" name="Picture 12364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22087" r="13468" b="15742"/>
          <a:stretch>
            <a:fillRect/>
          </a:stretch>
        </p:blipFill>
        <p:spPr>
          <a:xfrm>
            <a:off x="11097900" y="1200720"/>
            <a:ext cx="949195" cy="807895"/>
          </a:xfrm>
          <a:prstGeom prst="rect">
            <a:avLst/>
          </a:prstGeom>
        </p:spPr>
      </p:pic>
      <p:pic>
        <p:nvPicPr>
          <p:cNvPr id="12374" name="Picture 12373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4" t="21831" r="12037" b="17330"/>
          <a:stretch>
            <a:fillRect/>
          </a:stretch>
        </p:blipFill>
        <p:spPr>
          <a:xfrm>
            <a:off x="11148700" y="2106559"/>
            <a:ext cx="914285" cy="790576"/>
          </a:xfrm>
          <a:prstGeom prst="rect">
            <a:avLst/>
          </a:prstGeom>
        </p:spPr>
      </p:pic>
      <p:pic>
        <p:nvPicPr>
          <p:cNvPr id="12376" name="Picture 12375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t="17416" r="11302" b="13150"/>
          <a:stretch>
            <a:fillRect/>
          </a:stretch>
        </p:blipFill>
        <p:spPr>
          <a:xfrm>
            <a:off x="11097900" y="2995079"/>
            <a:ext cx="977689" cy="902277"/>
          </a:xfrm>
          <a:prstGeom prst="rect">
            <a:avLst/>
          </a:prstGeom>
        </p:spPr>
      </p:pic>
      <p:pic>
        <p:nvPicPr>
          <p:cNvPr id="12378" name="Picture 12377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3" t="16919" r="19565" b="13647"/>
          <a:stretch>
            <a:fillRect/>
          </a:stretch>
        </p:blipFill>
        <p:spPr>
          <a:xfrm>
            <a:off x="11110600" y="3995301"/>
            <a:ext cx="868447" cy="902278"/>
          </a:xfrm>
          <a:prstGeom prst="rect">
            <a:avLst/>
          </a:prstGeom>
        </p:spPr>
      </p:pic>
      <p:pic>
        <p:nvPicPr>
          <p:cNvPr id="12465" name="Picture 177" descr="You Win - Comic Speech Bubble Cartoon Game Assets Vector Image"/>
          <p:cNvPicPr>
            <a:picLocks noChangeAspect="1" noChangeArrowheads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1"/>
          <a:stretch>
            <a:fillRect/>
          </a:stretch>
        </p:blipFill>
        <p:spPr bwMode="auto">
          <a:xfrm>
            <a:off x="1853996" y="-6507478"/>
            <a:ext cx="8034564" cy="70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bile Game Ui Stock Illustrations – 7,871 Mobile Game Ui Stock  Illustrations, Vectors &amp; Clipart - Dreamstime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736481"/>
              </a:clrFrom>
              <a:clrTo>
                <a:srgbClr val="73648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backgroundMark x1="25375" y1="14250" x2="40000" y2="33375"/>
                        <a14:backgroundMark x1="9875" y1="21250" x2="23250" y2="34625"/>
                        <a14:backgroundMark x1="23250" y1="34625" x2="26000" y2="39000"/>
                        <a14:backgroundMark x1="25875" y1="23250" x2="31500" y2="29625"/>
                        <a14:backgroundMark x1="31500" y1="29625" x2="36500" y2="33000"/>
                        <a14:backgroundMark x1="29250" y1="11500" x2="46250" y2="30500"/>
                        <a14:backgroundMark x1="45250" y1="15750" x2="47250" y2="24125"/>
                        <a14:backgroundMark x1="50250" y1="20625" x2="52875" y2="27375"/>
                        <a14:backgroundMark x1="52875" y1="27375" x2="62000" y2="30750"/>
                        <a14:backgroundMark x1="72125" y1="36250" x2="71250" y2="39875"/>
                        <a14:backgroundMark x1="85000" y1="42125" x2="78625" y2="46500"/>
                        <a14:backgroundMark x1="78625" y1="46500" x2="91125" y2="54250"/>
                        <a14:backgroundMark x1="87250" y1="58875" x2="80875" y2="55500"/>
                        <a14:backgroundMark x1="80875" y1="55500" x2="83250" y2="62375"/>
                        <a14:backgroundMark x1="83250" y1="62375" x2="86875" y2="66250"/>
                        <a14:backgroundMark x1="49875" y1="85125" x2="55875" y2="80250"/>
                        <a14:backgroundMark x1="55875" y1="80250" x2="59500" y2="74125"/>
                        <a14:backgroundMark x1="59500" y1="74125" x2="64500" y2="79750"/>
                        <a14:backgroundMark x1="64500" y1="79750" x2="66750" y2="71625"/>
                        <a14:backgroundMark x1="66750" y1="71625" x2="74750" y2="71625"/>
                        <a14:backgroundMark x1="74750" y1="71625" x2="74500" y2="81875"/>
                        <a14:backgroundMark x1="74500" y1="81875" x2="81375" y2="84750"/>
                        <a14:backgroundMark x1="80625" y1="75625" x2="74875" y2="70625"/>
                        <a14:backgroundMark x1="74875" y1="70625" x2="68500" y2="67625"/>
                        <a14:backgroundMark x1="68500" y1="67625" x2="67500" y2="68750"/>
                        <a14:backgroundMark x1="65875" y1="70000" x2="65375" y2="72125"/>
                        <a14:backgroundMark x1="56750" y1="71000" x2="59000" y2="74375"/>
                        <a14:backgroundMark x1="55750" y1="79250" x2="57500" y2="72250"/>
                        <a14:backgroundMark x1="57500" y1="72250" x2="58750" y2="71125"/>
                        <a14:backgroundMark x1="49125" y1="71500" x2="50125" y2="70375"/>
                        <a14:backgroundMark x1="21375" y1="43875" x2="26500" y2="45125"/>
                        <a14:backgroundMark x1="23625" y1="32375" x2="27250" y2="38375"/>
                        <a14:backgroundMark x1="21375" y1="27875" x2="25875" y2="34375"/>
                        <a14:backgroundMark x1="25875" y1="34375" x2="25875" y2="34375"/>
                        <a14:backgroundMark x1="84625" y1="65250" x2="78750" y2="58750"/>
                        <a14:backgroundMark x1="78750" y1="58750" x2="81625" y2="55625"/>
                        <a14:backgroundMark x1="74500" y1="57250" x2="81250" y2="55250"/>
                        <a14:backgroundMark x1="81250" y1="55250" x2="81250" y2="55250"/>
                        <a14:backgroundMark x1="22000" y1="54000" x2="24375" y2="54000"/>
                        <a14:backgroundMark x1="52250" y1="27375" x2="58125" y2="29875"/>
                        <a14:backgroundMark x1="53000" y1="27625" x2="57875" y2="30125"/>
                        <a14:backgroundMark x1="51750" y1="24250" x2="57250" y2="31000"/>
                        <a14:backgroundMark x1="57250" y1="31000" x2="58375" y2="3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876" y="-1567230"/>
            <a:ext cx="8752559" cy="87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57" y="883784"/>
            <a:ext cx="513346" cy="70266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71" y="1842846"/>
            <a:ext cx="513346" cy="70266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49" y="3144971"/>
            <a:ext cx="513346" cy="70266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06" y="4186337"/>
            <a:ext cx="513346" cy="70266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013" y="5249140"/>
            <a:ext cx="513346" cy="702664"/>
          </a:xfrm>
          <a:prstGeom prst="rect">
            <a:avLst/>
          </a:prstGeom>
        </p:spPr>
      </p:pic>
      <p:pic>
        <p:nvPicPr>
          <p:cNvPr id="43" name="Picture 42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618" y="354620"/>
            <a:ext cx="989040" cy="1143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75E-6 -2.59259E-6 L 0.26485 -0.006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-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53307 0.74398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37199"/>
                                    </p:animMotion>
                                  </p:childTnLst>
                                  <p:subTnLst>
                                    <p:audio>
                                      <p:cMediaNode vol="37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1.48148E-6 L 0.39818 -0.005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9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34597 0.60416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3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4.81481E-6 L 0.18425 0.0034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50703 0.40509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0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4.44444E-6 L 0.3931 -0.0222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48" y="-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24635 0.25255 " pathEditMode="relative" rAng="0" ptsTypes="AA">
                                      <p:cBhvr>
                                        <p:cTn id="118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12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-1.11111E-6 L 0.51459 -0.0226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-1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02643 0.95069 " pathEditMode="relative" rAng="0" ptsTypes="AA">
                                      <p:cBhvr>
                                        <p:cTn id="144" dur="250" fill="hold"/>
                                        <p:tgtEl>
                                          <p:spTgt spid="12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4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06953 0.09629 " pathEditMode="relative" rAng="0" ptsTypes="AA">
                                      <p:cBhvr>
                                        <p:cTn id="150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11111E-6 L 0.81354 0.03264 " pathEditMode="relative" rAng="0" ptsTypes="AA">
                                      <p:cBhvr>
                                        <p:cTn id="16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73" y="1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80846 0.03171 " pathEditMode="relative" rAng="0" ptsTypes="AA">
                                      <p:cBhvr>
                                        <p:cTn id="174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1574"/>
                                    </p:animMotion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80846 0.02732 " pathEditMode="relative" rAng="0" ptsTypes="AA">
                                      <p:cBhvr>
                                        <p:cTn id="186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80846 0.03171 " pathEditMode="relative" rAng="0" ptsTypes="AA">
                                      <p:cBhvr>
                                        <p:cTn id="198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80403 0.04028 " pathEditMode="relative" rAng="0" ptsTypes="AA">
                                      <p:cBhvr>
                                        <p:cTn id="210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5" y="2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áp án A"/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Tòa nhà A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Đáp án C"/>
          <p:cNvSpPr/>
          <p:nvPr/>
        </p:nvSpPr>
        <p:spPr>
          <a:xfrm>
            <a:off x="7619367" y="464827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Tòa nhà B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/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/>
              <p:cNvSpPr/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" name="Freeform 1126"/>
              <p:cNvSpPr/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" name="Freeform 1127"/>
              <p:cNvSpPr/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" name="Freeform 1130"/>
              <p:cNvSpPr/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Freeform 1131"/>
              <p:cNvSpPr/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" name="Freeform 1132"/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" name="Freeform 1133"/>
              <p:cNvSpPr/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" name="Freeform 1134"/>
              <p:cNvSpPr/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" name="Freeform 1135"/>
              <p:cNvSpPr/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" name="Freeform 1137"/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1138"/>
              <p:cNvSpPr/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" name="Freeform 1139"/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Freeform 1140"/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" name="Freeform 1141"/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Freeform 1142"/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" name="Freeform 1143"/>
              <p:cNvSpPr/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Freeform 1144"/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" name="Freeform 1145"/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Freeform 1146"/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Freeform 1147"/>
              <p:cNvSpPr/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1148"/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Freeform 1149"/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Freeform 1150"/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Freeform 1151"/>
              <p:cNvSpPr/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Freeform 1152"/>
              <p:cNvSpPr/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Freeform 1153"/>
              <p:cNvSpPr/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Freeform 1154"/>
              <p:cNvSpPr/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Freeform 1155"/>
              <p:cNvSpPr/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Freeform 1156"/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1157"/>
              <p:cNvSpPr/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1158"/>
              <p:cNvSpPr/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Freeform 1159"/>
              <p:cNvSpPr/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1160"/>
              <p:cNvSpPr/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1161"/>
              <p:cNvSpPr/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Freeform 1162"/>
              <p:cNvSpPr/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  <a:endPara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837650" y="2290066"/>
            <a:ext cx="654895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vi-VN"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Tòa nhà nào cao hơn</a:t>
            </a:r>
            <a:endParaRPr lang="en-US" altLang="vi-VN" sz="2800" b="1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>
            <a:fillRect/>
          </a:stretch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  <p:pic>
        <p:nvPicPr>
          <p:cNvPr id="49" name="Content Placeholder 48"/>
          <p:cNvPicPr>
            <a:picLocks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535035" y="1744980"/>
            <a:ext cx="3566160" cy="2614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4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" grpId="0" bldLvl="0" animBg="1"/>
      <p:bldP spid="42" grpId="0" bldLvl="0" animBg="1"/>
      <p:bldP spid="44" grpId="0" bldLvl="0" animBg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áp án A"/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Tòa nhà D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Đáp án C"/>
          <p:cNvSpPr/>
          <p:nvPr/>
        </p:nvSpPr>
        <p:spPr>
          <a:xfrm>
            <a:off x="7340602" y="464827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Tòa nhà C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/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/>
              <p:cNvSpPr/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" name="Freeform 1126"/>
              <p:cNvSpPr/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" name="Freeform 1127"/>
              <p:cNvSpPr/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" name="Freeform 1130"/>
              <p:cNvSpPr/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Freeform 1131"/>
              <p:cNvSpPr/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" name="Freeform 1132"/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" name="Freeform 1133"/>
              <p:cNvSpPr/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" name="Freeform 1134"/>
              <p:cNvSpPr/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" name="Freeform 1135"/>
              <p:cNvSpPr/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" name="Freeform 1137"/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1138"/>
              <p:cNvSpPr/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" name="Freeform 1139"/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Freeform 1140"/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" name="Freeform 1141"/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Freeform 1142"/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" name="Freeform 1143"/>
              <p:cNvSpPr/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Freeform 1144"/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" name="Freeform 1145"/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Freeform 1146"/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Freeform 1147"/>
              <p:cNvSpPr/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1148"/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Freeform 1149"/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Freeform 1150"/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Freeform 1151"/>
              <p:cNvSpPr/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Freeform 1152"/>
              <p:cNvSpPr/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Freeform 1153"/>
              <p:cNvSpPr/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Freeform 1154"/>
              <p:cNvSpPr/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Freeform 1155"/>
              <p:cNvSpPr/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Freeform 1156"/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1157"/>
              <p:cNvSpPr/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1158"/>
              <p:cNvSpPr/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Freeform 1159"/>
              <p:cNvSpPr/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1160"/>
              <p:cNvSpPr/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1161"/>
              <p:cNvSpPr/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Freeform 1162"/>
              <p:cNvSpPr/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  <a:endPara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837650" y="2290066"/>
            <a:ext cx="654895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Tòa nhà nào thấp hơn?</a:t>
            </a:r>
            <a:endParaRPr lang="en-US" sz="2800" b="1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>
            <a:fillRect/>
          </a:stretch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383270" y="1511935"/>
            <a:ext cx="3736975" cy="2847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4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" grpId="0" bldLvl="0" animBg="1"/>
      <p:bldP spid="42" grpId="0" bldLvl="0" animBg="1"/>
      <p:bldP spid="44" grpId="0" bldLvl="0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Đáp án C"/>
          <p:cNvSpPr/>
          <p:nvPr/>
        </p:nvSpPr>
        <p:spPr>
          <a:xfrm>
            <a:off x="2425702" y="4947355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Tòa nhà B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Đáp án D"/>
          <p:cNvSpPr/>
          <p:nvPr/>
        </p:nvSpPr>
        <p:spPr>
          <a:xfrm>
            <a:off x="6521473" y="4947355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Tòa nhà C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/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/>
              <p:cNvSpPr/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" name="Freeform 1126"/>
              <p:cNvSpPr/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" name="Freeform 1127"/>
              <p:cNvSpPr/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" name="Freeform 1130"/>
              <p:cNvSpPr/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Freeform 1131"/>
              <p:cNvSpPr/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" name="Freeform 1132"/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" name="Freeform 1133"/>
              <p:cNvSpPr/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" name="Freeform 1134"/>
              <p:cNvSpPr/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" name="Freeform 1135"/>
              <p:cNvSpPr/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" name="Freeform 1137"/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1138"/>
              <p:cNvSpPr/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" name="Freeform 1139"/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Freeform 1140"/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" name="Freeform 1141"/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Freeform 1142"/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" name="Freeform 1143"/>
              <p:cNvSpPr/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Freeform 1144"/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" name="Freeform 1145"/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Freeform 1146"/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Freeform 1147"/>
              <p:cNvSpPr/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1148"/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Freeform 1149"/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Freeform 1150"/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Freeform 1151"/>
              <p:cNvSpPr/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Freeform 1152"/>
              <p:cNvSpPr/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Freeform 1153"/>
              <p:cNvSpPr/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Freeform 1154"/>
              <p:cNvSpPr/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Freeform 1155"/>
              <p:cNvSpPr/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Freeform 1156"/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1157"/>
              <p:cNvSpPr/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1158"/>
              <p:cNvSpPr/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Freeform 1159"/>
              <p:cNvSpPr/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1160"/>
              <p:cNvSpPr/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1161"/>
              <p:cNvSpPr/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Freeform 1162"/>
              <p:cNvSpPr/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  <a:endPara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064125" y="2290066"/>
            <a:ext cx="60960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Tòa nhà nào cao hơn?</a:t>
            </a:r>
            <a:endParaRPr lang="en-US" sz="2800" b="1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>
            <a:fillRect/>
          </a:stretch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014460" y="1691005"/>
            <a:ext cx="3193415" cy="2680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bldLvl="0" animBg="1"/>
      <p:bldP spid="44" grpId="0" bldLvl="0" animBg="1"/>
      <p:bldP spid="45" grpId="0" bldLvl="0" animBg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2445" y="1943100"/>
            <a:ext cx="64941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Xăng ti mét</a:t>
            </a:r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88745" y="503555"/>
            <a:ext cx="9323705" cy="5497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4150" y="447675"/>
            <a:ext cx="11762105" cy="5653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WPS Presentation</Application>
  <PresentationFormat>Widescreen</PresentationFormat>
  <Paragraphs>35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Office Theme</vt:lpstr>
      <vt:lpstr>1_Default Design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toanbh</cp:lastModifiedBy>
  <cp:revision>1</cp:revision>
  <dcterms:created xsi:type="dcterms:W3CDTF">2020-10-03T03:18:38Z</dcterms:created>
  <dcterms:modified xsi:type="dcterms:W3CDTF">2020-10-03T03:18:38Z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