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activeX/activeX1.xml" ContentType="application/vnd.ms-office.activeX+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activeX/activeX2.xml" ContentType="application/vnd.ms-office.activeX+xml"/>
  <Override PartName="/ppt/tags/tag21.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notesMasterIdLst>
    <p:notesMasterId r:id="rId31"/>
  </p:notesMasterIdLst>
  <p:sldIdLst>
    <p:sldId id="282" r:id="rId3"/>
    <p:sldId id="257" r:id="rId4"/>
    <p:sldId id="260" r:id="rId5"/>
    <p:sldId id="262" r:id="rId6"/>
    <p:sldId id="263" r:id="rId7"/>
    <p:sldId id="274" r:id="rId8"/>
    <p:sldId id="286" r:id="rId9"/>
    <p:sldId id="264" r:id="rId10"/>
    <p:sldId id="11693" r:id="rId11"/>
    <p:sldId id="283" r:id="rId12"/>
    <p:sldId id="267" r:id="rId13"/>
    <p:sldId id="268" r:id="rId14"/>
    <p:sldId id="285" r:id="rId15"/>
    <p:sldId id="266" r:id="rId16"/>
    <p:sldId id="284" r:id="rId17"/>
    <p:sldId id="287" r:id="rId18"/>
    <p:sldId id="269" r:id="rId19"/>
    <p:sldId id="270" r:id="rId20"/>
    <p:sldId id="272" r:id="rId21"/>
    <p:sldId id="273" r:id="rId22"/>
    <p:sldId id="288" r:id="rId23"/>
    <p:sldId id="280" r:id="rId24"/>
    <p:sldId id="289" r:id="rId25"/>
    <p:sldId id="11694" r:id="rId26"/>
    <p:sldId id="292" r:id="rId27"/>
    <p:sldId id="293" r:id="rId28"/>
    <p:sldId id="281" r:id="rId29"/>
    <p:sldId id="34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2" autoAdjust="0"/>
    <p:restoredTop sz="90418" autoAdjust="0"/>
  </p:normalViewPr>
  <p:slideViewPr>
    <p:cSldViewPr snapToGrid="0">
      <p:cViewPr varScale="1">
        <p:scale>
          <a:sx n="67" d="100"/>
          <a:sy n="67" d="100"/>
        </p:scale>
        <p:origin x="15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2C50B-8D2B-4F4D-9F6E-08A0FAD73BAD}"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DEBCA-E86D-43BE-AC34-39D8BF491433}" type="slidenum">
              <a:rPr lang="en-US" smtClean="0"/>
              <a:t>‹#›</a:t>
            </a:fld>
            <a:endParaRPr lang="en-US"/>
          </a:p>
        </p:txBody>
      </p:sp>
    </p:spTree>
    <p:extLst>
      <p:ext uri="{BB962C8B-B14F-4D97-AF65-F5344CB8AC3E}">
        <p14:creationId xmlns:p14="http://schemas.microsoft.com/office/powerpoint/2010/main" val="248641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a:t>
            </a:fld>
            <a:endParaRPr lang="en-US"/>
          </a:p>
        </p:txBody>
      </p:sp>
    </p:spTree>
    <p:extLst>
      <p:ext uri="{BB962C8B-B14F-4D97-AF65-F5344CB8AC3E}">
        <p14:creationId xmlns:p14="http://schemas.microsoft.com/office/powerpoint/2010/main" val="1791530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17</a:t>
            </a:fld>
            <a:endParaRPr lang="en-US"/>
          </a:p>
        </p:txBody>
      </p:sp>
    </p:spTree>
    <p:extLst>
      <p:ext uri="{BB962C8B-B14F-4D97-AF65-F5344CB8AC3E}">
        <p14:creationId xmlns:p14="http://schemas.microsoft.com/office/powerpoint/2010/main" val="2893912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21</a:t>
            </a:fld>
            <a:endParaRPr lang="en-US"/>
          </a:p>
        </p:txBody>
      </p:sp>
    </p:spTree>
    <p:extLst>
      <p:ext uri="{BB962C8B-B14F-4D97-AF65-F5344CB8AC3E}">
        <p14:creationId xmlns:p14="http://schemas.microsoft.com/office/powerpoint/2010/main" val="2118167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25</a:t>
            </a:fld>
            <a:endParaRPr lang="en-US"/>
          </a:p>
        </p:txBody>
      </p:sp>
    </p:spTree>
    <p:extLst>
      <p:ext uri="{BB962C8B-B14F-4D97-AF65-F5344CB8AC3E}">
        <p14:creationId xmlns:p14="http://schemas.microsoft.com/office/powerpoint/2010/main" val="3600098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27</a:t>
            </a:fld>
            <a:endParaRPr lang="en-US"/>
          </a:p>
        </p:txBody>
      </p:sp>
    </p:spTree>
    <p:extLst>
      <p:ext uri="{BB962C8B-B14F-4D97-AF65-F5344CB8AC3E}">
        <p14:creationId xmlns:p14="http://schemas.microsoft.com/office/powerpoint/2010/main" val="33096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2</a:t>
            </a:fld>
            <a:endParaRPr lang="en-US"/>
          </a:p>
        </p:txBody>
      </p:sp>
    </p:spTree>
    <p:extLst>
      <p:ext uri="{BB962C8B-B14F-4D97-AF65-F5344CB8AC3E}">
        <p14:creationId xmlns:p14="http://schemas.microsoft.com/office/powerpoint/2010/main" val="284499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5</a:t>
            </a:fld>
            <a:endParaRPr lang="en-US"/>
          </a:p>
        </p:txBody>
      </p:sp>
    </p:spTree>
    <p:extLst>
      <p:ext uri="{BB962C8B-B14F-4D97-AF65-F5344CB8AC3E}">
        <p14:creationId xmlns:p14="http://schemas.microsoft.com/office/powerpoint/2010/main" val="335966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7</a:t>
            </a:fld>
            <a:endParaRPr lang="en-US"/>
          </a:p>
        </p:txBody>
      </p:sp>
    </p:spTree>
    <p:extLst>
      <p:ext uri="{BB962C8B-B14F-4D97-AF65-F5344CB8AC3E}">
        <p14:creationId xmlns:p14="http://schemas.microsoft.com/office/powerpoint/2010/main" val="336653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8</a:t>
            </a:fld>
            <a:endParaRPr lang="en-US"/>
          </a:p>
        </p:txBody>
      </p:sp>
    </p:spTree>
    <p:extLst>
      <p:ext uri="{BB962C8B-B14F-4D97-AF65-F5344CB8AC3E}">
        <p14:creationId xmlns:p14="http://schemas.microsoft.com/office/powerpoint/2010/main" val="240760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DEBCA-E86D-43BE-AC34-39D8BF491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130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10</a:t>
            </a:fld>
            <a:endParaRPr lang="en-US"/>
          </a:p>
        </p:txBody>
      </p:sp>
    </p:spTree>
    <p:extLst>
      <p:ext uri="{BB962C8B-B14F-4D97-AF65-F5344CB8AC3E}">
        <p14:creationId xmlns:p14="http://schemas.microsoft.com/office/powerpoint/2010/main" val="298937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12</a:t>
            </a:fld>
            <a:endParaRPr lang="en-US"/>
          </a:p>
        </p:txBody>
      </p:sp>
    </p:spTree>
    <p:extLst>
      <p:ext uri="{BB962C8B-B14F-4D97-AF65-F5344CB8AC3E}">
        <p14:creationId xmlns:p14="http://schemas.microsoft.com/office/powerpoint/2010/main" val="4097255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13</a:t>
            </a:fld>
            <a:endParaRPr lang="en-US"/>
          </a:p>
        </p:txBody>
      </p:sp>
    </p:spTree>
    <p:extLst>
      <p:ext uri="{BB962C8B-B14F-4D97-AF65-F5344CB8AC3E}">
        <p14:creationId xmlns:p14="http://schemas.microsoft.com/office/powerpoint/2010/main" val="562023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7C3EDE-AAFC-44CC-8B06-E3E68B9C801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C9F8A2E-FF10-42A3-BDD4-D3A82D8E2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708E962A-E29D-46DA-8A06-BD364CCAD057}"/>
              </a:ext>
            </a:extLst>
          </p:cNvPr>
          <p:cNvSpPr>
            <a:spLocks noGrp="1"/>
          </p:cNvSpPr>
          <p:nvPr>
            <p:ph type="dt" sz="half" idx="10"/>
          </p:nvPr>
        </p:nvSpPr>
        <p:spPr/>
        <p:txBody>
          <a:bodyPr/>
          <a:lstStyle/>
          <a:p>
            <a:fld id="{5021DEEF-2D2B-4BAD-A603-DEE5E36A7C21}"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xmlns="" id="{842FE4D5-7978-4A0A-B342-958A39105A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9BAA097-7195-4C23-97FE-640DE07A2661}"/>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859295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BAE0715-B006-4160-ADCC-4D8499D1374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8E6ECF5-F428-4751-B8B1-503ED79DCBB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76A3683-9DF8-4926-863B-E9527C8B3E72}"/>
              </a:ext>
            </a:extLst>
          </p:cNvPr>
          <p:cNvSpPr>
            <a:spLocks noGrp="1"/>
          </p:cNvSpPr>
          <p:nvPr>
            <p:ph type="dt" sz="half" idx="10"/>
          </p:nvPr>
        </p:nvSpPr>
        <p:spPr/>
        <p:txBody>
          <a:bodyPr/>
          <a:lstStyle/>
          <a:p>
            <a:fld id="{5021DEEF-2D2B-4BAD-A603-DEE5E36A7C21}"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xmlns="" id="{22A9850D-BB6A-449C-9502-10FB7C7C54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B0AAB76-EFB2-47BE-8FC8-AF43334A0B6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63524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879E6A7-8899-4269-9F72-511A661FC0F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1B22F11-10C8-42B5-8D52-D6E1769C77A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CE6DCE9-7349-49AC-977B-76763B536CF1}"/>
              </a:ext>
            </a:extLst>
          </p:cNvPr>
          <p:cNvSpPr>
            <a:spLocks noGrp="1"/>
          </p:cNvSpPr>
          <p:nvPr>
            <p:ph type="dt" sz="half" idx="10"/>
          </p:nvPr>
        </p:nvSpPr>
        <p:spPr/>
        <p:txBody>
          <a:bodyPr/>
          <a:lstStyle/>
          <a:p>
            <a:fld id="{5021DEEF-2D2B-4BAD-A603-DEE5E36A7C21}"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xmlns="" id="{CB6F952C-2402-4019-B4AA-59FF6BF91C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2EDFD32-717A-44B9-87E6-9830E27891A8}"/>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97302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765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168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31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92743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154071" y="6071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0" name="Google Shape;10;p2"/>
          <p:cNvGrpSpPr/>
          <p:nvPr/>
        </p:nvGrpSpPr>
        <p:grpSpPr>
          <a:xfrm flipH="1">
            <a:off x="10635099" y="3133003"/>
            <a:ext cx="2265428" cy="4400085"/>
            <a:chOff x="-483250" y="1431772"/>
            <a:chExt cx="2140966" cy="4158347"/>
          </a:xfrm>
        </p:grpSpPr>
        <p:sp>
          <p:nvSpPr>
            <p:cNvPr id="11" name="Google Shape;11;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Google Shape;12;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 name="Google Shape;16;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 name="Google Shape;17;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18;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 name="Google Shape;19;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 name="Google Shape;22;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 name="Google Shape;23;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 name="Google Shape;28;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9;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 name="Google Shape;30;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 name="Google Shape;36;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 name="Google Shape;37;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 name="Google Shape;38;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 name="Google Shape;39;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 name="Google Shape;40;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 name="Google Shape;41;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 name="Google Shape;42;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 name="Google Shape;43;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 name="Google Shape;44;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 name="Google Shape;45;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 name="Google Shape;46;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 name="Google Shape;47;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 name="Google Shape;48;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 name="Google Shape;49;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 name="Google Shape;50;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 name="Google Shape;51;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 name="Google Shape;52;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 name="Google Shape;53;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 name="Google Shape;54;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 name="Google Shape;55;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 name="Google Shape;56;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 name="Google Shape;57;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 name="Google Shape;58;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 name="Google Shape;59;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 name="Google Shape;61;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 name="Google Shape;62;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 name="Google Shape;63;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 name="Google Shape;64;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 name="Google Shape;65;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 name="Google Shape;66;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 name="Google Shape;67;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 name="Google Shape;68;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 name="Google Shape;69;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 name="Google Shape;70;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 name="Google Shape;71;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 name="Google Shape;72;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 name="Google Shape;73;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 name="Google Shape;75;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 name="Google Shape;76;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7" name="Google Shape;77;p2"/>
          <p:cNvGrpSpPr/>
          <p:nvPr/>
        </p:nvGrpSpPr>
        <p:grpSpPr>
          <a:xfrm>
            <a:off x="-2628756" y="6138680"/>
            <a:ext cx="9500925" cy="868789"/>
            <a:chOff x="-229753" y="4473097"/>
            <a:chExt cx="9605951" cy="875090"/>
          </a:xfrm>
        </p:grpSpPr>
        <p:grpSp>
          <p:nvGrpSpPr>
            <p:cNvPr id="78" name="Google Shape;78;p2"/>
            <p:cNvGrpSpPr/>
            <p:nvPr/>
          </p:nvGrpSpPr>
          <p:grpSpPr>
            <a:xfrm>
              <a:off x="7873659" y="4902960"/>
              <a:ext cx="1502539" cy="388102"/>
              <a:chOff x="5130459" y="3745735"/>
              <a:chExt cx="1502539" cy="388102"/>
            </a:xfrm>
          </p:grpSpPr>
          <p:sp>
            <p:nvSpPr>
              <p:cNvPr id="79" name="Google Shape;7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 name="Google Shape;8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 name="Google Shape;8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 name="Google Shape;8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 name="Google Shape;8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 name="Google Shape;8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 name="Google Shape;9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 name="Google Shape;9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 name="Google Shape;9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 name="Google Shape;9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9" name="Google Shape;99;p2"/>
            <p:cNvGrpSpPr/>
            <p:nvPr/>
          </p:nvGrpSpPr>
          <p:grpSpPr>
            <a:xfrm>
              <a:off x="-229753" y="4473097"/>
              <a:ext cx="5029191" cy="875090"/>
              <a:chOff x="408363" y="275150"/>
              <a:chExt cx="2598125" cy="452875"/>
            </a:xfrm>
          </p:grpSpPr>
          <p:sp>
            <p:nvSpPr>
              <p:cNvPr id="100" name="Google Shape;10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 name="Google Shape;10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 name="Google Shape;10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 name="Google Shape;10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 name="Google Shape;10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 name="Google Shape;10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 name="Google Shape;10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 name="Google Shape;10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 name="Google Shape;10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 name="Google Shape;11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 name="Google Shape;11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 name="Google Shape;11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 name="Google Shape;11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 name="Google Shape;11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8" name="Google Shape;11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9" name="Google Shape;11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0" name="Google Shape;12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1" name="Google Shape;12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2" name="Google Shape;12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3" name="Google Shape;12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4" name="Google Shape;12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 name="Google Shape;12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 name="Google Shape;12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 name="Google Shape;12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 name="Google Shape;12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 name="Google Shape;12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 name="Google Shape;13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 name="Google Shape;13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 name="Google Shape;13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 name="Google Shape;13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 name="Google Shape;13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 name="Google Shape;13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 name="Google Shape;13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 name="Google Shape;13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 name="Google Shape;13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 name="Google Shape;13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 name="Google Shape;14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 name="Google Shape;14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 name="Google Shape;14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 name="Google Shape;14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 name="Google Shape;14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 name="Google Shape;14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 name="Google Shape;14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 name="Google Shape;14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 name="Google Shape;14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 name="Google Shape;14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 name="Google Shape;15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 name="Google Shape;15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 name="Google Shape;15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 name="Google Shape;15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 name="Google Shape;15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 name="Google Shape;15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 name="Google Shape;15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 name="Google Shape;16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 name="Google Shape;16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 name="Google Shape;16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 name="Google Shape;16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 name="Google Shape;16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 name="Google Shape;16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 name="Google Shape;16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 name="Google Shape;16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 name="Google Shape;16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 name="Google Shape;16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 name="Google Shape;17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 name="Google Shape;17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 name="Google Shape;17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 name="Google Shape;17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 name="Google Shape;17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 name="Google Shape;17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 name="Google Shape;17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 name="Google Shape;17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 name="Google Shape;18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 name="Google Shape;18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 name="Google Shape;18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 name="Google Shape;18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 name="Google Shape;18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 name="Google Shape;18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86" name="Google Shape;186;p2"/>
            <p:cNvGrpSpPr/>
            <p:nvPr/>
          </p:nvGrpSpPr>
          <p:grpSpPr>
            <a:xfrm flipH="1">
              <a:off x="4567334" y="4473097"/>
              <a:ext cx="4013529" cy="859004"/>
              <a:chOff x="408363" y="283475"/>
              <a:chExt cx="2073425" cy="444550"/>
            </a:xfrm>
          </p:grpSpPr>
          <p:sp>
            <p:nvSpPr>
              <p:cNvPr id="187" name="Google Shape;18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 name="Google Shape;18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 name="Google Shape;18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 name="Google Shape;19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 name="Google Shape;19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 name="Google Shape;19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 name="Google Shape;19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 name="Google Shape;19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 name="Google Shape;20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 name="Google Shape;20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 name="Google Shape;20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 name="Google Shape;20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 name="Google Shape;20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 name="Google Shape;20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 name="Google Shape;21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 name="Google Shape;21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 name="Google Shape;21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 name="Google Shape;21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 name="Google Shape;21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 name="Google Shape;21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 name="Google Shape;21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 name="Google Shape;21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 name="Google Shape;21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 name="Google Shape;21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 name="Google Shape;22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 name="Google Shape;22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 name="Google Shape;22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 name="Google Shape;22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 name="Google Shape;22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 name="Google Shape;22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 name="Google Shape;22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 name="Google Shape;22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 name="Google Shape;22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 name="Google Shape;22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 name="Google Shape;23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 name="Google Shape;23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 name="Google Shape;23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 name="Google Shape;23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 name="Google Shape;23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 name="Google Shape;23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 name="Google Shape;24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 name="Google Shape;24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 name="Google Shape;24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 name="Google Shape;24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 name="Google Shape;24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 name="Google Shape;24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 name="Google Shape;24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 name="Google Shape;24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 name="Google Shape;24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 name="Google Shape;24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 name="Google Shape;25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 name="Google Shape;25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 name="Google Shape;25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 name="Google Shape;25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 name="Google Shape;25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57" name="Google Shape;257;p2"/>
          <p:cNvGrpSpPr/>
          <p:nvPr/>
        </p:nvGrpSpPr>
        <p:grpSpPr>
          <a:xfrm>
            <a:off x="6228076" y="6138680"/>
            <a:ext cx="9500925" cy="868789"/>
            <a:chOff x="-229753" y="4473097"/>
            <a:chExt cx="9605951" cy="875090"/>
          </a:xfrm>
        </p:grpSpPr>
        <p:grpSp>
          <p:nvGrpSpPr>
            <p:cNvPr id="258" name="Google Shape;258;p2"/>
            <p:cNvGrpSpPr/>
            <p:nvPr/>
          </p:nvGrpSpPr>
          <p:grpSpPr>
            <a:xfrm>
              <a:off x="7873659" y="4902960"/>
              <a:ext cx="1502539" cy="388102"/>
              <a:chOff x="5130459" y="3745735"/>
              <a:chExt cx="1502539" cy="388102"/>
            </a:xfrm>
          </p:grpSpPr>
          <p:sp>
            <p:nvSpPr>
              <p:cNvPr id="259" name="Google Shape;25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 name="Google Shape;26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 name="Google Shape;26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 name="Google Shape;26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 name="Google Shape;26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 name="Google Shape;26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 name="Google Shape;26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 name="Google Shape;26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 name="Google Shape;26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 name="Google Shape;26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 name="Google Shape;26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 name="Google Shape;27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 name="Google Shape;27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 name="Google Shape;27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 name="Google Shape;27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 name="Google Shape;27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 name="Google Shape;27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 name="Google Shape;27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9" name="Google Shape;279;p2"/>
            <p:cNvGrpSpPr/>
            <p:nvPr/>
          </p:nvGrpSpPr>
          <p:grpSpPr>
            <a:xfrm>
              <a:off x="-229753" y="4473097"/>
              <a:ext cx="5029191" cy="875090"/>
              <a:chOff x="408363" y="275150"/>
              <a:chExt cx="2598125" cy="452875"/>
            </a:xfrm>
          </p:grpSpPr>
          <p:sp>
            <p:nvSpPr>
              <p:cNvPr id="280" name="Google Shape;28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 name="Google Shape;28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 name="Google Shape;28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 name="Google Shape;28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 name="Google Shape;28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 name="Google Shape;28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 name="Google Shape;28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 name="Google Shape;28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 name="Google Shape;28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 name="Google Shape;28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 name="Google Shape;29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 name="Google Shape;29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 name="Google Shape;29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3" name="Google Shape;29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4" name="Google Shape;29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5" name="Google Shape;29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6" name="Google Shape;29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7" name="Google Shape;29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8" name="Google Shape;29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9" name="Google Shape;29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0" name="Google Shape;30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 name="Google Shape;30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 name="Google Shape;30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 name="Google Shape;30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 name="Google Shape;30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 name="Google Shape;30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 name="Google Shape;30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 name="Google Shape;30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 name="Google Shape;31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 name="Google Shape;31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 name="Google Shape;31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 name="Google Shape;31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 name="Google Shape;31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 name="Google Shape;31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 name="Google Shape;31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 name="Google Shape;31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 name="Google Shape;32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 name="Google Shape;32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 name="Google Shape;32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 name="Google Shape;32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 name="Google Shape;32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 name="Google Shape;32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 name="Google Shape;32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 name="Google Shape;32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 name="Google Shape;32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 name="Google Shape;32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 name="Google Shape;33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 name="Google Shape;33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 name="Google Shape;33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 name="Google Shape;33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 name="Google Shape;33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 name="Google Shape;33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 name="Google Shape;33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 name="Google Shape;33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 name="Google Shape;33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 name="Google Shape;33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 name="Google Shape;34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 name="Google Shape;34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 name="Google Shape;34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 name="Google Shape;34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 name="Google Shape;34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 name="Google Shape;34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 name="Google Shape;34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 name="Google Shape;34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 name="Google Shape;34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 name="Google Shape;34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 name="Google Shape;35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 name="Google Shape;35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 name="Google Shape;35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 name="Google Shape;35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 name="Google Shape;35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 name="Google Shape;35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 name="Google Shape;35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 name="Google Shape;35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 name="Google Shape;35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 name="Google Shape;35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 name="Google Shape;36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 name="Google Shape;36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 name="Google Shape;36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 name="Google Shape;36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 name="Google Shape;36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 name="Google Shape;36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6" name="Google Shape;366;p2"/>
            <p:cNvGrpSpPr/>
            <p:nvPr/>
          </p:nvGrpSpPr>
          <p:grpSpPr>
            <a:xfrm flipH="1">
              <a:off x="4567334" y="4473097"/>
              <a:ext cx="4013529" cy="859004"/>
              <a:chOff x="408363" y="283475"/>
              <a:chExt cx="2073425" cy="444550"/>
            </a:xfrm>
          </p:grpSpPr>
          <p:sp>
            <p:nvSpPr>
              <p:cNvPr id="367" name="Google Shape;36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 name="Google Shape;36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 name="Google Shape;36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0" name="Google Shape;37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1" name="Google Shape;37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2" name="Google Shape;37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3" name="Google Shape;37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4" name="Google Shape;37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5" name="Google Shape;37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6" name="Google Shape;37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7" name="Google Shape;37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8" name="Google Shape;37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9" name="Google Shape;37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0" name="Google Shape;38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1" name="Google Shape;38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2" name="Google Shape;38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3" name="Google Shape;38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4" name="Google Shape;38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5" name="Google Shape;38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6" name="Google Shape;38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7" name="Google Shape;38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 name="Google Shape;38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 name="Google Shape;38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 name="Google Shape;39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 name="Google Shape;39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 name="Google Shape;39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 name="Google Shape;39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 name="Google Shape;39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 name="Google Shape;39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 name="Google Shape;39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 name="Google Shape;39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 name="Google Shape;39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 name="Google Shape;39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 name="Google Shape;40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1" name="Google Shape;40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2" name="Google Shape;40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3" name="Google Shape;40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4" name="Google Shape;40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5" name="Google Shape;40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6" name="Google Shape;40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7" name="Google Shape;40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8" name="Google Shape;40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9" name="Google Shape;40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0" name="Google Shape;41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1" name="Google Shape;41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2" name="Google Shape;41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3" name="Google Shape;41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4" name="Google Shape;41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5" name="Google Shape;41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6" name="Google Shape;41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7" name="Google Shape;41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8" name="Google Shape;41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9" name="Google Shape;41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0" name="Google Shape;42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1" name="Google Shape;42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2" name="Google Shape;42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3" name="Google Shape;42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4" name="Google Shape;42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5" name="Google Shape;42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6" name="Google Shape;42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7" name="Google Shape;42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8" name="Google Shape;42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9" name="Google Shape;42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0" name="Google Shape;43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1" name="Google Shape;43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2" name="Google Shape;43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 name="Google Shape;43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 name="Google Shape;43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 name="Google Shape;43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 name="Google Shape;43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437" name="Google Shape;437;p2"/>
          <p:cNvGrpSpPr/>
          <p:nvPr/>
        </p:nvGrpSpPr>
        <p:grpSpPr>
          <a:xfrm rot="-9503680" flipH="1">
            <a:off x="10773919" y="5279218"/>
            <a:ext cx="1909067" cy="2587713"/>
            <a:chOff x="4833338" y="4797750"/>
            <a:chExt cx="542950" cy="735925"/>
          </a:xfrm>
        </p:grpSpPr>
        <p:sp>
          <p:nvSpPr>
            <p:cNvPr id="438" name="Google Shape;438;p2"/>
            <p:cNvSpPr/>
            <p:nvPr/>
          </p:nvSpPr>
          <p:spPr>
            <a:xfrm>
              <a:off x="4856838" y="4970700"/>
              <a:ext cx="14375" cy="46875"/>
            </a:xfrm>
            <a:custGeom>
              <a:avLst/>
              <a:gdLst/>
              <a:ahLst/>
              <a:cxnLst/>
              <a:rect l="l" t="t" r="r" b="b"/>
              <a:pathLst>
                <a:path w="575" h="1875" extrusionOk="0">
                  <a:moveTo>
                    <a:pt x="122" y="0"/>
                  </a:moveTo>
                  <a:cubicBezTo>
                    <a:pt x="101" y="0"/>
                    <a:pt x="79" y="12"/>
                    <a:pt x="77" y="37"/>
                  </a:cubicBezTo>
                  <a:cubicBezTo>
                    <a:pt x="1" y="671"/>
                    <a:pt x="172" y="1327"/>
                    <a:pt x="513" y="1862"/>
                  </a:cubicBezTo>
                  <a:cubicBezTo>
                    <a:pt x="519" y="1871"/>
                    <a:pt x="527" y="1875"/>
                    <a:pt x="534" y="1875"/>
                  </a:cubicBezTo>
                  <a:cubicBezTo>
                    <a:pt x="554" y="1875"/>
                    <a:pt x="575" y="1851"/>
                    <a:pt x="561" y="1828"/>
                  </a:cubicBezTo>
                  <a:cubicBezTo>
                    <a:pt x="248" y="1257"/>
                    <a:pt x="138" y="686"/>
                    <a:pt x="165" y="41"/>
                  </a:cubicBezTo>
                  <a:cubicBezTo>
                    <a:pt x="167" y="14"/>
                    <a:pt x="144" y="0"/>
                    <a:pt x="1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 name="Google Shape;439;p2"/>
            <p:cNvSpPr/>
            <p:nvPr/>
          </p:nvSpPr>
          <p:spPr>
            <a:xfrm>
              <a:off x="4933588" y="4934575"/>
              <a:ext cx="228450" cy="596350"/>
            </a:xfrm>
            <a:custGeom>
              <a:avLst/>
              <a:gdLst/>
              <a:ahLst/>
              <a:cxnLst/>
              <a:rect l="l" t="t" r="r" b="b"/>
              <a:pathLst>
                <a:path w="9138" h="23854" extrusionOk="0">
                  <a:moveTo>
                    <a:pt x="3923" y="0"/>
                  </a:moveTo>
                  <a:cubicBezTo>
                    <a:pt x="3636" y="0"/>
                    <a:pt x="3339" y="38"/>
                    <a:pt x="3033" y="118"/>
                  </a:cubicBezTo>
                  <a:cubicBezTo>
                    <a:pt x="1809" y="438"/>
                    <a:pt x="915" y="1476"/>
                    <a:pt x="947" y="2761"/>
                  </a:cubicBezTo>
                  <a:cubicBezTo>
                    <a:pt x="974" y="3848"/>
                    <a:pt x="1478" y="4860"/>
                    <a:pt x="1525" y="5944"/>
                  </a:cubicBezTo>
                  <a:cubicBezTo>
                    <a:pt x="1562" y="6841"/>
                    <a:pt x="1162" y="7503"/>
                    <a:pt x="700" y="8236"/>
                  </a:cubicBezTo>
                  <a:cubicBezTo>
                    <a:pt x="0" y="9347"/>
                    <a:pt x="65" y="10296"/>
                    <a:pt x="700" y="11418"/>
                  </a:cubicBezTo>
                  <a:cubicBezTo>
                    <a:pt x="1152" y="12217"/>
                    <a:pt x="1744" y="12982"/>
                    <a:pt x="1946" y="13897"/>
                  </a:cubicBezTo>
                  <a:cubicBezTo>
                    <a:pt x="2190" y="14994"/>
                    <a:pt x="1720" y="16091"/>
                    <a:pt x="1885" y="17187"/>
                  </a:cubicBezTo>
                  <a:cubicBezTo>
                    <a:pt x="2002" y="17979"/>
                    <a:pt x="2550" y="18474"/>
                    <a:pt x="3079" y="19018"/>
                  </a:cubicBezTo>
                  <a:cubicBezTo>
                    <a:pt x="3533" y="19481"/>
                    <a:pt x="3949" y="19977"/>
                    <a:pt x="4330" y="20500"/>
                  </a:cubicBezTo>
                  <a:cubicBezTo>
                    <a:pt x="5071" y="21528"/>
                    <a:pt x="5676" y="22656"/>
                    <a:pt x="6089" y="23853"/>
                  </a:cubicBezTo>
                  <a:lnTo>
                    <a:pt x="6099" y="23852"/>
                  </a:lnTo>
                  <a:cubicBezTo>
                    <a:pt x="5249" y="20337"/>
                    <a:pt x="6502" y="16552"/>
                    <a:pt x="7464" y="13194"/>
                  </a:cubicBezTo>
                  <a:cubicBezTo>
                    <a:pt x="8319" y="10208"/>
                    <a:pt x="9137" y="7025"/>
                    <a:pt x="8714" y="3940"/>
                  </a:cubicBezTo>
                  <a:lnTo>
                    <a:pt x="8712" y="3940"/>
                  </a:lnTo>
                  <a:cubicBezTo>
                    <a:pt x="8722" y="3997"/>
                    <a:pt x="8670" y="4041"/>
                    <a:pt x="8620" y="4041"/>
                  </a:cubicBezTo>
                  <a:cubicBezTo>
                    <a:pt x="8592" y="4041"/>
                    <a:pt x="8564" y="4027"/>
                    <a:pt x="8549" y="3993"/>
                  </a:cubicBezTo>
                  <a:cubicBezTo>
                    <a:pt x="7713" y="2147"/>
                    <a:pt x="6101" y="0"/>
                    <a:pt x="392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 name="Google Shape;440;p2"/>
            <p:cNvSpPr/>
            <p:nvPr/>
          </p:nvSpPr>
          <p:spPr>
            <a:xfrm>
              <a:off x="5082213" y="4960000"/>
              <a:ext cx="105300" cy="561350"/>
            </a:xfrm>
            <a:custGeom>
              <a:avLst/>
              <a:gdLst/>
              <a:ahLst/>
              <a:cxnLst/>
              <a:rect l="l" t="t" r="r" b="b"/>
              <a:pathLst>
                <a:path w="4212" h="22454" extrusionOk="0">
                  <a:moveTo>
                    <a:pt x="2542" y="0"/>
                  </a:moveTo>
                  <a:cubicBezTo>
                    <a:pt x="2482" y="27"/>
                    <a:pt x="2426" y="57"/>
                    <a:pt x="2376" y="96"/>
                  </a:cubicBezTo>
                  <a:cubicBezTo>
                    <a:pt x="2333" y="129"/>
                    <a:pt x="2295" y="175"/>
                    <a:pt x="2255" y="216"/>
                  </a:cubicBezTo>
                  <a:cubicBezTo>
                    <a:pt x="2258" y="220"/>
                    <a:pt x="2261" y="223"/>
                    <a:pt x="2262" y="226"/>
                  </a:cubicBezTo>
                  <a:cubicBezTo>
                    <a:pt x="3729" y="3735"/>
                    <a:pt x="2984" y="7631"/>
                    <a:pt x="2002" y="11162"/>
                  </a:cubicBezTo>
                  <a:cubicBezTo>
                    <a:pt x="1464" y="13098"/>
                    <a:pt x="843" y="15011"/>
                    <a:pt x="451" y="16980"/>
                  </a:cubicBezTo>
                  <a:cubicBezTo>
                    <a:pt x="84" y="18817"/>
                    <a:pt x="0" y="20606"/>
                    <a:pt x="181" y="22454"/>
                  </a:cubicBezTo>
                  <a:cubicBezTo>
                    <a:pt x="146" y="20654"/>
                    <a:pt x="271" y="18851"/>
                    <a:pt x="624" y="17082"/>
                  </a:cubicBezTo>
                  <a:cubicBezTo>
                    <a:pt x="989" y="15261"/>
                    <a:pt x="1567" y="13494"/>
                    <a:pt x="2094" y="11717"/>
                  </a:cubicBezTo>
                  <a:cubicBezTo>
                    <a:pt x="3216" y="7945"/>
                    <a:pt x="4212" y="3771"/>
                    <a:pt x="254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 name="Google Shape;441;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 name="Google Shape;442;p2"/>
            <p:cNvSpPr/>
            <p:nvPr/>
          </p:nvSpPr>
          <p:spPr>
            <a:xfrm>
              <a:off x="5100563" y="5283200"/>
              <a:ext cx="14200" cy="50250"/>
            </a:xfrm>
            <a:custGeom>
              <a:avLst/>
              <a:gdLst/>
              <a:ahLst/>
              <a:cxnLst/>
              <a:rect l="l" t="t" r="r" b="b"/>
              <a:pathLst>
                <a:path w="568" h="2010" extrusionOk="0">
                  <a:moveTo>
                    <a:pt x="568" y="0"/>
                  </a:moveTo>
                  <a:lnTo>
                    <a:pt x="568" y="0"/>
                  </a:lnTo>
                  <a:cubicBezTo>
                    <a:pt x="500" y="127"/>
                    <a:pt x="430" y="254"/>
                    <a:pt x="355" y="379"/>
                  </a:cubicBezTo>
                  <a:cubicBezTo>
                    <a:pt x="355" y="381"/>
                    <a:pt x="352" y="384"/>
                    <a:pt x="349" y="386"/>
                  </a:cubicBezTo>
                  <a:cubicBezTo>
                    <a:pt x="240" y="928"/>
                    <a:pt x="120" y="1470"/>
                    <a:pt x="0" y="2009"/>
                  </a:cubicBezTo>
                  <a:cubicBezTo>
                    <a:pt x="183" y="1329"/>
                    <a:pt x="377" y="658"/>
                    <a:pt x="56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 name="Google Shape;443;p2"/>
            <p:cNvSpPr/>
            <p:nvPr/>
          </p:nvSpPr>
          <p:spPr>
            <a:xfrm>
              <a:off x="5075888" y="4955375"/>
              <a:ext cx="300400" cy="577325"/>
            </a:xfrm>
            <a:custGeom>
              <a:avLst/>
              <a:gdLst/>
              <a:ahLst/>
              <a:cxnLst/>
              <a:rect l="l" t="t" r="r" b="b"/>
              <a:pathLst>
                <a:path w="12016" h="23093" extrusionOk="0">
                  <a:moveTo>
                    <a:pt x="7673" y="522"/>
                  </a:moveTo>
                  <a:cubicBezTo>
                    <a:pt x="8667" y="522"/>
                    <a:pt x="9652" y="866"/>
                    <a:pt x="10411" y="1624"/>
                  </a:cubicBezTo>
                  <a:cubicBezTo>
                    <a:pt x="11230" y="2443"/>
                    <a:pt x="11699" y="3600"/>
                    <a:pt x="11712" y="4757"/>
                  </a:cubicBezTo>
                  <a:cubicBezTo>
                    <a:pt x="11724" y="5995"/>
                    <a:pt x="11096" y="6828"/>
                    <a:pt x="10537" y="7868"/>
                  </a:cubicBezTo>
                  <a:cubicBezTo>
                    <a:pt x="10304" y="8300"/>
                    <a:pt x="10156" y="8741"/>
                    <a:pt x="10170" y="9238"/>
                  </a:cubicBezTo>
                  <a:cubicBezTo>
                    <a:pt x="10185" y="9774"/>
                    <a:pt x="10375" y="10285"/>
                    <a:pt x="10421" y="10819"/>
                  </a:cubicBezTo>
                  <a:cubicBezTo>
                    <a:pt x="10551" y="12266"/>
                    <a:pt x="9261" y="12680"/>
                    <a:pt x="8219" y="13252"/>
                  </a:cubicBezTo>
                  <a:cubicBezTo>
                    <a:pt x="7417" y="13694"/>
                    <a:pt x="6889" y="14254"/>
                    <a:pt x="6638" y="15149"/>
                  </a:cubicBezTo>
                  <a:cubicBezTo>
                    <a:pt x="6310" y="16311"/>
                    <a:pt x="6289" y="17448"/>
                    <a:pt x="5222" y="18221"/>
                  </a:cubicBezTo>
                  <a:cubicBezTo>
                    <a:pt x="4223" y="18947"/>
                    <a:pt x="3141" y="19396"/>
                    <a:pt x="2252" y="20281"/>
                  </a:cubicBezTo>
                  <a:cubicBezTo>
                    <a:pt x="1530" y="21005"/>
                    <a:pt x="955" y="21854"/>
                    <a:pt x="527" y="22784"/>
                  </a:cubicBezTo>
                  <a:cubicBezTo>
                    <a:pt x="493" y="20784"/>
                    <a:pt x="651" y="18797"/>
                    <a:pt x="1086" y="16842"/>
                  </a:cubicBezTo>
                  <a:cubicBezTo>
                    <a:pt x="1520" y="14889"/>
                    <a:pt x="2169" y="12996"/>
                    <a:pt x="2740" y="11082"/>
                  </a:cubicBezTo>
                  <a:cubicBezTo>
                    <a:pt x="3534" y="8419"/>
                    <a:pt x="4149" y="5554"/>
                    <a:pt x="3748" y="2803"/>
                  </a:cubicBezTo>
                  <a:cubicBezTo>
                    <a:pt x="3749" y="2800"/>
                    <a:pt x="3753" y="2797"/>
                    <a:pt x="3755" y="2796"/>
                  </a:cubicBezTo>
                  <a:cubicBezTo>
                    <a:pt x="4524" y="1371"/>
                    <a:pt x="6110" y="522"/>
                    <a:pt x="7673" y="522"/>
                  </a:cubicBezTo>
                  <a:close/>
                  <a:moveTo>
                    <a:pt x="2879" y="0"/>
                  </a:moveTo>
                  <a:cubicBezTo>
                    <a:pt x="2846" y="0"/>
                    <a:pt x="2812" y="17"/>
                    <a:pt x="2790" y="43"/>
                  </a:cubicBezTo>
                  <a:cubicBezTo>
                    <a:pt x="2704" y="69"/>
                    <a:pt x="2622" y="112"/>
                    <a:pt x="2548" y="164"/>
                  </a:cubicBezTo>
                  <a:cubicBezTo>
                    <a:pt x="2470" y="219"/>
                    <a:pt x="2372" y="298"/>
                    <a:pt x="2351" y="396"/>
                  </a:cubicBezTo>
                  <a:cubicBezTo>
                    <a:pt x="2327" y="422"/>
                    <a:pt x="2315" y="461"/>
                    <a:pt x="2332" y="506"/>
                  </a:cubicBezTo>
                  <a:cubicBezTo>
                    <a:pt x="2429" y="743"/>
                    <a:pt x="2515" y="982"/>
                    <a:pt x="2593" y="1223"/>
                  </a:cubicBezTo>
                  <a:cubicBezTo>
                    <a:pt x="3159" y="2625"/>
                    <a:pt x="3338" y="4192"/>
                    <a:pt x="3313" y="5711"/>
                  </a:cubicBezTo>
                  <a:cubicBezTo>
                    <a:pt x="3417" y="3911"/>
                    <a:pt x="3227" y="2118"/>
                    <a:pt x="2515" y="415"/>
                  </a:cubicBezTo>
                  <a:cubicBezTo>
                    <a:pt x="2514" y="411"/>
                    <a:pt x="2509" y="410"/>
                    <a:pt x="2508" y="404"/>
                  </a:cubicBezTo>
                  <a:cubicBezTo>
                    <a:pt x="2549" y="366"/>
                    <a:pt x="2586" y="319"/>
                    <a:pt x="2629" y="284"/>
                  </a:cubicBezTo>
                  <a:cubicBezTo>
                    <a:pt x="2679" y="246"/>
                    <a:pt x="2738" y="216"/>
                    <a:pt x="2795" y="189"/>
                  </a:cubicBezTo>
                  <a:lnTo>
                    <a:pt x="2795" y="189"/>
                  </a:lnTo>
                  <a:cubicBezTo>
                    <a:pt x="4465" y="3960"/>
                    <a:pt x="3469" y="8132"/>
                    <a:pt x="2347" y="11906"/>
                  </a:cubicBezTo>
                  <a:cubicBezTo>
                    <a:pt x="1818" y="13682"/>
                    <a:pt x="1242" y="15450"/>
                    <a:pt x="877" y="17271"/>
                  </a:cubicBezTo>
                  <a:cubicBezTo>
                    <a:pt x="524" y="19039"/>
                    <a:pt x="402" y="20843"/>
                    <a:pt x="434" y="22643"/>
                  </a:cubicBezTo>
                  <a:cubicBezTo>
                    <a:pt x="253" y="20795"/>
                    <a:pt x="335" y="19005"/>
                    <a:pt x="702" y="17168"/>
                  </a:cubicBezTo>
                  <a:cubicBezTo>
                    <a:pt x="1045" y="15453"/>
                    <a:pt x="1561" y="13780"/>
                    <a:pt x="2042" y="12098"/>
                  </a:cubicBezTo>
                  <a:lnTo>
                    <a:pt x="2042" y="12098"/>
                  </a:lnTo>
                  <a:cubicBezTo>
                    <a:pt x="1894" y="12444"/>
                    <a:pt x="1733" y="12784"/>
                    <a:pt x="1555" y="13115"/>
                  </a:cubicBezTo>
                  <a:cubicBezTo>
                    <a:pt x="1364" y="13773"/>
                    <a:pt x="1168" y="14443"/>
                    <a:pt x="987" y="15125"/>
                  </a:cubicBezTo>
                  <a:cubicBezTo>
                    <a:pt x="491" y="17345"/>
                    <a:pt x="1" y="19560"/>
                    <a:pt x="332" y="21840"/>
                  </a:cubicBezTo>
                  <a:cubicBezTo>
                    <a:pt x="355" y="21994"/>
                    <a:pt x="320" y="22124"/>
                    <a:pt x="253" y="22229"/>
                  </a:cubicBezTo>
                  <a:cubicBezTo>
                    <a:pt x="293" y="22495"/>
                    <a:pt x="345" y="22757"/>
                    <a:pt x="409" y="23020"/>
                  </a:cubicBezTo>
                  <a:cubicBezTo>
                    <a:pt x="411" y="23036"/>
                    <a:pt x="416" y="23050"/>
                    <a:pt x="419" y="23067"/>
                  </a:cubicBezTo>
                  <a:cubicBezTo>
                    <a:pt x="423" y="23082"/>
                    <a:pt x="435" y="23090"/>
                    <a:pt x="447" y="23090"/>
                  </a:cubicBezTo>
                  <a:cubicBezTo>
                    <a:pt x="453" y="23090"/>
                    <a:pt x="460" y="23087"/>
                    <a:pt x="465" y="23084"/>
                  </a:cubicBezTo>
                  <a:cubicBezTo>
                    <a:pt x="474" y="23089"/>
                    <a:pt x="484" y="23092"/>
                    <a:pt x="494" y="23092"/>
                  </a:cubicBezTo>
                  <a:cubicBezTo>
                    <a:pt x="507" y="23092"/>
                    <a:pt x="521" y="23086"/>
                    <a:pt x="527" y="23074"/>
                  </a:cubicBezTo>
                  <a:cubicBezTo>
                    <a:pt x="553" y="23071"/>
                    <a:pt x="579" y="23057"/>
                    <a:pt x="594" y="23027"/>
                  </a:cubicBezTo>
                  <a:cubicBezTo>
                    <a:pt x="1285" y="21507"/>
                    <a:pt x="2395" y="20194"/>
                    <a:pt x="3820" y="19308"/>
                  </a:cubicBezTo>
                  <a:cubicBezTo>
                    <a:pt x="4965" y="18595"/>
                    <a:pt x="6098" y="18148"/>
                    <a:pt x="6502" y="16744"/>
                  </a:cubicBezTo>
                  <a:cubicBezTo>
                    <a:pt x="6677" y="16137"/>
                    <a:pt x="6728" y="15495"/>
                    <a:pt x="6954" y="14902"/>
                  </a:cubicBezTo>
                  <a:cubicBezTo>
                    <a:pt x="7205" y="14250"/>
                    <a:pt x="7653" y="13829"/>
                    <a:pt x="8251" y="13492"/>
                  </a:cubicBezTo>
                  <a:cubicBezTo>
                    <a:pt x="9014" y="13061"/>
                    <a:pt x="10012" y="12760"/>
                    <a:pt x="10452" y="11937"/>
                  </a:cubicBezTo>
                  <a:cubicBezTo>
                    <a:pt x="11088" y="10753"/>
                    <a:pt x="10050" y="9445"/>
                    <a:pt x="10609" y="8209"/>
                  </a:cubicBezTo>
                  <a:cubicBezTo>
                    <a:pt x="11096" y="7134"/>
                    <a:pt x="11816" y="6337"/>
                    <a:pt x="11892" y="5104"/>
                  </a:cubicBezTo>
                  <a:cubicBezTo>
                    <a:pt x="12015" y="3085"/>
                    <a:pt x="10759" y="1001"/>
                    <a:pt x="8758" y="456"/>
                  </a:cubicBezTo>
                  <a:cubicBezTo>
                    <a:pt x="8384" y="354"/>
                    <a:pt x="8001" y="305"/>
                    <a:pt x="7618" y="305"/>
                  </a:cubicBezTo>
                  <a:cubicBezTo>
                    <a:pt x="6058" y="305"/>
                    <a:pt x="4511" y="1120"/>
                    <a:pt x="3694" y="2464"/>
                  </a:cubicBezTo>
                  <a:cubicBezTo>
                    <a:pt x="3550" y="1646"/>
                    <a:pt x="3313" y="842"/>
                    <a:pt x="2963" y="57"/>
                  </a:cubicBezTo>
                  <a:cubicBezTo>
                    <a:pt x="2945" y="17"/>
                    <a:pt x="2913" y="0"/>
                    <a:pt x="287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 name="Google Shape;444;p2"/>
            <p:cNvSpPr/>
            <p:nvPr/>
          </p:nvSpPr>
          <p:spPr>
            <a:xfrm>
              <a:off x="5082213" y="4959950"/>
              <a:ext cx="105300" cy="561375"/>
            </a:xfrm>
            <a:custGeom>
              <a:avLst/>
              <a:gdLst/>
              <a:ahLst/>
              <a:cxnLst/>
              <a:rect l="l" t="t" r="r" b="b"/>
              <a:pathLst>
                <a:path w="4212" h="22455" extrusionOk="0">
                  <a:moveTo>
                    <a:pt x="2542" y="1"/>
                  </a:moveTo>
                  <a:lnTo>
                    <a:pt x="2542" y="1"/>
                  </a:lnTo>
                  <a:cubicBezTo>
                    <a:pt x="2485" y="28"/>
                    <a:pt x="2426" y="57"/>
                    <a:pt x="2376" y="95"/>
                  </a:cubicBezTo>
                  <a:cubicBezTo>
                    <a:pt x="2333" y="131"/>
                    <a:pt x="2296" y="177"/>
                    <a:pt x="2255" y="215"/>
                  </a:cubicBezTo>
                  <a:cubicBezTo>
                    <a:pt x="2258" y="221"/>
                    <a:pt x="2261" y="222"/>
                    <a:pt x="2262" y="227"/>
                  </a:cubicBezTo>
                  <a:cubicBezTo>
                    <a:pt x="2974" y="1929"/>
                    <a:pt x="3164" y="3722"/>
                    <a:pt x="3060" y="5522"/>
                  </a:cubicBezTo>
                  <a:cubicBezTo>
                    <a:pt x="3053" y="5929"/>
                    <a:pt x="3034" y="6333"/>
                    <a:pt x="3002" y="6728"/>
                  </a:cubicBezTo>
                  <a:cubicBezTo>
                    <a:pt x="2862" y="8484"/>
                    <a:pt x="2491" y="10276"/>
                    <a:pt x="1792" y="11911"/>
                  </a:cubicBezTo>
                  <a:cubicBezTo>
                    <a:pt x="1308" y="13594"/>
                    <a:pt x="792" y="15267"/>
                    <a:pt x="451" y="16979"/>
                  </a:cubicBezTo>
                  <a:cubicBezTo>
                    <a:pt x="82" y="18818"/>
                    <a:pt x="0" y="20606"/>
                    <a:pt x="181" y="22454"/>
                  </a:cubicBezTo>
                  <a:cubicBezTo>
                    <a:pt x="149" y="20654"/>
                    <a:pt x="271" y="18850"/>
                    <a:pt x="624" y="17082"/>
                  </a:cubicBezTo>
                  <a:cubicBezTo>
                    <a:pt x="989" y="15261"/>
                    <a:pt x="1565" y="13495"/>
                    <a:pt x="2094" y="11718"/>
                  </a:cubicBezTo>
                  <a:cubicBezTo>
                    <a:pt x="3216" y="7944"/>
                    <a:pt x="4212" y="3772"/>
                    <a:pt x="25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 name="Google Shape;445;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 name="Google Shape;446;p2"/>
            <p:cNvSpPr/>
            <p:nvPr/>
          </p:nvSpPr>
          <p:spPr>
            <a:xfrm>
              <a:off x="5086238" y="4967750"/>
              <a:ext cx="284400" cy="553575"/>
            </a:xfrm>
            <a:custGeom>
              <a:avLst/>
              <a:gdLst/>
              <a:ahLst/>
              <a:cxnLst/>
              <a:rect l="l" t="t" r="r" b="b"/>
              <a:pathLst>
                <a:path w="11376" h="22143" extrusionOk="0">
                  <a:moveTo>
                    <a:pt x="8147" y="0"/>
                  </a:moveTo>
                  <a:cubicBezTo>
                    <a:pt x="8139" y="0"/>
                    <a:pt x="8131" y="3"/>
                    <a:pt x="8122" y="9"/>
                  </a:cubicBezTo>
                  <a:cubicBezTo>
                    <a:pt x="6725" y="1081"/>
                    <a:pt x="5471" y="2344"/>
                    <a:pt x="3609" y="2415"/>
                  </a:cubicBezTo>
                  <a:cubicBezTo>
                    <a:pt x="3583" y="2316"/>
                    <a:pt x="3557" y="2217"/>
                    <a:pt x="3526" y="2119"/>
                  </a:cubicBezTo>
                  <a:cubicBezTo>
                    <a:pt x="3509" y="2063"/>
                    <a:pt x="3461" y="2039"/>
                    <a:pt x="3415" y="2039"/>
                  </a:cubicBezTo>
                  <a:cubicBezTo>
                    <a:pt x="3354" y="2039"/>
                    <a:pt x="3296" y="2082"/>
                    <a:pt x="3319" y="2155"/>
                  </a:cubicBezTo>
                  <a:cubicBezTo>
                    <a:pt x="3353" y="2267"/>
                    <a:pt x="3384" y="2381"/>
                    <a:pt x="3411" y="2494"/>
                  </a:cubicBezTo>
                  <a:cubicBezTo>
                    <a:pt x="3404" y="2525"/>
                    <a:pt x="3408" y="2555"/>
                    <a:pt x="3428" y="2575"/>
                  </a:cubicBezTo>
                  <a:cubicBezTo>
                    <a:pt x="3615" y="3415"/>
                    <a:pt x="3595" y="4291"/>
                    <a:pt x="3499" y="5162"/>
                  </a:cubicBezTo>
                  <a:cubicBezTo>
                    <a:pt x="3493" y="5161"/>
                    <a:pt x="3487" y="5161"/>
                    <a:pt x="3481" y="5161"/>
                  </a:cubicBezTo>
                  <a:cubicBezTo>
                    <a:pt x="3380" y="5161"/>
                    <a:pt x="3334" y="5317"/>
                    <a:pt x="3447" y="5356"/>
                  </a:cubicBezTo>
                  <a:cubicBezTo>
                    <a:pt x="3456" y="5359"/>
                    <a:pt x="3468" y="5360"/>
                    <a:pt x="3476" y="5364"/>
                  </a:cubicBezTo>
                  <a:cubicBezTo>
                    <a:pt x="3390" y="6074"/>
                    <a:pt x="3259" y="6778"/>
                    <a:pt x="3153" y="7455"/>
                  </a:cubicBezTo>
                  <a:cubicBezTo>
                    <a:pt x="3129" y="7611"/>
                    <a:pt x="3102" y="7764"/>
                    <a:pt x="3075" y="7918"/>
                  </a:cubicBezTo>
                  <a:cubicBezTo>
                    <a:pt x="3067" y="7927"/>
                    <a:pt x="3061" y="7938"/>
                    <a:pt x="3058" y="7952"/>
                  </a:cubicBezTo>
                  <a:cubicBezTo>
                    <a:pt x="2831" y="9039"/>
                    <a:pt x="2566" y="10101"/>
                    <a:pt x="2268" y="11154"/>
                  </a:cubicBezTo>
                  <a:cubicBezTo>
                    <a:pt x="2267" y="11154"/>
                    <a:pt x="2267" y="11154"/>
                    <a:pt x="2266" y="11154"/>
                  </a:cubicBezTo>
                  <a:cubicBezTo>
                    <a:pt x="2224" y="11154"/>
                    <a:pt x="2189" y="11204"/>
                    <a:pt x="2220" y="11250"/>
                  </a:cubicBezTo>
                  <a:cubicBezTo>
                    <a:pt x="2224" y="11257"/>
                    <a:pt x="2228" y="11263"/>
                    <a:pt x="2234" y="11270"/>
                  </a:cubicBezTo>
                  <a:cubicBezTo>
                    <a:pt x="2176" y="11470"/>
                    <a:pt x="2119" y="11672"/>
                    <a:pt x="2059" y="11873"/>
                  </a:cubicBezTo>
                  <a:cubicBezTo>
                    <a:pt x="1994" y="12061"/>
                    <a:pt x="1929" y="12246"/>
                    <a:pt x="1858" y="12431"/>
                  </a:cubicBezTo>
                  <a:cubicBezTo>
                    <a:pt x="709" y="15473"/>
                    <a:pt x="0" y="18798"/>
                    <a:pt x="134" y="22069"/>
                  </a:cubicBezTo>
                  <a:cubicBezTo>
                    <a:pt x="136" y="22116"/>
                    <a:pt x="176" y="22142"/>
                    <a:pt x="212" y="22142"/>
                  </a:cubicBezTo>
                  <a:cubicBezTo>
                    <a:pt x="243" y="22142"/>
                    <a:pt x="271" y="22123"/>
                    <a:pt x="271" y="22082"/>
                  </a:cubicBezTo>
                  <a:cubicBezTo>
                    <a:pt x="270" y="21009"/>
                    <a:pt x="363" y="19943"/>
                    <a:pt x="497" y="18881"/>
                  </a:cubicBezTo>
                  <a:cubicBezTo>
                    <a:pt x="633" y="19399"/>
                    <a:pt x="970" y="19905"/>
                    <a:pt x="1325" y="20275"/>
                  </a:cubicBezTo>
                  <a:cubicBezTo>
                    <a:pt x="1332" y="20283"/>
                    <a:pt x="1340" y="20286"/>
                    <a:pt x="1348" y="20286"/>
                  </a:cubicBezTo>
                  <a:cubicBezTo>
                    <a:pt x="1372" y="20286"/>
                    <a:pt x="1393" y="20257"/>
                    <a:pt x="1374" y="20232"/>
                  </a:cubicBezTo>
                  <a:cubicBezTo>
                    <a:pt x="973" y="19694"/>
                    <a:pt x="787" y="19173"/>
                    <a:pt x="538" y="18565"/>
                  </a:cubicBezTo>
                  <a:cubicBezTo>
                    <a:pt x="619" y="17971"/>
                    <a:pt x="709" y="17378"/>
                    <a:pt x="802" y="16785"/>
                  </a:cubicBezTo>
                  <a:cubicBezTo>
                    <a:pt x="871" y="16350"/>
                    <a:pt x="963" y="15925"/>
                    <a:pt x="1069" y="15508"/>
                  </a:cubicBezTo>
                  <a:cubicBezTo>
                    <a:pt x="1255" y="16179"/>
                    <a:pt x="1679" y="16756"/>
                    <a:pt x="2180" y="17239"/>
                  </a:cubicBezTo>
                  <a:cubicBezTo>
                    <a:pt x="2581" y="17627"/>
                    <a:pt x="3233" y="18355"/>
                    <a:pt x="3828" y="18355"/>
                  </a:cubicBezTo>
                  <a:cubicBezTo>
                    <a:pt x="3836" y="18355"/>
                    <a:pt x="3844" y="18355"/>
                    <a:pt x="3852" y="18355"/>
                  </a:cubicBezTo>
                  <a:cubicBezTo>
                    <a:pt x="3898" y="18353"/>
                    <a:pt x="3907" y="18288"/>
                    <a:pt x="3859" y="18284"/>
                  </a:cubicBezTo>
                  <a:cubicBezTo>
                    <a:pt x="3287" y="18236"/>
                    <a:pt x="2516" y="17372"/>
                    <a:pt x="2152" y="16986"/>
                  </a:cubicBezTo>
                  <a:cubicBezTo>
                    <a:pt x="1658" y="16464"/>
                    <a:pt x="1333" y="15889"/>
                    <a:pt x="1161" y="15191"/>
                  </a:cubicBezTo>
                  <a:cubicBezTo>
                    <a:pt x="1159" y="15186"/>
                    <a:pt x="1157" y="15185"/>
                    <a:pt x="1157" y="15184"/>
                  </a:cubicBezTo>
                  <a:cubicBezTo>
                    <a:pt x="1445" y="14147"/>
                    <a:pt x="1820" y="13146"/>
                    <a:pt x="2194" y="12126"/>
                  </a:cubicBezTo>
                  <a:cubicBezTo>
                    <a:pt x="3048" y="13484"/>
                    <a:pt x="4607" y="14507"/>
                    <a:pt x="6176" y="14795"/>
                  </a:cubicBezTo>
                  <a:cubicBezTo>
                    <a:pt x="6178" y="14796"/>
                    <a:pt x="6181" y="14796"/>
                    <a:pt x="6183" y="14796"/>
                  </a:cubicBezTo>
                  <a:cubicBezTo>
                    <a:pt x="6227" y="14796"/>
                    <a:pt x="6240" y="14724"/>
                    <a:pt x="6195" y="14711"/>
                  </a:cubicBezTo>
                  <a:cubicBezTo>
                    <a:pt x="4566" y="14198"/>
                    <a:pt x="3370" y="13334"/>
                    <a:pt x="2320" y="11998"/>
                  </a:cubicBezTo>
                  <a:cubicBezTo>
                    <a:pt x="2305" y="11978"/>
                    <a:pt x="2283" y="11970"/>
                    <a:pt x="2261" y="11970"/>
                  </a:cubicBezTo>
                  <a:cubicBezTo>
                    <a:pt x="2258" y="11970"/>
                    <a:pt x="2254" y="11970"/>
                    <a:pt x="2251" y="11970"/>
                  </a:cubicBezTo>
                  <a:cubicBezTo>
                    <a:pt x="2262" y="11939"/>
                    <a:pt x="2275" y="11910"/>
                    <a:pt x="2285" y="11880"/>
                  </a:cubicBezTo>
                  <a:cubicBezTo>
                    <a:pt x="2331" y="11756"/>
                    <a:pt x="2371" y="11633"/>
                    <a:pt x="2413" y="11509"/>
                  </a:cubicBezTo>
                  <a:cubicBezTo>
                    <a:pt x="2945" y="12168"/>
                    <a:pt x="3665" y="12711"/>
                    <a:pt x="4394" y="13110"/>
                  </a:cubicBezTo>
                  <a:cubicBezTo>
                    <a:pt x="4398" y="13112"/>
                    <a:pt x="4402" y="13113"/>
                    <a:pt x="4406" y="13113"/>
                  </a:cubicBezTo>
                  <a:cubicBezTo>
                    <a:pt x="4427" y="13113"/>
                    <a:pt x="4441" y="13086"/>
                    <a:pt x="4421" y="13073"/>
                  </a:cubicBezTo>
                  <a:cubicBezTo>
                    <a:pt x="3670" y="12586"/>
                    <a:pt x="3065" y="12001"/>
                    <a:pt x="2468" y="11353"/>
                  </a:cubicBezTo>
                  <a:cubicBezTo>
                    <a:pt x="2856" y="10170"/>
                    <a:pt x="3119" y="8959"/>
                    <a:pt x="3322" y="7731"/>
                  </a:cubicBezTo>
                  <a:cubicBezTo>
                    <a:pt x="3535" y="8160"/>
                    <a:pt x="3948" y="8487"/>
                    <a:pt x="4304" y="8801"/>
                  </a:cubicBezTo>
                  <a:cubicBezTo>
                    <a:pt x="4848" y="9281"/>
                    <a:pt x="5441" y="9704"/>
                    <a:pt x="6073" y="10067"/>
                  </a:cubicBezTo>
                  <a:cubicBezTo>
                    <a:pt x="7216" y="10725"/>
                    <a:pt x="8594" y="11311"/>
                    <a:pt x="9928" y="11380"/>
                  </a:cubicBezTo>
                  <a:cubicBezTo>
                    <a:pt x="9929" y="11380"/>
                    <a:pt x="9929" y="11380"/>
                    <a:pt x="9930" y="11380"/>
                  </a:cubicBezTo>
                  <a:cubicBezTo>
                    <a:pt x="9970" y="11380"/>
                    <a:pt x="9986" y="11321"/>
                    <a:pt x="9944" y="11308"/>
                  </a:cubicBezTo>
                  <a:cubicBezTo>
                    <a:pt x="8689" y="10950"/>
                    <a:pt x="7506" y="10647"/>
                    <a:pt x="6351" y="10009"/>
                  </a:cubicBezTo>
                  <a:cubicBezTo>
                    <a:pt x="5801" y="9706"/>
                    <a:pt x="5279" y="9353"/>
                    <a:pt x="4791" y="8959"/>
                  </a:cubicBezTo>
                  <a:cubicBezTo>
                    <a:pt x="4287" y="8551"/>
                    <a:pt x="3617" y="8048"/>
                    <a:pt x="3391" y="7420"/>
                  </a:cubicBezTo>
                  <a:cubicBezTo>
                    <a:pt x="3386" y="7410"/>
                    <a:pt x="3380" y="7400"/>
                    <a:pt x="3373" y="7393"/>
                  </a:cubicBezTo>
                  <a:cubicBezTo>
                    <a:pt x="3394" y="7266"/>
                    <a:pt x="3414" y="7138"/>
                    <a:pt x="3434" y="7011"/>
                  </a:cubicBezTo>
                  <a:cubicBezTo>
                    <a:pt x="3511" y="6490"/>
                    <a:pt x="3599" y="5959"/>
                    <a:pt x="3668" y="5426"/>
                  </a:cubicBezTo>
                  <a:cubicBezTo>
                    <a:pt x="4787" y="5782"/>
                    <a:pt x="5965" y="5970"/>
                    <a:pt x="7142" y="5970"/>
                  </a:cubicBezTo>
                  <a:cubicBezTo>
                    <a:pt x="8579" y="5970"/>
                    <a:pt x="10013" y="5690"/>
                    <a:pt x="11332" y="5099"/>
                  </a:cubicBezTo>
                  <a:cubicBezTo>
                    <a:pt x="11376" y="5080"/>
                    <a:pt x="11350" y="5024"/>
                    <a:pt x="11311" y="5024"/>
                  </a:cubicBezTo>
                  <a:cubicBezTo>
                    <a:pt x="11306" y="5024"/>
                    <a:pt x="11301" y="5025"/>
                    <a:pt x="11296" y="5027"/>
                  </a:cubicBezTo>
                  <a:cubicBezTo>
                    <a:pt x="9933" y="5508"/>
                    <a:pt x="8532" y="5766"/>
                    <a:pt x="7130" y="5766"/>
                  </a:cubicBezTo>
                  <a:cubicBezTo>
                    <a:pt x="5979" y="5766"/>
                    <a:pt x="4827" y="5592"/>
                    <a:pt x="3694" y="5223"/>
                  </a:cubicBezTo>
                  <a:cubicBezTo>
                    <a:pt x="3723" y="4963"/>
                    <a:pt x="3747" y="4706"/>
                    <a:pt x="3761" y="4447"/>
                  </a:cubicBezTo>
                  <a:cubicBezTo>
                    <a:pt x="4266" y="4550"/>
                    <a:pt x="4786" y="4597"/>
                    <a:pt x="5309" y="4597"/>
                  </a:cubicBezTo>
                  <a:cubicBezTo>
                    <a:pt x="6387" y="4597"/>
                    <a:pt x="7479" y="4398"/>
                    <a:pt x="8483" y="4089"/>
                  </a:cubicBezTo>
                  <a:cubicBezTo>
                    <a:pt x="8506" y="4083"/>
                    <a:pt x="8503" y="4049"/>
                    <a:pt x="8482" y="4049"/>
                  </a:cubicBezTo>
                  <a:cubicBezTo>
                    <a:pt x="8480" y="4049"/>
                    <a:pt x="8478" y="4049"/>
                    <a:pt x="8475" y="4050"/>
                  </a:cubicBezTo>
                  <a:cubicBezTo>
                    <a:pt x="7493" y="4307"/>
                    <a:pt x="6534" y="4401"/>
                    <a:pt x="5561" y="4401"/>
                  </a:cubicBezTo>
                  <a:cubicBezTo>
                    <a:pt x="4972" y="4401"/>
                    <a:pt x="4378" y="4366"/>
                    <a:pt x="3771" y="4313"/>
                  </a:cubicBezTo>
                  <a:cubicBezTo>
                    <a:pt x="3797" y="3734"/>
                    <a:pt x="3771" y="3156"/>
                    <a:pt x="3651" y="2590"/>
                  </a:cubicBezTo>
                  <a:cubicBezTo>
                    <a:pt x="5437" y="2498"/>
                    <a:pt x="6990" y="1341"/>
                    <a:pt x="8172" y="66"/>
                  </a:cubicBezTo>
                  <a:cubicBezTo>
                    <a:pt x="8198" y="38"/>
                    <a:pt x="8177" y="0"/>
                    <a:pt x="814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 name="Google Shape;447;p2"/>
            <p:cNvSpPr/>
            <p:nvPr/>
          </p:nvSpPr>
          <p:spPr>
            <a:xfrm>
              <a:off x="5046213" y="5427725"/>
              <a:ext cx="36725" cy="21900"/>
            </a:xfrm>
            <a:custGeom>
              <a:avLst/>
              <a:gdLst/>
              <a:ahLst/>
              <a:cxnLst/>
              <a:rect l="l" t="t" r="r" b="b"/>
              <a:pathLst>
                <a:path w="1469" h="876" extrusionOk="0">
                  <a:moveTo>
                    <a:pt x="1392" y="1"/>
                  </a:moveTo>
                  <a:cubicBezTo>
                    <a:pt x="1380" y="1"/>
                    <a:pt x="1367" y="5"/>
                    <a:pt x="1357" y="16"/>
                  </a:cubicBezTo>
                  <a:cubicBezTo>
                    <a:pt x="1172" y="214"/>
                    <a:pt x="1022" y="413"/>
                    <a:pt x="782" y="553"/>
                  </a:cubicBezTo>
                  <a:cubicBezTo>
                    <a:pt x="547" y="688"/>
                    <a:pt x="290" y="738"/>
                    <a:pt x="31" y="805"/>
                  </a:cubicBezTo>
                  <a:cubicBezTo>
                    <a:pt x="0" y="812"/>
                    <a:pt x="2" y="856"/>
                    <a:pt x="36" y="862"/>
                  </a:cubicBezTo>
                  <a:cubicBezTo>
                    <a:pt x="89" y="871"/>
                    <a:pt x="143" y="876"/>
                    <a:pt x="199" y="876"/>
                  </a:cubicBezTo>
                  <a:cubicBezTo>
                    <a:pt x="694" y="876"/>
                    <a:pt x="1265" y="523"/>
                    <a:pt x="1453" y="81"/>
                  </a:cubicBezTo>
                  <a:cubicBezTo>
                    <a:pt x="1469" y="42"/>
                    <a:pt x="1430" y="1"/>
                    <a:pt x="139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 name="Google Shape;448;p2"/>
            <p:cNvSpPr/>
            <p:nvPr/>
          </p:nvSpPr>
          <p:spPr>
            <a:xfrm>
              <a:off x="4980613" y="5331575"/>
              <a:ext cx="122825" cy="18525"/>
            </a:xfrm>
            <a:custGeom>
              <a:avLst/>
              <a:gdLst/>
              <a:ahLst/>
              <a:cxnLst/>
              <a:rect l="l" t="t" r="r" b="b"/>
              <a:pathLst>
                <a:path w="4913" h="741" extrusionOk="0">
                  <a:moveTo>
                    <a:pt x="4739" y="0"/>
                  </a:moveTo>
                  <a:cubicBezTo>
                    <a:pt x="4652" y="0"/>
                    <a:pt x="4647" y="135"/>
                    <a:pt x="4722" y="172"/>
                  </a:cubicBezTo>
                  <a:lnTo>
                    <a:pt x="4722" y="172"/>
                  </a:lnTo>
                  <a:cubicBezTo>
                    <a:pt x="4700" y="161"/>
                    <a:pt x="4667" y="156"/>
                    <a:pt x="4626" y="156"/>
                  </a:cubicBezTo>
                  <a:cubicBezTo>
                    <a:pt x="4324" y="156"/>
                    <a:pt x="3577" y="418"/>
                    <a:pt x="3344" y="454"/>
                  </a:cubicBezTo>
                  <a:cubicBezTo>
                    <a:pt x="2965" y="512"/>
                    <a:pt x="2581" y="542"/>
                    <a:pt x="2196" y="542"/>
                  </a:cubicBezTo>
                  <a:cubicBezTo>
                    <a:pt x="2189" y="542"/>
                    <a:pt x="2181" y="542"/>
                    <a:pt x="2173" y="542"/>
                  </a:cubicBezTo>
                  <a:cubicBezTo>
                    <a:pt x="1461" y="542"/>
                    <a:pt x="774" y="417"/>
                    <a:pt x="79" y="276"/>
                  </a:cubicBezTo>
                  <a:cubicBezTo>
                    <a:pt x="75" y="275"/>
                    <a:pt x="71" y="275"/>
                    <a:pt x="68" y="275"/>
                  </a:cubicBezTo>
                  <a:cubicBezTo>
                    <a:pt x="13" y="275"/>
                    <a:pt x="0" y="365"/>
                    <a:pt x="53" y="385"/>
                  </a:cubicBezTo>
                  <a:cubicBezTo>
                    <a:pt x="748" y="636"/>
                    <a:pt x="1493" y="740"/>
                    <a:pt x="2233" y="740"/>
                  </a:cubicBezTo>
                  <a:cubicBezTo>
                    <a:pt x="2362" y="740"/>
                    <a:pt x="2490" y="737"/>
                    <a:pt x="2619" y="731"/>
                  </a:cubicBezTo>
                  <a:cubicBezTo>
                    <a:pt x="3291" y="700"/>
                    <a:pt x="4306" y="648"/>
                    <a:pt x="4872" y="241"/>
                  </a:cubicBezTo>
                  <a:cubicBezTo>
                    <a:pt x="4913" y="213"/>
                    <a:pt x="4913" y="158"/>
                    <a:pt x="4899" y="117"/>
                  </a:cubicBezTo>
                  <a:cubicBezTo>
                    <a:pt x="4870" y="29"/>
                    <a:pt x="4844" y="21"/>
                    <a:pt x="4759" y="2"/>
                  </a:cubicBezTo>
                  <a:cubicBezTo>
                    <a:pt x="4752" y="1"/>
                    <a:pt x="4745" y="0"/>
                    <a:pt x="473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 name="Google Shape;449;p2"/>
            <p:cNvSpPr/>
            <p:nvPr/>
          </p:nvSpPr>
          <p:spPr>
            <a:xfrm>
              <a:off x="4950863" y="5226700"/>
              <a:ext cx="181025" cy="35675"/>
            </a:xfrm>
            <a:custGeom>
              <a:avLst/>
              <a:gdLst/>
              <a:ahLst/>
              <a:cxnLst/>
              <a:rect l="l" t="t" r="r" b="b"/>
              <a:pathLst>
                <a:path w="7241" h="1427" extrusionOk="0">
                  <a:moveTo>
                    <a:pt x="66" y="1"/>
                  </a:moveTo>
                  <a:cubicBezTo>
                    <a:pt x="25" y="1"/>
                    <a:pt x="0" y="63"/>
                    <a:pt x="40" y="89"/>
                  </a:cubicBezTo>
                  <a:cubicBezTo>
                    <a:pt x="1310" y="942"/>
                    <a:pt x="2915" y="1426"/>
                    <a:pt x="4491" y="1426"/>
                  </a:cubicBezTo>
                  <a:cubicBezTo>
                    <a:pt x="5403" y="1426"/>
                    <a:pt x="6305" y="1265"/>
                    <a:pt x="7126" y="919"/>
                  </a:cubicBezTo>
                  <a:cubicBezTo>
                    <a:pt x="7240" y="870"/>
                    <a:pt x="7179" y="715"/>
                    <a:pt x="7074" y="715"/>
                  </a:cubicBezTo>
                  <a:cubicBezTo>
                    <a:pt x="7060" y="715"/>
                    <a:pt x="7046" y="717"/>
                    <a:pt x="7032" y="723"/>
                  </a:cubicBezTo>
                  <a:cubicBezTo>
                    <a:pt x="6211" y="1041"/>
                    <a:pt x="5363" y="1197"/>
                    <a:pt x="4503" y="1197"/>
                  </a:cubicBezTo>
                  <a:cubicBezTo>
                    <a:pt x="4102" y="1197"/>
                    <a:pt x="3699" y="1163"/>
                    <a:pt x="3295" y="1096"/>
                  </a:cubicBezTo>
                  <a:cubicBezTo>
                    <a:pt x="2153" y="902"/>
                    <a:pt x="1147" y="433"/>
                    <a:pt x="83" y="4"/>
                  </a:cubicBezTo>
                  <a:cubicBezTo>
                    <a:pt x="77" y="2"/>
                    <a:pt x="71" y="1"/>
                    <a:pt x="6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 name="Google Shape;450;p2"/>
            <p:cNvSpPr/>
            <p:nvPr/>
          </p:nvSpPr>
          <p:spPr>
            <a:xfrm>
              <a:off x="4968038" y="5109150"/>
              <a:ext cx="184150" cy="52225"/>
            </a:xfrm>
            <a:custGeom>
              <a:avLst/>
              <a:gdLst/>
              <a:ahLst/>
              <a:cxnLst/>
              <a:rect l="l" t="t" r="r" b="b"/>
              <a:pathLst>
                <a:path w="7366" h="2089" extrusionOk="0">
                  <a:moveTo>
                    <a:pt x="64" y="1"/>
                  </a:moveTo>
                  <a:cubicBezTo>
                    <a:pt x="32" y="1"/>
                    <a:pt x="0" y="32"/>
                    <a:pt x="23" y="67"/>
                  </a:cubicBezTo>
                  <a:cubicBezTo>
                    <a:pt x="616" y="1082"/>
                    <a:pt x="1843" y="1449"/>
                    <a:pt x="2921" y="1698"/>
                  </a:cubicBezTo>
                  <a:cubicBezTo>
                    <a:pt x="3799" y="1899"/>
                    <a:pt x="4725" y="2089"/>
                    <a:pt x="5639" y="2089"/>
                  </a:cubicBezTo>
                  <a:cubicBezTo>
                    <a:pt x="6190" y="2089"/>
                    <a:pt x="6736" y="2020"/>
                    <a:pt x="7264" y="1844"/>
                  </a:cubicBezTo>
                  <a:cubicBezTo>
                    <a:pt x="7366" y="1809"/>
                    <a:pt x="7317" y="1649"/>
                    <a:pt x="7221" y="1649"/>
                  </a:cubicBezTo>
                  <a:cubicBezTo>
                    <a:pt x="7214" y="1649"/>
                    <a:pt x="7207" y="1649"/>
                    <a:pt x="7200" y="1651"/>
                  </a:cubicBezTo>
                  <a:cubicBezTo>
                    <a:pt x="6665" y="1783"/>
                    <a:pt x="6135" y="1838"/>
                    <a:pt x="5608" y="1838"/>
                  </a:cubicBezTo>
                  <a:cubicBezTo>
                    <a:pt x="4736" y="1838"/>
                    <a:pt x="3871" y="1688"/>
                    <a:pt x="2995" y="1487"/>
                  </a:cubicBezTo>
                  <a:cubicBezTo>
                    <a:pt x="1891" y="1235"/>
                    <a:pt x="878" y="877"/>
                    <a:pt x="99" y="16"/>
                  </a:cubicBezTo>
                  <a:cubicBezTo>
                    <a:pt x="89" y="5"/>
                    <a:pt x="77" y="1"/>
                    <a:pt x="6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 name="Google Shape;451;p2"/>
            <p:cNvSpPr/>
            <p:nvPr/>
          </p:nvSpPr>
          <p:spPr>
            <a:xfrm>
              <a:off x="4975188" y="4958025"/>
              <a:ext cx="181100" cy="120375"/>
            </a:xfrm>
            <a:custGeom>
              <a:avLst/>
              <a:gdLst/>
              <a:ahLst/>
              <a:cxnLst/>
              <a:rect l="l" t="t" r="r" b="b"/>
              <a:pathLst>
                <a:path w="7244" h="4815" extrusionOk="0">
                  <a:moveTo>
                    <a:pt x="14" y="0"/>
                  </a:moveTo>
                  <a:cubicBezTo>
                    <a:pt x="7" y="0"/>
                    <a:pt x="1" y="8"/>
                    <a:pt x="5" y="16"/>
                  </a:cubicBezTo>
                  <a:cubicBezTo>
                    <a:pt x="413" y="1227"/>
                    <a:pt x="1768" y="2310"/>
                    <a:pt x="2799" y="2988"/>
                  </a:cubicBezTo>
                  <a:cubicBezTo>
                    <a:pt x="3422" y="3396"/>
                    <a:pt x="4086" y="3718"/>
                    <a:pt x="4778" y="3989"/>
                  </a:cubicBezTo>
                  <a:cubicBezTo>
                    <a:pt x="5529" y="4284"/>
                    <a:pt x="6314" y="4624"/>
                    <a:pt x="7099" y="4812"/>
                  </a:cubicBezTo>
                  <a:cubicBezTo>
                    <a:pt x="7108" y="4814"/>
                    <a:pt x="7116" y="4815"/>
                    <a:pt x="7124" y="4815"/>
                  </a:cubicBezTo>
                  <a:cubicBezTo>
                    <a:pt x="7211" y="4815"/>
                    <a:pt x="7244" y="4699"/>
                    <a:pt x="7156" y="4656"/>
                  </a:cubicBezTo>
                  <a:cubicBezTo>
                    <a:pt x="5799" y="3973"/>
                    <a:pt x="4308" y="3689"/>
                    <a:pt x="3009" y="2858"/>
                  </a:cubicBezTo>
                  <a:cubicBezTo>
                    <a:pt x="2399" y="2467"/>
                    <a:pt x="1839" y="2011"/>
                    <a:pt x="1329" y="1501"/>
                  </a:cubicBezTo>
                  <a:cubicBezTo>
                    <a:pt x="863" y="1032"/>
                    <a:pt x="505" y="446"/>
                    <a:pt x="23" y="4"/>
                  </a:cubicBezTo>
                  <a:cubicBezTo>
                    <a:pt x="20" y="2"/>
                    <a:pt x="17" y="0"/>
                    <a:pt x="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 name="Google Shape;452;p2"/>
            <p:cNvSpPr/>
            <p:nvPr/>
          </p:nvSpPr>
          <p:spPr>
            <a:xfrm>
              <a:off x="5119788" y="5383275"/>
              <a:ext cx="35100" cy="40550"/>
            </a:xfrm>
            <a:custGeom>
              <a:avLst/>
              <a:gdLst/>
              <a:ahLst/>
              <a:cxnLst/>
              <a:rect l="l" t="t" r="r" b="b"/>
              <a:pathLst>
                <a:path w="1404" h="1622" extrusionOk="0">
                  <a:moveTo>
                    <a:pt x="42" y="0"/>
                  </a:moveTo>
                  <a:cubicBezTo>
                    <a:pt x="21" y="0"/>
                    <a:pt x="0" y="21"/>
                    <a:pt x="11" y="49"/>
                  </a:cubicBezTo>
                  <a:cubicBezTo>
                    <a:pt x="235" y="679"/>
                    <a:pt x="717" y="1400"/>
                    <a:pt x="1377" y="1621"/>
                  </a:cubicBezTo>
                  <a:cubicBezTo>
                    <a:pt x="1380" y="1621"/>
                    <a:pt x="1382" y="1622"/>
                    <a:pt x="1384" y="1622"/>
                  </a:cubicBezTo>
                  <a:cubicBezTo>
                    <a:pt x="1399" y="1622"/>
                    <a:pt x="1403" y="1601"/>
                    <a:pt x="1387" y="1592"/>
                  </a:cubicBezTo>
                  <a:cubicBezTo>
                    <a:pt x="691" y="1252"/>
                    <a:pt x="463" y="632"/>
                    <a:pt x="73" y="18"/>
                  </a:cubicBezTo>
                  <a:cubicBezTo>
                    <a:pt x="65" y="6"/>
                    <a:pt x="53" y="0"/>
                    <a:pt x="4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 name="Google Shape;453;p2"/>
            <p:cNvSpPr/>
            <p:nvPr/>
          </p:nvSpPr>
          <p:spPr>
            <a:xfrm>
              <a:off x="5243188" y="5191850"/>
              <a:ext cx="82275" cy="39925"/>
            </a:xfrm>
            <a:custGeom>
              <a:avLst/>
              <a:gdLst/>
              <a:ahLst/>
              <a:cxnLst/>
              <a:rect l="l" t="t" r="r" b="b"/>
              <a:pathLst>
                <a:path w="3291" h="1597" extrusionOk="0">
                  <a:moveTo>
                    <a:pt x="68" y="0"/>
                  </a:moveTo>
                  <a:cubicBezTo>
                    <a:pt x="30" y="0"/>
                    <a:pt x="1" y="49"/>
                    <a:pt x="39" y="77"/>
                  </a:cubicBezTo>
                  <a:cubicBezTo>
                    <a:pt x="533" y="424"/>
                    <a:pt x="959" y="825"/>
                    <a:pt x="1510" y="1096"/>
                  </a:cubicBezTo>
                  <a:cubicBezTo>
                    <a:pt x="2063" y="1370"/>
                    <a:pt x="2655" y="1529"/>
                    <a:pt x="3265" y="1596"/>
                  </a:cubicBezTo>
                  <a:cubicBezTo>
                    <a:pt x="3266" y="1596"/>
                    <a:pt x="3267" y="1596"/>
                    <a:pt x="3269" y="1596"/>
                  </a:cubicBezTo>
                  <a:cubicBezTo>
                    <a:pt x="3290" y="1596"/>
                    <a:pt x="3290" y="1562"/>
                    <a:pt x="3269" y="1559"/>
                  </a:cubicBezTo>
                  <a:cubicBezTo>
                    <a:pt x="2611" y="1453"/>
                    <a:pt x="1977" y="1256"/>
                    <a:pt x="1393" y="929"/>
                  </a:cubicBezTo>
                  <a:cubicBezTo>
                    <a:pt x="927" y="668"/>
                    <a:pt x="558" y="248"/>
                    <a:pt x="91" y="6"/>
                  </a:cubicBezTo>
                  <a:cubicBezTo>
                    <a:pt x="83" y="2"/>
                    <a:pt x="76" y="0"/>
                    <a:pt x="6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 name="Google Shape;454;p2"/>
            <p:cNvSpPr/>
            <p:nvPr/>
          </p:nvSpPr>
          <p:spPr>
            <a:xfrm>
              <a:off x="5000813" y="4967150"/>
              <a:ext cx="68925" cy="53125"/>
            </a:xfrm>
            <a:custGeom>
              <a:avLst/>
              <a:gdLst/>
              <a:ahLst/>
              <a:cxnLst/>
              <a:rect l="l" t="t" r="r" b="b"/>
              <a:pathLst>
                <a:path w="2757" h="2125" extrusionOk="0">
                  <a:moveTo>
                    <a:pt x="52" y="1"/>
                  </a:moveTo>
                  <a:cubicBezTo>
                    <a:pt x="24" y="1"/>
                    <a:pt x="1" y="31"/>
                    <a:pt x="23" y="59"/>
                  </a:cubicBezTo>
                  <a:cubicBezTo>
                    <a:pt x="685" y="926"/>
                    <a:pt x="1634" y="1610"/>
                    <a:pt x="2591" y="2114"/>
                  </a:cubicBezTo>
                  <a:cubicBezTo>
                    <a:pt x="2605" y="2122"/>
                    <a:pt x="2618" y="2125"/>
                    <a:pt x="2631" y="2125"/>
                  </a:cubicBezTo>
                  <a:cubicBezTo>
                    <a:pt x="2703" y="2125"/>
                    <a:pt x="2757" y="2026"/>
                    <a:pt x="2680" y="1984"/>
                  </a:cubicBezTo>
                  <a:cubicBezTo>
                    <a:pt x="1702" y="1444"/>
                    <a:pt x="900" y="763"/>
                    <a:pt x="78" y="11"/>
                  </a:cubicBezTo>
                  <a:cubicBezTo>
                    <a:pt x="70" y="4"/>
                    <a:pt x="61" y="1"/>
                    <a:pt x="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 name="Google Shape;455;p2"/>
            <p:cNvSpPr/>
            <p:nvPr/>
          </p:nvSpPr>
          <p:spPr>
            <a:xfrm>
              <a:off x="5032188" y="5126325"/>
              <a:ext cx="109225" cy="19800"/>
            </a:xfrm>
            <a:custGeom>
              <a:avLst/>
              <a:gdLst/>
              <a:ahLst/>
              <a:cxnLst/>
              <a:rect l="l" t="t" r="r" b="b"/>
              <a:pathLst>
                <a:path w="4369" h="792" extrusionOk="0">
                  <a:moveTo>
                    <a:pt x="43" y="1"/>
                  </a:moveTo>
                  <a:cubicBezTo>
                    <a:pt x="11" y="1"/>
                    <a:pt x="0" y="47"/>
                    <a:pt x="33" y="63"/>
                  </a:cubicBezTo>
                  <a:cubicBezTo>
                    <a:pt x="932" y="514"/>
                    <a:pt x="2058" y="791"/>
                    <a:pt x="3129" y="791"/>
                  </a:cubicBezTo>
                  <a:cubicBezTo>
                    <a:pt x="3528" y="791"/>
                    <a:pt x="3919" y="753"/>
                    <a:pt x="4288" y="670"/>
                  </a:cubicBezTo>
                  <a:cubicBezTo>
                    <a:pt x="4367" y="652"/>
                    <a:pt x="4369" y="519"/>
                    <a:pt x="4283" y="519"/>
                  </a:cubicBezTo>
                  <a:cubicBezTo>
                    <a:pt x="4282" y="519"/>
                    <a:pt x="4282" y="519"/>
                    <a:pt x="4281" y="519"/>
                  </a:cubicBezTo>
                  <a:cubicBezTo>
                    <a:pt x="3862" y="526"/>
                    <a:pt x="3451" y="550"/>
                    <a:pt x="3038" y="550"/>
                  </a:cubicBezTo>
                  <a:cubicBezTo>
                    <a:pt x="2773" y="550"/>
                    <a:pt x="2507" y="540"/>
                    <a:pt x="2237" y="509"/>
                  </a:cubicBezTo>
                  <a:cubicBezTo>
                    <a:pt x="1487" y="423"/>
                    <a:pt x="774" y="221"/>
                    <a:pt x="54" y="3"/>
                  </a:cubicBezTo>
                  <a:cubicBezTo>
                    <a:pt x="50" y="1"/>
                    <a:pt x="46" y="1"/>
                    <a:pt x="4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 name="Google Shape;456;p2"/>
            <p:cNvSpPr/>
            <p:nvPr/>
          </p:nvSpPr>
          <p:spPr>
            <a:xfrm>
              <a:off x="4984938" y="5144525"/>
              <a:ext cx="87600" cy="27875"/>
            </a:xfrm>
            <a:custGeom>
              <a:avLst/>
              <a:gdLst/>
              <a:ahLst/>
              <a:cxnLst/>
              <a:rect l="l" t="t" r="r" b="b"/>
              <a:pathLst>
                <a:path w="3504" h="1115" extrusionOk="0">
                  <a:moveTo>
                    <a:pt x="46" y="1"/>
                  </a:moveTo>
                  <a:cubicBezTo>
                    <a:pt x="19" y="1"/>
                    <a:pt x="1" y="36"/>
                    <a:pt x="29" y="57"/>
                  </a:cubicBezTo>
                  <a:cubicBezTo>
                    <a:pt x="971" y="788"/>
                    <a:pt x="2173" y="1115"/>
                    <a:pt x="3356" y="1115"/>
                  </a:cubicBezTo>
                  <a:cubicBezTo>
                    <a:pt x="3389" y="1115"/>
                    <a:pt x="3421" y="1115"/>
                    <a:pt x="3454" y="1114"/>
                  </a:cubicBezTo>
                  <a:cubicBezTo>
                    <a:pt x="3496" y="1111"/>
                    <a:pt x="3503" y="1046"/>
                    <a:pt x="3459" y="1045"/>
                  </a:cubicBezTo>
                  <a:cubicBezTo>
                    <a:pt x="2213" y="1008"/>
                    <a:pt x="1137" y="617"/>
                    <a:pt x="64" y="6"/>
                  </a:cubicBezTo>
                  <a:cubicBezTo>
                    <a:pt x="58" y="2"/>
                    <a:pt x="51" y="1"/>
                    <a:pt x="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 name="Google Shape;457;p2"/>
            <p:cNvSpPr/>
            <p:nvPr/>
          </p:nvSpPr>
          <p:spPr>
            <a:xfrm>
              <a:off x="5022738" y="5228525"/>
              <a:ext cx="100950" cy="13950"/>
            </a:xfrm>
            <a:custGeom>
              <a:avLst/>
              <a:gdLst/>
              <a:ahLst/>
              <a:cxnLst/>
              <a:rect l="l" t="t" r="r" b="b"/>
              <a:pathLst>
                <a:path w="4038" h="558" extrusionOk="0">
                  <a:moveTo>
                    <a:pt x="4000" y="1"/>
                  </a:moveTo>
                  <a:cubicBezTo>
                    <a:pt x="3996" y="1"/>
                    <a:pt x="3993" y="1"/>
                    <a:pt x="3989" y="3"/>
                  </a:cubicBezTo>
                  <a:cubicBezTo>
                    <a:pt x="3320" y="305"/>
                    <a:pt x="2619" y="479"/>
                    <a:pt x="1891" y="479"/>
                  </a:cubicBezTo>
                  <a:cubicBezTo>
                    <a:pt x="1808" y="479"/>
                    <a:pt x="1724" y="477"/>
                    <a:pt x="1640" y="472"/>
                  </a:cubicBezTo>
                  <a:cubicBezTo>
                    <a:pt x="1153" y="444"/>
                    <a:pt x="681" y="290"/>
                    <a:pt x="194" y="290"/>
                  </a:cubicBezTo>
                  <a:cubicBezTo>
                    <a:pt x="142" y="290"/>
                    <a:pt x="90" y="292"/>
                    <a:pt x="39" y="295"/>
                  </a:cubicBezTo>
                  <a:cubicBezTo>
                    <a:pt x="0" y="297"/>
                    <a:pt x="6" y="360"/>
                    <a:pt x="43" y="362"/>
                  </a:cubicBezTo>
                  <a:cubicBezTo>
                    <a:pt x="679" y="387"/>
                    <a:pt x="1293" y="557"/>
                    <a:pt x="1930" y="557"/>
                  </a:cubicBezTo>
                  <a:cubicBezTo>
                    <a:pt x="1981" y="557"/>
                    <a:pt x="2031" y="556"/>
                    <a:pt x="2081" y="554"/>
                  </a:cubicBezTo>
                  <a:cubicBezTo>
                    <a:pt x="2761" y="524"/>
                    <a:pt x="3403" y="346"/>
                    <a:pt x="4011" y="51"/>
                  </a:cubicBezTo>
                  <a:cubicBezTo>
                    <a:pt x="4037" y="39"/>
                    <a:pt x="4024" y="1"/>
                    <a:pt x="400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 name="Google Shape;458;p2"/>
            <p:cNvSpPr/>
            <p:nvPr/>
          </p:nvSpPr>
          <p:spPr>
            <a:xfrm>
              <a:off x="5009088" y="5323950"/>
              <a:ext cx="60075" cy="7350"/>
            </a:xfrm>
            <a:custGeom>
              <a:avLst/>
              <a:gdLst/>
              <a:ahLst/>
              <a:cxnLst/>
              <a:rect l="l" t="t" r="r" b="b"/>
              <a:pathLst>
                <a:path w="2403" h="294" extrusionOk="0">
                  <a:moveTo>
                    <a:pt x="2372" y="0"/>
                  </a:moveTo>
                  <a:cubicBezTo>
                    <a:pt x="2370" y="0"/>
                    <a:pt x="2368" y="0"/>
                    <a:pt x="2366" y="1"/>
                  </a:cubicBezTo>
                  <a:cubicBezTo>
                    <a:pt x="1978" y="124"/>
                    <a:pt x="1607" y="177"/>
                    <a:pt x="1237" y="177"/>
                  </a:cubicBezTo>
                  <a:cubicBezTo>
                    <a:pt x="856" y="177"/>
                    <a:pt x="475" y="121"/>
                    <a:pt x="72" y="31"/>
                  </a:cubicBezTo>
                  <a:cubicBezTo>
                    <a:pt x="68" y="30"/>
                    <a:pt x="65" y="29"/>
                    <a:pt x="61" y="29"/>
                  </a:cubicBezTo>
                  <a:cubicBezTo>
                    <a:pt x="20" y="29"/>
                    <a:pt x="1" y="87"/>
                    <a:pt x="45" y="103"/>
                  </a:cubicBezTo>
                  <a:cubicBezTo>
                    <a:pt x="373" y="235"/>
                    <a:pt x="728" y="294"/>
                    <a:pt x="1085" y="294"/>
                  </a:cubicBezTo>
                  <a:cubicBezTo>
                    <a:pt x="1529" y="294"/>
                    <a:pt x="1977" y="202"/>
                    <a:pt x="2380" y="45"/>
                  </a:cubicBezTo>
                  <a:cubicBezTo>
                    <a:pt x="2403" y="37"/>
                    <a:pt x="2392" y="0"/>
                    <a:pt x="237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 name="Google Shape;459;p2"/>
            <p:cNvSpPr/>
            <p:nvPr/>
          </p:nvSpPr>
          <p:spPr>
            <a:xfrm>
              <a:off x="5054538" y="5410275"/>
              <a:ext cx="23425" cy="7975"/>
            </a:xfrm>
            <a:custGeom>
              <a:avLst/>
              <a:gdLst/>
              <a:ahLst/>
              <a:cxnLst/>
              <a:rect l="l" t="t" r="r" b="b"/>
              <a:pathLst>
                <a:path w="937" h="319" extrusionOk="0">
                  <a:moveTo>
                    <a:pt x="897" y="0"/>
                  </a:moveTo>
                  <a:cubicBezTo>
                    <a:pt x="892" y="0"/>
                    <a:pt x="888" y="1"/>
                    <a:pt x="883" y="4"/>
                  </a:cubicBezTo>
                  <a:cubicBezTo>
                    <a:pt x="619" y="158"/>
                    <a:pt x="338" y="234"/>
                    <a:pt x="34" y="261"/>
                  </a:cubicBezTo>
                  <a:cubicBezTo>
                    <a:pt x="1" y="262"/>
                    <a:pt x="5" y="319"/>
                    <a:pt x="36" y="319"/>
                  </a:cubicBezTo>
                  <a:cubicBezTo>
                    <a:pt x="36" y="319"/>
                    <a:pt x="37" y="319"/>
                    <a:pt x="37" y="319"/>
                  </a:cubicBezTo>
                  <a:cubicBezTo>
                    <a:pt x="351" y="318"/>
                    <a:pt x="643" y="221"/>
                    <a:pt x="910" y="58"/>
                  </a:cubicBezTo>
                  <a:cubicBezTo>
                    <a:pt x="936" y="41"/>
                    <a:pt x="923" y="0"/>
                    <a:pt x="89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 name="Google Shape;460;p2"/>
            <p:cNvSpPr/>
            <p:nvPr/>
          </p:nvSpPr>
          <p:spPr>
            <a:xfrm>
              <a:off x="4927688" y="4929125"/>
              <a:ext cx="224000" cy="604550"/>
            </a:xfrm>
            <a:custGeom>
              <a:avLst/>
              <a:gdLst/>
              <a:ahLst/>
              <a:cxnLst/>
              <a:rect l="l" t="t" r="r" b="b"/>
              <a:pathLst>
                <a:path w="8960" h="24182" extrusionOk="0">
                  <a:moveTo>
                    <a:pt x="4118" y="1"/>
                  </a:moveTo>
                  <a:cubicBezTo>
                    <a:pt x="3859" y="1"/>
                    <a:pt x="3591" y="30"/>
                    <a:pt x="3317" y="92"/>
                  </a:cubicBezTo>
                  <a:cubicBezTo>
                    <a:pt x="2436" y="289"/>
                    <a:pt x="1611" y="875"/>
                    <a:pt x="1216" y="1695"/>
                  </a:cubicBezTo>
                  <a:cubicBezTo>
                    <a:pt x="750" y="2661"/>
                    <a:pt x="1024" y="3717"/>
                    <a:pt x="1271" y="4700"/>
                  </a:cubicBezTo>
                  <a:cubicBezTo>
                    <a:pt x="1428" y="5328"/>
                    <a:pt x="1600" y="5979"/>
                    <a:pt x="1524" y="6634"/>
                  </a:cubicBezTo>
                  <a:cubicBezTo>
                    <a:pt x="1445" y="7282"/>
                    <a:pt x="1090" y="7790"/>
                    <a:pt x="754" y="8327"/>
                  </a:cubicBezTo>
                  <a:cubicBezTo>
                    <a:pt x="230" y="9163"/>
                    <a:pt x="0" y="9973"/>
                    <a:pt x="356" y="10930"/>
                  </a:cubicBezTo>
                  <a:cubicBezTo>
                    <a:pt x="754" y="12007"/>
                    <a:pt x="1608" y="12866"/>
                    <a:pt x="1930" y="13980"/>
                  </a:cubicBezTo>
                  <a:cubicBezTo>
                    <a:pt x="2288" y="15217"/>
                    <a:pt x="1642" y="16493"/>
                    <a:pt x="1981" y="17725"/>
                  </a:cubicBezTo>
                  <a:cubicBezTo>
                    <a:pt x="2280" y="18812"/>
                    <a:pt x="3421" y="19558"/>
                    <a:pt x="4100" y="20409"/>
                  </a:cubicBezTo>
                  <a:cubicBezTo>
                    <a:pt x="4998" y="21539"/>
                    <a:pt x="5666" y="22795"/>
                    <a:pt x="6188" y="24136"/>
                  </a:cubicBezTo>
                  <a:cubicBezTo>
                    <a:pt x="6201" y="24168"/>
                    <a:pt x="6224" y="24182"/>
                    <a:pt x="6249" y="24182"/>
                  </a:cubicBezTo>
                  <a:cubicBezTo>
                    <a:pt x="6297" y="24182"/>
                    <a:pt x="6348" y="24131"/>
                    <a:pt x="6327" y="24070"/>
                  </a:cubicBezTo>
                  <a:cubicBezTo>
                    <a:pt x="5914" y="22873"/>
                    <a:pt x="5309" y="21743"/>
                    <a:pt x="4568" y="20717"/>
                  </a:cubicBezTo>
                  <a:cubicBezTo>
                    <a:pt x="4188" y="20193"/>
                    <a:pt x="3770" y="19696"/>
                    <a:pt x="3317" y="19235"/>
                  </a:cubicBezTo>
                  <a:cubicBezTo>
                    <a:pt x="2787" y="18691"/>
                    <a:pt x="2240" y="18195"/>
                    <a:pt x="2122" y="17402"/>
                  </a:cubicBezTo>
                  <a:cubicBezTo>
                    <a:pt x="1957" y="16305"/>
                    <a:pt x="2427" y="15211"/>
                    <a:pt x="2183" y="14112"/>
                  </a:cubicBezTo>
                  <a:cubicBezTo>
                    <a:pt x="1978" y="13199"/>
                    <a:pt x="1390" y="12435"/>
                    <a:pt x="938" y="11633"/>
                  </a:cubicBezTo>
                  <a:cubicBezTo>
                    <a:pt x="302" y="10509"/>
                    <a:pt x="239" y="9564"/>
                    <a:pt x="938" y="8451"/>
                  </a:cubicBezTo>
                  <a:cubicBezTo>
                    <a:pt x="1398" y="7721"/>
                    <a:pt x="1799" y="7058"/>
                    <a:pt x="1762" y="6161"/>
                  </a:cubicBezTo>
                  <a:cubicBezTo>
                    <a:pt x="1716" y="5075"/>
                    <a:pt x="1212" y="4065"/>
                    <a:pt x="1185" y="2977"/>
                  </a:cubicBezTo>
                  <a:cubicBezTo>
                    <a:pt x="1152" y="1693"/>
                    <a:pt x="2046" y="655"/>
                    <a:pt x="3270" y="333"/>
                  </a:cubicBezTo>
                  <a:cubicBezTo>
                    <a:pt x="3577" y="253"/>
                    <a:pt x="3874" y="216"/>
                    <a:pt x="4161" y="216"/>
                  </a:cubicBezTo>
                  <a:cubicBezTo>
                    <a:pt x="6339" y="216"/>
                    <a:pt x="7950" y="2362"/>
                    <a:pt x="8786" y="4209"/>
                  </a:cubicBezTo>
                  <a:cubicBezTo>
                    <a:pt x="8802" y="4243"/>
                    <a:pt x="8830" y="4257"/>
                    <a:pt x="8858" y="4257"/>
                  </a:cubicBezTo>
                  <a:cubicBezTo>
                    <a:pt x="8908" y="4257"/>
                    <a:pt x="8960" y="4214"/>
                    <a:pt x="8950" y="4156"/>
                  </a:cubicBezTo>
                  <a:cubicBezTo>
                    <a:pt x="8948" y="4149"/>
                    <a:pt x="8946" y="4142"/>
                    <a:pt x="8943" y="4134"/>
                  </a:cubicBezTo>
                  <a:cubicBezTo>
                    <a:pt x="8075" y="2222"/>
                    <a:pt x="6390" y="1"/>
                    <a:pt x="411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 name="Google Shape;461;p2"/>
            <p:cNvSpPr/>
            <p:nvPr/>
          </p:nvSpPr>
          <p:spPr>
            <a:xfrm>
              <a:off x="5064813" y="4955275"/>
              <a:ext cx="311425" cy="577325"/>
            </a:xfrm>
            <a:custGeom>
              <a:avLst/>
              <a:gdLst/>
              <a:ahLst/>
              <a:cxnLst/>
              <a:rect l="l" t="t" r="r" b="b"/>
              <a:pathLst>
                <a:path w="12457" h="23093" extrusionOk="0">
                  <a:moveTo>
                    <a:pt x="3238" y="192"/>
                  </a:moveTo>
                  <a:cubicBezTo>
                    <a:pt x="4909" y="3963"/>
                    <a:pt x="3914" y="8135"/>
                    <a:pt x="2791" y="11907"/>
                  </a:cubicBezTo>
                  <a:cubicBezTo>
                    <a:pt x="2263" y="13685"/>
                    <a:pt x="1685" y="15451"/>
                    <a:pt x="1320" y="17272"/>
                  </a:cubicBezTo>
                  <a:cubicBezTo>
                    <a:pt x="970" y="19040"/>
                    <a:pt x="845" y="20843"/>
                    <a:pt x="880" y="22644"/>
                  </a:cubicBezTo>
                  <a:cubicBezTo>
                    <a:pt x="698" y="20798"/>
                    <a:pt x="781" y="19007"/>
                    <a:pt x="1148" y="17171"/>
                  </a:cubicBezTo>
                  <a:cubicBezTo>
                    <a:pt x="1539" y="15201"/>
                    <a:pt x="2160" y="13288"/>
                    <a:pt x="2700" y="11354"/>
                  </a:cubicBezTo>
                  <a:cubicBezTo>
                    <a:pt x="3681" y="7823"/>
                    <a:pt x="4425" y="3926"/>
                    <a:pt x="2958" y="418"/>
                  </a:cubicBezTo>
                  <a:cubicBezTo>
                    <a:pt x="2957" y="414"/>
                    <a:pt x="2954" y="412"/>
                    <a:pt x="2951" y="407"/>
                  </a:cubicBezTo>
                  <a:cubicBezTo>
                    <a:pt x="2991" y="366"/>
                    <a:pt x="3029" y="321"/>
                    <a:pt x="3074" y="287"/>
                  </a:cubicBezTo>
                  <a:cubicBezTo>
                    <a:pt x="3123" y="249"/>
                    <a:pt x="3180" y="217"/>
                    <a:pt x="3238" y="192"/>
                  </a:cubicBezTo>
                  <a:close/>
                  <a:moveTo>
                    <a:pt x="8120" y="525"/>
                  </a:moveTo>
                  <a:cubicBezTo>
                    <a:pt x="9114" y="525"/>
                    <a:pt x="10099" y="868"/>
                    <a:pt x="10857" y="1626"/>
                  </a:cubicBezTo>
                  <a:cubicBezTo>
                    <a:pt x="11676" y="2445"/>
                    <a:pt x="12146" y="3604"/>
                    <a:pt x="12159" y="4759"/>
                  </a:cubicBezTo>
                  <a:cubicBezTo>
                    <a:pt x="12170" y="5997"/>
                    <a:pt x="11542" y="6832"/>
                    <a:pt x="10983" y="7870"/>
                  </a:cubicBezTo>
                  <a:cubicBezTo>
                    <a:pt x="10750" y="8303"/>
                    <a:pt x="10600" y="8743"/>
                    <a:pt x="10616" y="9239"/>
                  </a:cubicBezTo>
                  <a:cubicBezTo>
                    <a:pt x="10634" y="9778"/>
                    <a:pt x="10822" y="10288"/>
                    <a:pt x="10869" y="10820"/>
                  </a:cubicBezTo>
                  <a:cubicBezTo>
                    <a:pt x="10996" y="12266"/>
                    <a:pt x="9707" y="12682"/>
                    <a:pt x="8666" y="13254"/>
                  </a:cubicBezTo>
                  <a:cubicBezTo>
                    <a:pt x="7864" y="13696"/>
                    <a:pt x="7336" y="14257"/>
                    <a:pt x="7085" y="15152"/>
                  </a:cubicBezTo>
                  <a:cubicBezTo>
                    <a:pt x="6754" y="16312"/>
                    <a:pt x="6735" y="17447"/>
                    <a:pt x="5667" y="18224"/>
                  </a:cubicBezTo>
                  <a:cubicBezTo>
                    <a:pt x="4671" y="18950"/>
                    <a:pt x="3586" y="19397"/>
                    <a:pt x="2700" y="20284"/>
                  </a:cubicBezTo>
                  <a:cubicBezTo>
                    <a:pt x="1973" y="21009"/>
                    <a:pt x="1398" y="21858"/>
                    <a:pt x="973" y="22785"/>
                  </a:cubicBezTo>
                  <a:cubicBezTo>
                    <a:pt x="939" y="20786"/>
                    <a:pt x="1099" y="18800"/>
                    <a:pt x="1532" y="16844"/>
                  </a:cubicBezTo>
                  <a:cubicBezTo>
                    <a:pt x="1967" y="14892"/>
                    <a:pt x="2614" y="12999"/>
                    <a:pt x="3185" y="11084"/>
                  </a:cubicBezTo>
                  <a:cubicBezTo>
                    <a:pt x="3980" y="8420"/>
                    <a:pt x="4593" y="5557"/>
                    <a:pt x="4193" y="2805"/>
                  </a:cubicBezTo>
                  <a:cubicBezTo>
                    <a:pt x="4195" y="2804"/>
                    <a:pt x="4199" y="2801"/>
                    <a:pt x="4200" y="2798"/>
                  </a:cubicBezTo>
                  <a:cubicBezTo>
                    <a:pt x="4971" y="1374"/>
                    <a:pt x="6557" y="525"/>
                    <a:pt x="8120" y="525"/>
                  </a:cubicBezTo>
                  <a:close/>
                  <a:moveTo>
                    <a:pt x="3320" y="0"/>
                  </a:moveTo>
                  <a:cubicBezTo>
                    <a:pt x="3287" y="0"/>
                    <a:pt x="3254" y="16"/>
                    <a:pt x="3232" y="42"/>
                  </a:cubicBezTo>
                  <a:cubicBezTo>
                    <a:pt x="3146" y="69"/>
                    <a:pt x="3064" y="112"/>
                    <a:pt x="2989" y="165"/>
                  </a:cubicBezTo>
                  <a:cubicBezTo>
                    <a:pt x="2911" y="219"/>
                    <a:pt x="2814" y="297"/>
                    <a:pt x="2793" y="395"/>
                  </a:cubicBezTo>
                  <a:cubicBezTo>
                    <a:pt x="2767" y="422"/>
                    <a:pt x="2756" y="462"/>
                    <a:pt x="2773" y="505"/>
                  </a:cubicBezTo>
                  <a:cubicBezTo>
                    <a:pt x="3125" y="1361"/>
                    <a:pt x="3345" y="2232"/>
                    <a:pt x="3466" y="3110"/>
                  </a:cubicBezTo>
                  <a:cubicBezTo>
                    <a:pt x="3890" y="6195"/>
                    <a:pt x="3071" y="9380"/>
                    <a:pt x="2215" y="12363"/>
                  </a:cubicBezTo>
                  <a:cubicBezTo>
                    <a:pt x="1253" y="15719"/>
                    <a:pt x="0" y="19504"/>
                    <a:pt x="850" y="23020"/>
                  </a:cubicBezTo>
                  <a:cubicBezTo>
                    <a:pt x="853" y="23037"/>
                    <a:pt x="857" y="23051"/>
                    <a:pt x="860" y="23066"/>
                  </a:cubicBezTo>
                  <a:cubicBezTo>
                    <a:pt x="865" y="23082"/>
                    <a:pt x="876" y="23089"/>
                    <a:pt x="888" y="23089"/>
                  </a:cubicBezTo>
                  <a:cubicBezTo>
                    <a:pt x="894" y="23089"/>
                    <a:pt x="901" y="23087"/>
                    <a:pt x="907" y="23083"/>
                  </a:cubicBezTo>
                  <a:cubicBezTo>
                    <a:pt x="916" y="23089"/>
                    <a:pt x="926" y="23092"/>
                    <a:pt x="936" y="23092"/>
                  </a:cubicBezTo>
                  <a:cubicBezTo>
                    <a:pt x="949" y="23092"/>
                    <a:pt x="962" y="23087"/>
                    <a:pt x="967" y="23073"/>
                  </a:cubicBezTo>
                  <a:cubicBezTo>
                    <a:pt x="994" y="23072"/>
                    <a:pt x="1021" y="23058"/>
                    <a:pt x="1035" y="23027"/>
                  </a:cubicBezTo>
                  <a:cubicBezTo>
                    <a:pt x="1727" y="21506"/>
                    <a:pt x="2837" y="20193"/>
                    <a:pt x="4261" y="19310"/>
                  </a:cubicBezTo>
                  <a:cubicBezTo>
                    <a:pt x="5406" y="18597"/>
                    <a:pt x="6540" y="18149"/>
                    <a:pt x="6944" y="16746"/>
                  </a:cubicBezTo>
                  <a:cubicBezTo>
                    <a:pt x="7119" y="16140"/>
                    <a:pt x="7170" y="15495"/>
                    <a:pt x="7395" y="14902"/>
                  </a:cubicBezTo>
                  <a:cubicBezTo>
                    <a:pt x="7644" y="14250"/>
                    <a:pt x="8094" y="13829"/>
                    <a:pt x="8693" y="13493"/>
                  </a:cubicBezTo>
                  <a:cubicBezTo>
                    <a:pt x="9455" y="13064"/>
                    <a:pt x="10452" y="12760"/>
                    <a:pt x="10893" y="11937"/>
                  </a:cubicBezTo>
                  <a:cubicBezTo>
                    <a:pt x="11528" y="10754"/>
                    <a:pt x="10490" y="9444"/>
                    <a:pt x="11051" y="8208"/>
                  </a:cubicBezTo>
                  <a:cubicBezTo>
                    <a:pt x="11539" y="7134"/>
                    <a:pt x="12258" y="6336"/>
                    <a:pt x="12333" y="5104"/>
                  </a:cubicBezTo>
                  <a:cubicBezTo>
                    <a:pt x="12457" y="3085"/>
                    <a:pt x="11200" y="1001"/>
                    <a:pt x="9198" y="456"/>
                  </a:cubicBezTo>
                  <a:cubicBezTo>
                    <a:pt x="8825" y="354"/>
                    <a:pt x="8442" y="305"/>
                    <a:pt x="8059" y="305"/>
                  </a:cubicBezTo>
                  <a:cubicBezTo>
                    <a:pt x="6500" y="305"/>
                    <a:pt x="4953" y="1120"/>
                    <a:pt x="4136" y="2464"/>
                  </a:cubicBezTo>
                  <a:cubicBezTo>
                    <a:pt x="3993" y="1648"/>
                    <a:pt x="3756" y="843"/>
                    <a:pt x="3403" y="57"/>
                  </a:cubicBezTo>
                  <a:cubicBezTo>
                    <a:pt x="3385" y="17"/>
                    <a:pt x="3353" y="0"/>
                    <a:pt x="3320"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 name="Google Shape;462;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3" name="Google Shape;463;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 name="Google Shape;464;p2"/>
            <p:cNvSpPr/>
            <p:nvPr/>
          </p:nvSpPr>
          <p:spPr>
            <a:xfrm>
              <a:off x="4840463" y="4802775"/>
              <a:ext cx="325800" cy="399325"/>
            </a:xfrm>
            <a:custGeom>
              <a:avLst/>
              <a:gdLst/>
              <a:ahLst/>
              <a:cxnLst/>
              <a:rect l="l" t="t" r="r" b="b"/>
              <a:pathLst>
                <a:path w="13032" h="15973" extrusionOk="0">
                  <a:moveTo>
                    <a:pt x="9242" y="0"/>
                  </a:moveTo>
                  <a:cubicBezTo>
                    <a:pt x="8264" y="0"/>
                    <a:pt x="7267" y="359"/>
                    <a:pt x="6369" y="844"/>
                  </a:cubicBezTo>
                  <a:cubicBezTo>
                    <a:pt x="7373" y="1522"/>
                    <a:pt x="8323" y="2353"/>
                    <a:pt x="8971" y="3381"/>
                  </a:cubicBezTo>
                  <a:cubicBezTo>
                    <a:pt x="9437" y="4119"/>
                    <a:pt x="10067" y="5404"/>
                    <a:pt x="9437" y="6219"/>
                  </a:cubicBezTo>
                  <a:cubicBezTo>
                    <a:pt x="9231" y="6486"/>
                    <a:pt x="8994" y="6593"/>
                    <a:pt x="8754" y="6593"/>
                  </a:cubicBezTo>
                  <a:cubicBezTo>
                    <a:pt x="8231" y="6593"/>
                    <a:pt x="7694" y="6086"/>
                    <a:pt x="7430" y="5629"/>
                  </a:cubicBezTo>
                  <a:cubicBezTo>
                    <a:pt x="6650" y="4273"/>
                    <a:pt x="6206" y="2702"/>
                    <a:pt x="4729" y="1932"/>
                  </a:cubicBezTo>
                  <a:cubicBezTo>
                    <a:pt x="4719" y="1927"/>
                    <a:pt x="4712" y="1920"/>
                    <a:pt x="4705" y="1915"/>
                  </a:cubicBezTo>
                  <a:cubicBezTo>
                    <a:pt x="3635" y="2682"/>
                    <a:pt x="2621" y="3560"/>
                    <a:pt x="1797" y="4580"/>
                  </a:cubicBezTo>
                  <a:cubicBezTo>
                    <a:pt x="1846" y="4579"/>
                    <a:pt x="1896" y="4578"/>
                    <a:pt x="1945" y="4578"/>
                  </a:cubicBezTo>
                  <a:cubicBezTo>
                    <a:pt x="3019" y="4578"/>
                    <a:pt x="4146" y="4742"/>
                    <a:pt x="5114" y="5195"/>
                  </a:cubicBezTo>
                  <a:cubicBezTo>
                    <a:pt x="5771" y="5504"/>
                    <a:pt x="6835" y="6312"/>
                    <a:pt x="6561" y="7179"/>
                  </a:cubicBezTo>
                  <a:cubicBezTo>
                    <a:pt x="6430" y="7595"/>
                    <a:pt x="5984" y="7717"/>
                    <a:pt x="5510" y="7717"/>
                  </a:cubicBezTo>
                  <a:cubicBezTo>
                    <a:pt x="5093" y="7717"/>
                    <a:pt x="4653" y="7623"/>
                    <a:pt x="4386" y="7550"/>
                  </a:cubicBezTo>
                  <a:cubicBezTo>
                    <a:pt x="3861" y="7406"/>
                    <a:pt x="3362" y="7179"/>
                    <a:pt x="2874" y="6943"/>
                  </a:cubicBezTo>
                  <a:cubicBezTo>
                    <a:pt x="2192" y="6617"/>
                    <a:pt x="1518" y="6347"/>
                    <a:pt x="805" y="6103"/>
                  </a:cubicBezTo>
                  <a:cubicBezTo>
                    <a:pt x="349" y="7014"/>
                    <a:pt x="91" y="7983"/>
                    <a:pt x="4" y="9006"/>
                  </a:cubicBezTo>
                  <a:cubicBezTo>
                    <a:pt x="1133" y="8542"/>
                    <a:pt x="2437" y="8250"/>
                    <a:pt x="3665" y="8250"/>
                  </a:cubicBezTo>
                  <a:cubicBezTo>
                    <a:pt x="3786" y="8250"/>
                    <a:pt x="3907" y="8253"/>
                    <a:pt x="4027" y="8259"/>
                  </a:cubicBezTo>
                  <a:cubicBezTo>
                    <a:pt x="4809" y="8298"/>
                    <a:pt x="6495" y="8468"/>
                    <a:pt x="6617" y="9498"/>
                  </a:cubicBezTo>
                  <a:cubicBezTo>
                    <a:pt x="6753" y="10636"/>
                    <a:pt x="5197" y="10919"/>
                    <a:pt x="4343" y="10919"/>
                  </a:cubicBezTo>
                  <a:cubicBezTo>
                    <a:pt x="4320" y="10919"/>
                    <a:pt x="4297" y="10919"/>
                    <a:pt x="4274" y="10919"/>
                  </a:cubicBezTo>
                  <a:cubicBezTo>
                    <a:pt x="3103" y="10897"/>
                    <a:pt x="1963" y="10509"/>
                    <a:pt x="799" y="10509"/>
                  </a:cubicBezTo>
                  <a:cubicBezTo>
                    <a:pt x="541" y="10509"/>
                    <a:pt x="282" y="10528"/>
                    <a:pt x="22" y="10574"/>
                  </a:cubicBezTo>
                  <a:cubicBezTo>
                    <a:pt x="20" y="10575"/>
                    <a:pt x="17" y="10575"/>
                    <a:pt x="15" y="10575"/>
                  </a:cubicBezTo>
                  <a:cubicBezTo>
                    <a:pt x="11" y="10575"/>
                    <a:pt x="6" y="10574"/>
                    <a:pt x="1" y="10574"/>
                  </a:cubicBezTo>
                  <a:cubicBezTo>
                    <a:pt x="36" y="11096"/>
                    <a:pt x="95" y="11617"/>
                    <a:pt x="163" y="12138"/>
                  </a:cubicBezTo>
                  <a:cubicBezTo>
                    <a:pt x="538" y="12002"/>
                    <a:pt x="1084" y="11899"/>
                    <a:pt x="1620" y="11899"/>
                  </a:cubicBezTo>
                  <a:cubicBezTo>
                    <a:pt x="2430" y="11899"/>
                    <a:pt x="3218" y="12134"/>
                    <a:pt x="3355" y="12842"/>
                  </a:cubicBezTo>
                  <a:cubicBezTo>
                    <a:pt x="3532" y="13752"/>
                    <a:pt x="2526" y="13957"/>
                    <a:pt x="1584" y="13957"/>
                  </a:cubicBezTo>
                  <a:cubicBezTo>
                    <a:pt x="1125" y="13957"/>
                    <a:pt x="681" y="13909"/>
                    <a:pt x="396" y="13869"/>
                  </a:cubicBezTo>
                  <a:lnTo>
                    <a:pt x="396" y="13869"/>
                  </a:lnTo>
                  <a:cubicBezTo>
                    <a:pt x="481" y="14570"/>
                    <a:pt x="546" y="15268"/>
                    <a:pt x="549" y="15973"/>
                  </a:cubicBezTo>
                  <a:cubicBezTo>
                    <a:pt x="2360" y="15211"/>
                    <a:pt x="4092" y="14385"/>
                    <a:pt x="5709" y="13250"/>
                  </a:cubicBezTo>
                  <a:cubicBezTo>
                    <a:pt x="7263" y="12158"/>
                    <a:pt x="8682" y="10873"/>
                    <a:pt x="9919" y="9429"/>
                  </a:cubicBezTo>
                  <a:cubicBezTo>
                    <a:pt x="10928" y="8249"/>
                    <a:pt x="11698" y="6903"/>
                    <a:pt x="12601" y="5653"/>
                  </a:cubicBezTo>
                  <a:cubicBezTo>
                    <a:pt x="12580" y="5643"/>
                    <a:pt x="12563" y="5624"/>
                    <a:pt x="12553" y="5595"/>
                  </a:cubicBezTo>
                  <a:cubicBezTo>
                    <a:pt x="12020" y="3888"/>
                    <a:pt x="13032" y="1904"/>
                    <a:pt x="11305" y="659"/>
                  </a:cubicBezTo>
                  <a:cubicBezTo>
                    <a:pt x="10657" y="190"/>
                    <a:pt x="9954" y="0"/>
                    <a:pt x="924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 name="Google Shape;465;p2"/>
            <p:cNvSpPr/>
            <p:nvPr/>
          </p:nvSpPr>
          <p:spPr>
            <a:xfrm>
              <a:off x="4848563" y="4854175"/>
              <a:ext cx="446850" cy="373675"/>
            </a:xfrm>
            <a:custGeom>
              <a:avLst/>
              <a:gdLst/>
              <a:ahLst/>
              <a:cxnLst/>
              <a:rect l="l" t="t" r="r" b="b"/>
              <a:pathLst>
                <a:path w="17874" h="14947" extrusionOk="0">
                  <a:moveTo>
                    <a:pt x="17577" y="152"/>
                  </a:moveTo>
                  <a:cubicBezTo>
                    <a:pt x="17615" y="212"/>
                    <a:pt x="17652" y="273"/>
                    <a:pt x="17692" y="332"/>
                  </a:cubicBezTo>
                  <a:cubicBezTo>
                    <a:pt x="13849" y="855"/>
                    <a:pt x="12084" y="4970"/>
                    <a:pt x="9941" y="7664"/>
                  </a:cubicBezTo>
                  <a:cubicBezTo>
                    <a:pt x="7428" y="10826"/>
                    <a:pt x="3888" y="12632"/>
                    <a:pt x="232" y="14144"/>
                  </a:cubicBezTo>
                  <a:cubicBezTo>
                    <a:pt x="227" y="14147"/>
                    <a:pt x="226" y="14150"/>
                    <a:pt x="225" y="14151"/>
                  </a:cubicBezTo>
                  <a:cubicBezTo>
                    <a:pt x="225" y="14112"/>
                    <a:pt x="226" y="14069"/>
                    <a:pt x="225" y="14028"/>
                  </a:cubicBezTo>
                  <a:cubicBezTo>
                    <a:pt x="3603" y="12923"/>
                    <a:pt x="6723" y="10677"/>
                    <a:pt x="9123" y="8088"/>
                  </a:cubicBezTo>
                  <a:cubicBezTo>
                    <a:pt x="10370" y="6745"/>
                    <a:pt x="11319" y="5234"/>
                    <a:pt x="12362" y="3738"/>
                  </a:cubicBezTo>
                  <a:cubicBezTo>
                    <a:pt x="13637" y="1904"/>
                    <a:pt x="15361" y="625"/>
                    <a:pt x="17565" y="157"/>
                  </a:cubicBezTo>
                  <a:cubicBezTo>
                    <a:pt x="17570" y="156"/>
                    <a:pt x="17572" y="153"/>
                    <a:pt x="17577" y="152"/>
                  </a:cubicBezTo>
                  <a:close/>
                  <a:moveTo>
                    <a:pt x="12716" y="4048"/>
                  </a:moveTo>
                  <a:cubicBezTo>
                    <a:pt x="13199" y="4593"/>
                    <a:pt x="13898" y="4645"/>
                    <a:pt x="14576" y="4760"/>
                  </a:cubicBezTo>
                  <a:cubicBezTo>
                    <a:pt x="15625" y="4935"/>
                    <a:pt x="16369" y="5501"/>
                    <a:pt x="16760" y="6506"/>
                  </a:cubicBezTo>
                  <a:cubicBezTo>
                    <a:pt x="17275" y="7819"/>
                    <a:pt x="17121" y="9344"/>
                    <a:pt x="16581" y="10647"/>
                  </a:cubicBezTo>
                  <a:cubicBezTo>
                    <a:pt x="16427" y="9547"/>
                    <a:pt x="16137" y="8292"/>
                    <a:pt x="15420" y="7463"/>
                  </a:cubicBezTo>
                  <a:cubicBezTo>
                    <a:pt x="15047" y="7030"/>
                    <a:pt x="14428" y="6661"/>
                    <a:pt x="13829" y="6661"/>
                  </a:cubicBezTo>
                  <a:cubicBezTo>
                    <a:pt x="13584" y="6661"/>
                    <a:pt x="13343" y="6723"/>
                    <a:pt x="13123" y="6866"/>
                  </a:cubicBezTo>
                  <a:cubicBezTo>
                    <a:pt x="12313" y="7396"/>
                    <a:pt x="12834" y="8614"/>
                    <a:pt x="13147" y="9278"/>
                  </a:cubicBezTo>
                  <a:cubicBezTo>
                    <a:pt x="13705" y="10459"/>
                    <a:pt x="14604" y="11443"/>
                    <a:pt x="15486" y="12394"/>
                  </a:cubicBezTo>
                  <a:cubicBezTo>
                    <a:pt x="14748" y="13217"/>
                    <a:pt x="13815" y="13817"/>
                    <a:pt x="12776" y="14194"/>
                  </a:cubicBezTo>
                  <a:cubicBezTo>
                    <a:pt x="13055" y="13219"/>
                    <a:pt x="12949" y="12135"/>
                    <a:pt x="12531" y="11219"/>
                  </a:cubicBezTo>
                  <a:cubicBezTo>
                    <a:pt x="12193" y="10472"/>
                    <a:pt x="11531" y="9569"/>
                    <a:pt x="10632" y="9569"/>
                  </a:cubicBezTo>
                  <a:cubicBezTo>
                    <a:pt x="10561" y="9569"/>
                    <a:pt x="10488" y="9575"/>
                    <a:pt x="10414" y="9587"/>
                  </a:cubicBezTo>
                  <a:cubicBezTo>
                    <a:pt x="9609" y="9715"/>
                    <a:pt x="9338" y="10571"/>
                    <a:pt x="9488" y="11282"/>
                  </a:cubicBezTo>
                  <a:cubicBezTo>
                    <a:pt x="9749" y="12516"/>
                    <a:pt x="11077" y="13307"/>
                    <a:pt x="10851" y="14643"/>
                  </a:cubicBezTo>
                  <a:cubicBezTo>
                    <a:pt x="10342" y="14706"/>
                    <a:pt x="9833" y="14732"/>
                    <a:pt x="9325" y="14732"/>
                  </a:cubicBezTo>
                  <a:cubicBezTo>
                    <a:pt x="8742" y="14732"/>
                    <a:pt x="8160" y="14698"/>
                    <a:pt x="7577" y="14644"/>
                  </a:cubicBezTo>
                  <a:cubicBezTo>
                    <a:pt x="8098" y="14031"/>
                    <a:pt x="9079" y="12415"/>
                    <a:pt x="7800" y="12163"/>
                  </a:cubicBezTo>
                  <a:cubicBezTo>
                    <a:pt x="7693" y="12142"/>
                    <a:pt x="7593" y="12132"/>
                    <a:pt x="7498" y="12132"/>
                  </a:cubicBezTo>
                  <a:cubicBezTo>
                    <a:pt x="6347" y="12132"/>
                    <a:pt x="6112" y="13627"/>
                    <a:pt x="5650" y="14425"/>
                  </a:cubicBezTo>
                  <a:cubicBezTo>
                    <a:pt x="4384" y="14265"/>
                    <a:pt x="3118" y="14101"/>
                    <a:pt x="1851" y="14101"/>
                  </a:cubicBezTo>
                  <a:cubicBezTo>
                    <a:pt x="1324" y="14101"/>
                    <a:pt x="797" y="14129"/>
                    <a:pt x="270" y="14198"/>
                  </a:cubicBezTo>
                  <a:cubicBezTo>
                    <a:pt x="3672" y="13085"/>
                    <a:pt x="7008" y="11182"/>
                    <a:pt x="9424" y="8514"/>
                  </a:cubicBezTo>
                  <a:cubicBezTo>
                    <a:pt x="10627" y="7184"/>
                    <a:pt x="11598" y="5525"/>
                    <a:pt x="12716" y="4048"/>
                  </a:cubicBezTo>
                  <a:close/>
                  <a:moveTo>
                    <a:pt x="17563" y="0"/>
                  </a:moveTo>
                  <a:cubicBezTo>
                    <a:pt x="17554" y="0"/>
                    <a:pt x="17544" y="3"/>
                    <a:pt x="17536" y="8"/>
                  </a:cubicBezTo>
                  <a:cubicBezTo>
                    <a:pt x="17533" y="8"/>
                    <a:pt x="17530" y="6"/>
                    <a:pt x="17527" y="6"/>
                  </a:cubicBezTo>
                  <a:cubicBezTo>
                    <a:pt x="17525" y="6"/>
                    <a:pt x="17523" y="7"/>
                    <a:pt x="17521" y="8"/>
                  </a:cubicBezTo>
                  <a:cubicBezTo>
                    <a:pt x="15724" y="379"/>
                    <a:pt x="14096" y="1339"/>
                    <a:pt x="12924" y="2755"/>
                  </a:cubicBezTo>
                  <a:cubicBezTo>
                    <a:pt x="12747" y="2968"/>
                    <a:pt x="12578" y="3187"/>
                    <a:pt x="12413" y="3410"/>
                  </a:cubicBezTo>
                  <a:cubicBezTo>
                    <a:pt x="12411" y="3406"/>
                    <a:pt x="12411" y="3403"/>
                    <a:pt x="12410" y="3399"/>
                  </a:cubicBezTo>
                  <a:cubicBezTo>
                    <a:pt x="11585" y="4895"/>
                    <a:pt x="10592" y="6280"/>
                    <a:pt x="9448" y="7535"/>
                  </a:cubicBezTo>
                  <a:cubicBezTo>
                    <a:pt x="8247" y="8911"/>
                    <a:pt x="6878" y="10140"/>
                    <a:pt x="5385" y="11191"/>
                  </a:cubicBezTo>
                  <a:cubicBezTo>
                    <a:pt x="4024" y="12145"/>
                    <a:pt x="2584" y="12881"/>
                    <a:pt x="1082" y="13544"/>
                  </a:cubicBezTo>
                  <a:cubicBezTo>
                    <a:pt x="918" y="13620"/>
                    <a:pt x="754" y="13692"/>
                    <a:pt x="587" y="13760"/>
                  </a:cubicBezTo>
                  <a:cubicBezTo>
                    <a:pt x="467" y="13811"/>
                    <a:pt x="346" y="13862"/>
                    <a:pt x="226" y="13914"/>
                  </a:cubicBezTo>
                  <a:lnTo>
                    <a:pt x="226" y="13896"/>
                  </a:lnTo>
                  <a:cubicBezTo>
                    <a:pt x="162" y="13918"/>
                    <a:pt x="99" y="13942"/>
                    <a:pt x="34" y="13964"/>
                  </a:cubicBezTo>
                  <a:cubicBezTo>
                    <a:pt x="37" y="14055"/>
                    <a:pt x="41" y="14147"/>
                    <a:pt x="42" y="14239"/>
                  </a:cubicBezTo>
                  <a:cubicBezTo>
                    <a:pt x="0" y="14276"/>
                    <a:pt x="8" y="14356"/>
                    <a:pt x="76" y="14356"/>
                  </a:cubicBezTo>
                  <a:cubicBezTo>
                    <a:pt x="79" y="14356"/>
                    <a:pt x="81" y="14356"/>
                    <a:pt x="83" y="14356"/>
                  </a:cubicBezTo>
                  <a:cubicBezTo>
                    <a:pt x="445" y="14333"/>
                    <a:pt x="804" y="14323"/>
                    <a:pt x="1162" y="14323"/>
                  </a:cubicBezTo>
                  <a:cubicBezTo>
                    <a:pt x="2663" y="14323"/>
                    <a:pt x="4140" y="14500"/>
                    <a:pt x="5629" y="14671"/>
                  </a:cubicBezTo>
                  <a:cubicBezTo>
                    <a:pt x="5647" y="14636"/>
                    <a:pt x="5664" y="14602"/>
                    <a:pt x="5683" y="14568"/>
                  </a:cubicBezTo>
                  <a:cubicBezTo>
                    <a:pt x="5687" y="14569"/>
                    <a:pt x="5691" y="14569"/>
                    <a:pt x="5696" y="14569"/>
                  </a:cubicBezTo>
                  <a:cubicBezTo>
                    <a:pt x="5712" y="14569"/>
                    <a:pt x="5728" y="14562"/>
                    <a:pt x="5742" y="14547"/>
                  </a:cubicBezTo>
                  <a:cubicBezTo>
                    <a:pt x="6254" y="13959"/>
                    <a:pt x="6201" y="13064"/>
                    <a:pt x="6891" y="12598"/>
                  </a:cubicBezTo>
                  <a:cubicBezTo>
                    <a:pt x="7072" y="12478"/>
                    <a:pt x="7329" y="12353"/>
                    <a:pt x="7561" y="12353"/>
                  </a:cubicBezTo>
                  <a:cubicBezTo>
                    <a:pt x="7583" y="12353"/>
                    <a:pt x="7604" y="12355"/>
                    <a:pt x="7625" y="12357"/>
                  </a:cubicBezTo>
                  <a:cubicBezTo>
                    <a:pt x="8564" y="12464"/>
                    <a:pt x="8163" y="13273"/>
                    <a:pt x="7977" y="13642"/>
                  </a:cubicBezTo>
                  <a:cubicBezTo>
                    <a:pt x="7802" y="13988"/>
                    <a:pt x="7570" y="14295"/>
                    <a:pt x="7357" y="14614"/>
                  </a:cubicBezTo>
                  <a:cubicBezTo>
                    <a:pt x="7356" y="14616"/>
                    <a:pt x="7356" y="14617"/>
                    <a:pt x="7356" y="14619"/>
                  </a:cubicBezTo>
                  <a:cubicBezTo>
                    <a:pt x="7326" y="14616"/>
                    <a:pt x="7295" y="14614"/>
                    <a:pt x="7267" y="14610"/>
                  </a:cubicBezTo>
                  <a:cubicBezTo>
                    <a:pt x="7243" y="14686"/>
                    <a:pt x="7214" y="14763"/>
                    <a:pt x="7185" y="14836"/>
                  </a:cubicBezTo>
                  <a:cubicBezTo>
                    <a:pt x="7271" y="14844"/>
                    <a:pt x="7358" y="14854"/>
                    <a:pt x="7446" y="14861"/>
                  </a:cubicBezTo>
                  <a:cubicBezTo>
                    <a:pt x="8027" y="14914"/>
                    <a:pt x="8619" y="14947"/>
                    <a:pt x="9211" y="14947"/>
                  </a:cubicBezTo>
                  <a:cubicBezTo>
                    <a:pt x="9749" y="14947"/>
                    <a:pt x="10289" y="14920"/>
                    <a:pt x="10822" y="14856"/>
                  </a:cubicBezTo>
                  <a:cubicBezTo>
                    <a:pt x="10833" y="14876"/>
                    <a:pt x="10855" y="14888"/>
                    <a:pt x="10878" y="14888"/>
                  </a:cubicBezTo>
                  <a:cubicBezTo>
                    <a:pt x="10897" y="14888"/>
                    <a:pt x="10916" y="14879"/>
                    <a:pt x="10928" y="14857"/>
                  </a:cubicBezTo>
                  <a:cubicBezTo>
                    <a:pt x="10929" y="14852"/>
                    <a:pt x="10930" y="14849"/>
                    <a:pt x="10933" y="14843"/>
                  </a:cubicBezTo>
                  <a:cubicBezTo>
                    <a:pt x="10952" y="14842"/>
                    <a:pt x="10970" y="14840"/>
                    <a:pt x="10990" y="14836"/>
                  </a:cubicBezTo>
                  <a:cubicBezTo>
                    <a:pt x="10993" y="14791"/>
                    <a:pt x="10994" y="14743"/>
                    <a:pt x="10998" y="14696"/>
                  </a:cubicBezTo>
                  <a:cubicBezTo>
                    <a:pt x="11557" y="13205"/>
                    <a:pt x="9458" y="12138"/>
                    <a:pt x="9691" y="10663"/>
                  </a:cubicBezTo>
                  <a:cubicBezTo>
                    <a:pt x="9782" y="10078"/>
                    <a:pt x="10182" y="9823"/>
                    <a:pt x="10627" y="9823"/>
                  </a:cubicBezTo>
                  <a:cubicBezTo>
                    <a:pt x="10960" y="9823"/>
                    <a:pt x="11319" y="9966"/>
                    <a:pt x="11591" y="10221"/>
                  </a:cubicBezTo>
                  <a:cubicBezTo>
                    <a:pt x="11957" y="10562"/>
                    <a:pt x="12228" y="11026"/>
                    <a:pt x="12411" y="11487"/>
                  </a:cubicBezTo>
                  <a:cubicBezTo>
                    <a:pt x="12777" y="12401"/>
                    <a:pt x="12764" y="13334"/>
                    <a:pt x="12536" y="14273"/>
                  </a:cubicBezTo>
                  <a:cubicBezTo>
                    <a:pt x="12523" y="14277"/>
                    <a:pt x="12509" y="14283"/>
                    <a:pt x="12495" y="14287"/>
                  </a:cubicBezTo>
                  <a:cubicBezTo>
                    <a:pt x="12483" y="14369"/>
                    <a:pt x="12479" y="14446"/>
                    <a:pt x="12475" y="14523"/>
                  </a:cubicBezTo>
                  <a:cubicBezTo>
                    <a:pt x="12807" y="14422"/>
                    <a:pt x="13133" y="14302"/>
                    <a:pt x="13449" y="14157"/>
                  </a:cubicBezTo>
                  <a:cubicBezTo>
                    <a:pt x="14330" y="13759"/>
                    <a:pt x="15098" y="13176"/>
                    <a:pt x="15712" y="12457"/>
                  </a:cubicBezTo>
                  <a:cubicBezTo>
                    <a:pt x="15707" y="12450"/>
                    <a:pt x="15702" y="12443"/>
                    <a:pt x="15700" y="12439"/>
                  </a:cubicBezTo>
                  <a:cubicBezTo>
                    <a:pt x="15728" y="12398"/>
                    <a:pt x="15735" y="12340"/>
                    <a:pt x="15692" y="12292"/>
                  </a:cubicBezTo>
                  <a:cubicBezTo>
                    <a:pt x="15029" y="11578"/>
                    <a:pt x="14361" y="10853"/>
                    <a:pt x="13827" y="10036"/>
                  </a:cubicBezTo>
                  <a:cubicBezTo>
                    <a:pt x="13422" y="9419"/>
                    <a:pt x="12681" y="8232"/>
                    <a:pt x="12948" y="7444"/>
                  </a:cubicBezTo>
                  <a:cubicBezTo>
                    <a:pt x="13086" y="7034"/>
                    <a:pt x="13423" y="6891"/>
                    <a:pt x="13787" y="6891"/>
                  </a:cubicBezTo>
                  <a:cubicBezTo>
                    <a:pt x="14125" y="6891"/>
                    <a:pt x="14486" y="7014"/>
                    <a:pt x="14734" y="7161"/>
                  </a:cubicBezTo>
                  <a:cubicBezTo>
                    <a:pt x="15184" y="7431"/>
                    <a:pt x="15486" y="7880"/>
                    <a:pt x="15705" y="8346"/>
                  </a:cubicBezTo>
                  <a:cubicBezTo>
                    <a:pt x="16084" y="9156"/>
                    <a:pt x="16250" y="10053"/>
                    <a:pt x="16456" y="10921"/>
                  </a:cubicBezTo>
                  <a:cubicBezTo>
                    <a:pt x="16456" y="10922"/>
                    <a:pt x="16455" y="10924"/>
                    <a:pt x="16455" y="10925"/>
                  </a:cubicBezTo>
                  <a:cubicBezTo>
                    <a:pt x="16456" y="10927"/>
                    <a:pt x="16458" y="10931"/>
                    <a:pt x="16460" y="10932"/>
                  </a:cubicBezTo>
                  <a:cubicBezTo>
                    <a:pt x="16469" y="10973"/>
                    <a:pt x="16479" y="11014"/>
                    <a:pt x="16489" y="11052"/>
                  </a:cubicBezTo>
                  <a:cubicBezTo>
                    <a:pt x="16496" y="11085"/>
                    <a:pt x="16524" y="11100"/>
                    <a:pt x="16553" y="11100"/>
                  </a:cubicBezTo>
                  <a:cubicBezTo>
                    <a:pt x="16560" y="11100"/>
                    <a:pt x="16568" y="11099"/>
                    <a:pt x="16575" y="11098"/>
                  </a:cubicBezTo>
                  <a:cubicBezTo>
                    <a:pt x="16582" y="11106"/>
                    <a:pt x="16588" y="11116"/>
                    <a:pt x="16595" y="11123"/>
                  </a:cubicBezTo>
                  <a:cubicBezTo>
                    <a:pt x="16682" y="10946"/>
                    <a:pt x="16764" y="10766"/>
                    <a:pt x="16835" y="10579"/>
                  </a:cubicBezTo>
                  <a:cubicBezTo>
                    <a:pt x="17395" y="9131"/>
                    <a:pt x="17517" y="7318"/>
                    <a:pt x="16722" y="5930"/>
                  </a:cubicBezTo>
                  <a:cubicBezTo>
                    <a:pt x="16373" y="5320"/>
                    <a:pt x="15849" y="4860"/>
                    <a:pt x="15170" y="4668"/>
                  </a:cubicBezTo>
                  <a:cubicBezTo>
                    <a:pt x="14382" y="4445"/>
                    <a:pt x="13442" y="4565"/>
                    <a:pt x="12853" y="3900"/>
                  </a:cubicBezTo>
                  <a:cubicBezTo>
                    <a:pt x="12849" y="3894"/>
                    <a:pt x="12842" y="3893"/>
                    <a:pt x="12836" y="3890"/>
                  </a:cubicBezTo>
                  <a:cubicBezTo>
                    <a:pt x="14110" y="2240"/>
                    <a:pt x="15587" y="845"/>
                    <a:pt x="17810" y="442"/>
                  </a:cubicBezTo>
                  <a:cubicBezTo>
                    <a:pt x="17874" y="433"/>
                    <a:pt x="17862" y="334"/>
                    <a:pt x="17810" y="318"/>
                  </a:cubicBezTo>
                  <a:cubicBezTo>
                    <a:pt x="17741" y="217"/>
                    <a:pt x="17670" y="118"/>
                    <a:pt x="17598" y="19"/>
                  </a:cubicBezTo>
                  <a:cubicBezTo>
                    <a:pt x="17589" y="6"/>
                    <a:pt x="17576" y="0"/>
                    <a:pt x="1756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 name="Google Shape;466;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 name="Google Shape;467;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 name="Google Shape;468;p2"/>
            <p:cNvSpPr/>
            <p:nvPr/>
          </p:nvSpPr>
          <p:spPr>
            <a:xfrm>
              <a:off x="4875588" y="5042700"/>
              <a:ext cx="209175" cy="150225"/>
            </a:xfrm>
            <a:custGeom>
              <a:avLst/>
              <a:gdLst/>
              <a:ahLst/>
              <a:cxnLst/>
              <a:rect l="l" t="t" r="r" b="b"/>
              <a:pathLst>
                <a:path w="8367" h="6009" extrusionOk="0">
                  <a:moveTo>
                    <a:pt x="8367" y="0"/>
                  </a:moveTo>
                  <a:lnTo>
                    <a:pt x="8367" y="0"/>
                  </a:lnTo>
                  <a:cubicBezTo>
                    <a:pt x="7675" y="757"/>
                    <a:pt x="6931" y="1468"/>
                    <a:pt x="6136" y="2128"/>
                  </a:cubicBezTo>
                  <a:cubicBezTo>
                    <a:pt x="5068" y="3016"/>
                    <a:pt x="3924" y="3808"/>
                    <a:pt x="2720" y="4504"/>
                  </a:cubicBezTo>
                  <a:cubicBezTo>
                    <a:pt x="1849" y="5006"/>
                    <a:pt x="944" y="5570"/>
                    <a:pt x="1" y="6009"/>
                  </a:cubicBezTo>
                  <a:cubicBezTo>
                    <a:pt x="1503" y="5345"/>
                    <a:pt x="2943" y="4610"/>
                    <a:pt x="4304" y="3655"/>
                  </a:cubicBezTo>
                  <a:cubicBezTo>
                    <a:pt x="5797" y="2605"/>
                    <a:pt x="7166" y="1375"/>
                    <a:pt x="8367"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 name="Google Shape;469;p2"/>
            <p:cNvSpPr/>
            <p:nvPr/>
          </p:nvSpPr>
          <p:spPr>
            <a:xfrm>
              <a:off x="4854188" y="5198200"/>
              <a:ext cx="9075" cy="3875"/>
            </a:xfrm>
            <a:custGeom>
              <a:avLst/>
              <a:gdLst/>
              <a:ahLst/>
              <a:cxnLst/>
              <a:rect l="l" t="t" r="r" b="b"/>
              <a:pathLst>
                <a:path w="363" h="155" extrusionOk="0">
                  <a:moveTo>
                    <a:pt x="362" y="1"/>
                  </a:moveTo>
                  <a:cubicBezTo>
                    <a:pt x="242" y="50"/>
                    <a:pt x="121" y="97"/>
                    <a:pt x="1" y="136"/>
                  </a:cubicBezTo>
                  <a:lnTo>
                    <a:pt x="1" y="155"/>
                  </a:lnTo>
                  <a:cubicBezTo>
                    <a:pt x="121" y="104"/>
                    <a:pt x="242" y="51"/>
                    <a:pt x="36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 name="Google Shape;470;p2"/>
            <p:cNvSpPr/>
            <p:nvPr/>
          </p:nvSpPr>
          <p:spPr>
            <a:xfrm>
              <a:off x="4864213" y="4956575"/>
              <a:ext cx="410125" cy="264700"/>
            </a:xfrm>
            <a:custGeom>
              <a:avLst/>
              <a:gdLst/>
              <a:ahLst/>
              <a:cxnLst/>
              <a:rect l="l" t="t" r="r" b="b"/>
              <a:pathLst>
                <a:path w="16405" h="10588" extrusionOk="0">
                  <a:moveTo>
                    <a:pt x="12007" y="0"/>
                  </a:moveTo>
                  <a:cubicBezTo>
                    <a:pt x="11987" y="0"/>
                    <a:pt x="11967" y="8"/>
                    <a:pt x="11953" y="27"/>
                  </a:cubicBezTo>
                  <a:cubicBezTo>
                    <a:pt x="11593" y="517"/>
                    <a:pt x="11341" y="1094"/>
                    <a:pt x="11015" y="1610"/>
                  </a:cubicBezTo>
                  <a:cubicBezTo>
                    <a:pt x="10640" y="2201"/>
                    <a:pt x="10231" y="2767"/>
                    <a:pt x="9795" y="3312"/>
                  </a:cubicBezTo>
                  <a:cubicBezTo>
                    <a:pt x="9216" y="4034"/>
                    <a:pt x="8583" y="4716"/>
                    <a:pt x="7911" y="5351"/>
                  </a:cubicBezTo>
                  <a:cubicBezTo>
                    <a:pt x="7896" y="5350"/>
                    <a:pt x="7882" y="5345"/>
                    <a:pt x="7863" y="5345"/>
                  </a:cubicBezTo>
                  <a:cubicBezTo>
                    <a:pt x="7834" y="5345"/>
                    <a:pt x="7831" y="5392"/>
                    <a:pt x="7859" y="5396"/>
                  </a:cubicBezTo>
                  <a:cubicBezTo>
                    <a:pt x="7861" y="5396"/>
                    <a:pt x="7862" y="5399"/>
                    <a:pt x="7863" y="5399"/>
                  </a:cubicBezTo>
                  <a:cubicBezTo>
                    <a:pt x="7601" y="5646"/>
                    <a:pt x="7331" y="5888"/>
                    <a:pt x="7054" y="6121"/>
                  </a:cubicBezTo>
                  <a:cubicBezTo>
                    <a:pt x="4959" y="7885"/>
                    <a:pt x="2596" y="9030"/>
                    <a:pt x="49" y="9989"/>
                  </a:cubicBezTo>
                  <a:cubicBezTo>
                    <a:pt x="0" y="10007"/>
                    <a:pt x="16" y="10073"/>
                    <a:pt x="63" y="10073"/>
                  </a:cubicBezTo>
                  <a:cubicBezTo>
                    <a:pt x="67" y="10073"/>
                    <a:pt x="70" y="10073"/>
                    <a:pt x="74" y="10072"/>
                  </a:cubicBezTo>
                  <a:cubicBezTo>
                    <a:pt x="896" y="9877"/>
                    <a:pt x="1705" y="9599"/>
                    <a:pt x="2491" y="9255"/>
                  </a:cubicBezTo>
                  <a:lnTo>
                    <a:pt x="2491" y="9255"/>
                  </a:lnTo>
                  <a:cubicBezTo>
                    <a:pt x="2473" y="9498"/>
                    <a:pt x="2402" y="9716"/>
                    <a:pt x="2328" y="9962"/>
                  </a:cubicBezTo>
                  <a:cubicBezTo>
                    <a:pt x="2322" y="9982"/>
                    <a:pt x="2342" y="10001"/>
                    <a:pt x="2361" y="10001"/>
                  </a:cubicBezTo>
                  <a:cubicBezTo>
                    <a:pt x="2368" y="10001"/>
                    <a:pt x="2376" y="9998"/>
                    <a:pt x="2381" y="9990"/>
                  </a:cubicBezTo>
                  <a:cubicBezTo>
                    <a:pt x="2541" y="9776"/>
                    <a:pt x="2603" y="9476"/>
                    <a:pt x="2610" y="9201"/>
                  </a:cubicBezTo>
                  <a:cubicBezTo>
                    <a:pt x="2897" y="9073"/>
                    <a:pt x="3180" y="8936"/>
                    <a:pt x="3461" y="8790"/>
                  </a:cubicBezTo>
                  <a:lnTo>
                    <a:pt x="3461" y="8790"/>
                  </a:lnTo>
                  <a:cubicBezTo>
                    <a:pt x="3628" y="9256"/>
                    <a:pt x="3567" y="9695"/>
                    <a:pt x="3388" y="10164"/>
                  </a:cubicBezTo>
                  <a:cubicBezTo>
                    <a:pt x="3382" y="10182"/>
                    <a:pt x="3395" y="10201"/>
                    <a:pt x="3411" y="10201"/>
                  </a:cubicBezTo>
                  <a:cubicBezTo>
                    <a:pt x="3416" y="10201"/>
                    <a:pt x="3422" y="10198"/>
                    <a:pt x="3427" y="10192"/>
                  </a:cubicBezTo>
                  <a:cubicBezTo>
                    <a:pt x="3762" y="9786"/>
                    <a:pt x="3776" y="9198"/>
                    <a:pt x="3590" y="8724"/>
                  </a:cubicBezTo>
                  <a:cubicBezTo>
                    <a:pt x="4419" y="8286"/>
                    <a:pt x="5216" y="7779"/>
                    <a:pt x="5970" y="7232"/>
                  </a:cubicBezTo>
                  <a:lnTo>
                    <a:pt x="5970" y="7232"/>
                  </a:lnTo>
                  <a:cubicBezTo>
                    <a:pt x="6021" y="7923"/>
                    <a:pt x="5177" y="8339"/>
                    <a:pt x="4839" y="8879"/>
                  </a:cubicBezTo>
                  <a:cubicBezTo>
                    <a:pt x="4577" y="9300"/>
                    <a:pt x="4444" y="9779"/>
                    <a:pt x="4468" y="10274"/>
                  </a:cubicBezTo>
                  <a:cubicBezTo>
                    <a:pt x="4469" y="10292"/>
                    <a:pt x="4486" y="10302"/>
                    <a:pt x="4501" y="10302"/>
                  </a:cubicBezTo>
                  <a:cubicBezTo>
                    <a:pt x="4514" y="10302"/>
                    <a:pt x="4525" y="10295"/>
                    <a:pt x="4527" y="10280"/>
                  </a:cubicBezTo>
                  <a:cubicBezTo>
                    <a:pt x="4626" y="9467"/>
                    <a:pt x="4939" y="8861"/>
                    <a:pt x="5537" y="8303"/>
                  </a:cubicBezTo>
                  <a:cubicBezTo>
                    <a:pt x="5878" y="7984"/>
                    <a:pt x="6217" y="7616"/>
                    <a:pt x="6104" y="7133"/>
                  </a:cubicBezTo>
                  <a:cubicBezTo>
                    <a:pt x="6204" y="7058"/>
                    <a:pt x="6303" y="6980"/>
                    <a:pt x="6405" y="6904"/>
                  </a:cubicBezTo>
                  <a:cubicBezTo>
                    <a:pt x="6611" y="7312"/>
                    <a:pt x="7122" y="7434"/>
                    <a:pt x="7471" y="7731"/>
                  </a:cubicBezTo>
                  <a:cubicBezTo>
                    <a:pt x="8356" y="8491"/>
                    <a:pt x="8092" y="9526"/>
                    <a:pt x="7729" y="10477"/>
                  </a:cubicBezTo>
                  <a:cubicBezTo>
                    <a:pt x="7707" y="10535"/>
                    <a:pt x="7748" y="10575"/>
                    <a:pt x="7790" y="10575"/>
                  </a:cubicBezTo>
                  <a:cubicBezTo>
                    <a:pt x="7816" y="10575"/>
                    <a:pt x="7843" y="10560"/>
                    <a:pt x="7856" y="10525"/>
                  </a:cubicBezTo>
                  <a:cubicBezTo>
                    <a:pt x="8112" y="9853"/>
                    <a:pt x="8390" y="9084"/>
                    <a:pt x="8116" y="8372"/>
                  </a:cubicBezTo>
                  <a:cubicBezTo>
                    <a:pt x="8002" y="8074"/>
                    <a:pt x="7805" y="7836"/>
                    <a:pt x="7560" y="7634"/>
                  </a:cubicBezTo>
                  <a:cubicBezTo>
                    <a:pt x="7239" y="7373"/>
                    <a:pt x="6697" y="7223"/>
                    <a:pt x="6471" y="6853"/>
                  </a:cubicBezTo>
                  <a:cubicBezTo>
                    <a:pt x="6717" y="6666"/>
                    <a:pt x="6957" y="6475"/>
                    <a:pt x="7190" y="6279"/>
                  </a:cubicBezTo>
                  <a:cubicBezTo>
                    <a:pt x="7499" y="6020"/>
                    <a:pt x="7798" y="5749"/>
                    <a:pt x="8092" y="5473"/>
                  </a:cubicBezTo>
                  <a:cubicBezTo>
                    <a:pt x="8600" y="5728"/>
                    <a:pt x="8425" y="6437"/>
                    <a:pt x="8410" y="6913"/>
                  </a:cubicBezTo>
                  <a:cubicBezTo>
                    <a:pt x="8398" y="7287"/>
                    <a:pt x="8452" y="7654"/>
                    <a:pt x="8551" y="8014"/>
                  </a:cubicBezTo>
                  <a:cubicBezTo>
                    <a:pt x="8790" y="8881"/>
                    <a:pt x="9231" y="9674"/>
                    <a:pt x="9493" y="10534"/>
                  </a:cubicBezTo>
                  <a:cubicBezTo>
                    <a:pt x="9504" y="10571"/>
                    <a:pt x="9534" y="10587"/>
                    <a:pt x="9564" y="10587"/>
                  </a:cubicBezTo>
                  <a:cubicBezTo>
                    <a:pt x="9611" y="10587"/>
                    <a:pt x="9660" y="10548"/>
                    <a:pt x="9641" y="10490"/>
                  </a:cubicBezTo>
                  <a:cubicBezTo>
                    <a:pt x="9264" y="9270"/>
                    <a:pt x="8480" y="8132"/>
                    <a:pt x="8551" y="6814"/>
                  </a:cubicBezTo>
                  <a:cubicBezTo>
                    <a:pt x="8578" y="6338"/>
                    <a:pt x="8629" y="5629"/>
                    <a:pt x="8157" y="5413"/>
                  </a:cubicBezTo>
                  <a:cubicBezTo>
                    <a:pt x="8297" y="5281"/>
                    <a:pt x="8432" y="5145"/>
                    <a:pt x="8566" y="5008"/>
                  </a:cubicBezTo>
                  <a:cubicBezTo>
                    <a:pt x="8709" y="5118"/>
                    <a:pt x="8868" y="5161"/>
                    <a:pt x="9043" y="5161"/>
                  </a:cubicBezTo>
                  <a:cubicBezTo>
                    <a:pt x="9107" y="5161"/>
                    <a:pt x="9174" y="5155"/>
                    <a:pt x="9243" y="5145"/>
                  </a:cubicBezTo>
                  <a:cubicBezTo>
                    <a:pt x="9558" y="5097"/>
                    <a:pt x="9849" y="4973"/>
                    <a:pt x="10150" y="4973"/>
                  </a:cubicBezTo>
                  <a:cubicBezTo>
                    <a:pt x="10292" y="4973"/>
                    <a:pt x="10437" y="5001"/>
                    <a:pt x="10587" y="5077"/>
                  </a:cubicBezTo>
                  <a:cubicBezTo>
                    <a:pt x="10852" y="5211"/>
                    <a:pt x="11084" y="5437"/>
                    <a:pt x="11284" y="5650"/>
                  </a:cubicBezTo>
                  <a:cubicBezTo>
                    <a:pt x="12294" y="6723"/>
                    <a:pt x="12652" y="8190"/>
                    <a:pt x="12851" y="9606"/>
                  </a:cubicBezTo>
                  <a:cubicBezTo>
                    <a:pt x="12857" y="9644"/>
                    <a:pt x="12888" y="9663"/>
                    <a:pt x="12917" y="9663"/>
                  </a:cubicBezTo>
                  <a:cubicBezTo>
                    <a:pt x="12948" y="9663"/>
                    <a:pt x="12976" y="9642"/>
                    <a:pt x="12970" y="9601"/>
                  </a:cubicBezTo>
                  <a:cubicBezTo>
                    <a:pt x="12829" y="8293"/>
                    <a:pt x="12464" y="6934"/>
                    <a:pt x="11643" y="5882"/>
                  </a:cubicBezTo>
                  <a:cubicBezTo>
                    <a:pt x="11341" y="5498"/>
                    <a:pt x="10954" y="5064"/>
                    <a:pt x="10481" y="4895"/>
                  </a:cubicBezTo>
                  <a:cubicBezTo>
                    <a:pt x="10383" y="4860"/>
                    <a:pt x="10283" y="4846"/>
                    <a:pt x="10183" y="4846"/>
                  </a:cubicBezTo>
                  <a:cubicBezTo>
                    <a:pt x="9787" y="4846"/>
                    <a:pt x="9374" y="5061"/>
                    <a:pt x="8995" y="5061"/>
                  </a:cubicBezTo>
                  <a:cubicBezTo>
                    <a:pt x="8861" y="5061"/>
                    <a:pt x="8731" y="5034"/>
                    <a:pt x="8607" y="4961"/>
                  </a:cubicBezTo>
                  <a:cubicBezTo>
                    <a:pt x="9103" y="4457"/>
                    <a:pt x="9572" y="3931"/>
                    <a:pt x="10012" y="3376"/>
                  </a:cubicBezTo>
                  <a:cubicBezTo>
                    <a:pt x="10155" y="3197"/>
                    <a:pt x="10303" y="3010"/>
                    <a:pt x="10451" y="2820"/>
                  </a:cubicBezTo>
                  <a:cubicBezTo>
                    <a:pt x="10454" y="2820"/>
                    <a:pt x="10457" y="2820"/>
                    <a:pt x="10461" y="2820"/>
                  </a:cubicBezTo>
                  <a:cubicBezTo>
                    <a:pt x="11408" y="2820"/>
                    <a:pt x="11595" y="3898"/>
                    <a:pt x="11760" y="4645"/>
                  </a:cubicBezTo>
                  <a:cubicBezTo>
                    <a:pt x="11880" y="5189"/>
                    <a:pt x="12056" y="5720"/>
                    <a:pt x="12289" y="6226"/>
                  </a:cubicBezTo>
                  <a:cubicBezTo>
                    <a:pt x="12737" y="7195"/>
                    <a:pt x="13381" y="8042"/>
                    <a:pt x="14170" y="8755"/>
                  </a:cubicBezTo>
                  <a:cubicBezTo>
                    <a:pt x="14186" y="8770"/>
                    <a:pt x="14204" y="8776"/>
                    <a:pt x="14221" y="8776"/>
                  </a:cubicBezTo>
                  <a:cubicBezTo>
                    <a:pt x="14284" y="8776"/>
                    <a:pt x="14337" y="8692"/>
                    <a:pt x="14277" y="8639"/>
                  </a:cubicBezTo>
                  <a:cubicBezTo>
                    <a:pt x="13114" y="7592"/>
                    <a:pt x="12274" y="6235"/>
                    <a:pt x="11914" y="4707"/>
                  </a:cubicBezTo>
                  <a:cubicBezTo>
                    <a:pt x="11744" y="3989"/>
                    <a:pt x="11514" y="2732"/>
                    <a:pt x="10600" y="2732"/>
                  </a:cubicBezTo>
                  <a:cubicBezTo>
                    <a:pt x="10573" y="2732"/>
                    <a:pt x="10545" y="2733"/>
                    <a:pt x="10516" y="2735"/>
                  </a:cubicBezTo>
                  <a:cubicBezTo>
                    <a:pt x="10671" y="2536"/>
                    <a:pt x="10827" y="2330"/>
                    <a:pt x="10979" y="2119"/>
                  </a:cubicBezTo>
                  <a:cubicBezTo>
                    <a:pt x="11140" y="2263"/>
                    <a:pt x="11321" y="2331"/>
                    <a:pt x="11527" y="2331"/>
                  </a:cubicBezTo>
                  <a:cubicBezTo>
                    <a:pt x="11593" y="2331"/>
                    <a:pt x="11662" y="2324"/>
                    <a:pt x="11735" y="2310"/>
                  </a:cubicBezTo>
                  <a:cubicBezTo>
                    <a:pt x="11962" y="2266"/>
                    <a:pt x="12160" y="2145"/>
                    <a:pt x="12366" y="2047"/>
                  </a:cubicBezTo>
                  <a:cubicBezTo>
                    <a:pt x="12665" y="1906"/>
                    <a:pt x="12939" y="1830"/>
                    <a:pt x="13238" y="1830"/>
                  </a:cubicBezTo>
                  <a:cubicBezTo>
                    <a:pt x="13367" y="1830"/>
                    <a:pt x="13501" y="1844"/>
                    <a:pt x="13643" y="1874"/>
                  </a:cubicBezTo>
                  <a:cubicBezTo>
                    <a:pt x="14400" y="2035"/>
                    <a:pt x="15126" y="2472"/>
                    <a:pt x="15556" y="3119"/>
                  </a:cubicBezTo>
                  <a:cubicBezTo>
                    <a:pt x="15932" y="3681"/>
                    <a:pt x="16070" y="4333"/>
                    <a:pt x="16303" y="4956"/>
                  </a:cubicBezTo>
                  <a:cubicBezTo>
                    <a:pt x="16312" y="4979"/>
                    <a:pt x="16330" y="4989"/>
                    <a:pt x="16349" y="4989"/>
                  </a:cubicBezTo>
                  <a:cubicBezTo>
                    <a:pt x="16377" y="4989"/>
                    <a:pt x="16404" y="4965"/>
                    <a:pt x="16396" y="4928"/>
                  </a:cubicBezTo>
                  <a:cubicBezTo>
                    <a:pt x="16183" y="3797"/>
                    <a:pt x="15671" y="2647"/>
                    <a:pt x="14612" y="2093"/>
                  </a:cubicBezTo>
                  <a:cubicBezTo>
                    <a:pt x="14193" y="1875"/>
                    <a:pt x="13693" y="1676"/>
                    <a:pt x="13211" y="1676"/>
                  </a:cubicBezTo>
                  <a:cubicBezTo>
                    <a:pt x="13198" y="1676"/>
                    <a:pt x="13185" y="1676"/>
                    <a:pt x="13172" y="1676"/>
                  </a:cubicBezTo>
                  <a:cubicBezTo>
                    <a:pt x="12634" y="1689"/>
                    <a:pt x="12023" y="2226"/>
                    <a:pt x="11467" y="2226"/>
                  </a:cubicBezTo>
                  <a:cubicBezTo>
                    <a:pt x="11310" y="2226"/>
                    <a:pt x="11157" y="2184"/>
                    <a:pt x="11012" y="2074"/>
                  </a:cubicBezTo>
                  <a:cubicBezTo>
                    <a:pt x="11461" y="1446"/>
                    <a:pt x="11864" y="777"/>
                    <a:pt x="12090" y="99"/>
                  </a:cubicBezTo>
                  <a:cubicBezTo>
                    <a:pt x="12108" y="46"/>
                    <a:pt x="12056" y="0"/>
                    <a:pt x="120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 name="Google Shape;471;p2"/>
            <p:cNvSpPr/>
            <p:nvPr/>
          </p:nvSpPr>
          <p:spPr>
            <a:xfrm>
              <a:off x="4852463" y="5180925"/>
              <a:ext cx="32775" cy="8825"/>
            </a:xfrm>
            <a:custGeom>
              <a:avLst/>
              <a:gdLst/>
              <a:ahLst/>
              <a:cxnLst/>
              <a:rect l="l" t="t" r="r" b="b"/>
              <a:pathLst>
                <a:path w="1311" h="353" extrusionOk="0">
                  <a:moveTo>
                    <a:pt x="392" y="1"/>
                  </a:moveTo>
                  <a:cubicBezTo>
                    <a:pt x="278" y="1"/>
                    <a:pt x="164" y="13"/>
                    <a:pt x="52" y="38"/>
                  </a:cubicBezTo>
                  <a:cubicBezTo>
                    <a:pt x="1" y="50"/>
                    <a:pt x="13" y="134"/>
                    <a:pt x="64" y="134"/>
                  </a:cubicBezTo>
                  <a:cubicBezTo>
                    <a:pt x="65" y="134"/>
                    <a:pt x="67" y="134"/>
                    <a:pt x="69" y="134"/>
                  </a:cubicBezTo>
                  <a:cubicBezTo>
                    <a:pt x="152" y="125"/>
                    <a:pt x="233" y="120"/>
                    <a:pt x="314" y="120"/>
                  </a:cubicBezTo>
                  <a:cubicBezTo>
                    <a:pt x="619" y="120"/>
                    <a:pt x="909" y="188"/>
                    <a:pt x="1187" y="344"/>
                  </a:cubicBezTo>
                  <a:cubicBezTo>
                    <a:pt x="1197" y="350"/>
                    <a:pt x="1208" y="353"/>
                    <a:pt x="1217" y="353"/>
                  </a:cubicBezTo>
                  <a:cubicBezTo>
                    <a:pt x="1274" y="353"/>
                    <a:pt x="1310" y="264"/>
                    <a:pt x="1247" y="231"/>
                  </a:cubicBezTo>
                  <a:cubicBezTo>
                    <a:pt x="984" y="84"/>
                    <a:pt x="689" y="1"/>
                    <a:pt x="39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 name="Google Shape;472;p2"/>
            <p:cNvSpPr/>
            <p:nvPr/>
          </p:nvSpPr>
          <p:spPr>
            <a:xfrm>
              <a:off x="4850088" y="5127025"/>
              <a:ext cx="130425" cy="36350"/>
            </a:xfrm>
            <a:custGeom>
              <a:avLst/>
              <a:gdLst/>
              <a:ahLst/>
              <a:cxnLst/>
              <a:rect l="l" t="t" r="r" b="b"/>
              <a:pathLst>
                <a:path w="5217" h="1454" extrusionOk="0">
                  <a:moveTo>
                    <a:pt x="4181" y="1"/>
                  </a:moveTo>
                  <a:cubicBezTo>
                    <a:pt x="3896" y="1"/>
                    <a:pt x="3609" y="74"/>
                    <a:pt x="3349" y="222"/>
                  </a:cubicBezTo>
                  <a:cubicBezTo>
                    <a:pt x="2853" y="503"/>
                    <a:pt x="2502" y="963"/>
                    <a:pt x="1958" y="1175"/>
                  </a:cubicBezTo>
                  <a:cubicBezTo>
                    <a:pt x="1672" y="1285"/>
                    <a:pt x="1381" y="1336"/>
                    <a:pt x="1089" y="1336"/>
                  </a:cubicBezTo>
                  <a:cubicBezTo>
                    <a:pt x="741" y="1336"/>
                    <a:pt x="392" y="1263"/>
                    <a:pt x="55" y="1135"/>
                  </a:cubicBezTo>
                  <a:cubicBezTo>
                    <a:pt x="51" y="1134"/>
                    <a:pt x="48" y="1133"/>
                    <a:pt x="45" y="1133"/>
                  </a:cubicBezTo>
                  <a:cubicBezTo>
                    <a:pt x="18" y="1133"/>
                    <a:pt x="1" y="1169"/>
                    <a:pt x="29" y="1183"/>
                  </a:cubicBezTo>
                  <a:cubicBezTo>
                    <a:pt x="382" y="1361"/>
                    <a:pt x="767" y="1453"/>
                    <a:pt x="1152" y="1453"/>
                  </a:cubicBezTo>
                  <a:cubicBezTo>
                    <a:pt x="1496" y="1453"/>
                    <a:pt x="1841" y="1380"/>
                    <a:pt x="2163" y="1231"/>
                  </a:cubicBezTo>
                  <a:cubicBezTo>
                    <a:pt x="2547" y="1053"/>
                    <a:pt x="2821" y="758"/>
                    <a:pt x="3159" y="515"/>
                  </a:cubicBezTo>
                  <a:cubicBezTo>
                    <a:pt x="3496" y="274"/>
                    <a:pt x="3835" y="156"/>
                    <a:pt x="4181" y="156"/>
                  </a:cubicBezTo>
                  <a:cubicBezTo>
                    <a:pt x="4482" y="156"/>
                    <a:pt x="4787" y="245"/>
                    <a:pt x="5099" y="421"/>
                  </a:cubicBezTo>
                  <a:cubicBezTo>
                    <a:pt x="5108" y="426"/>
                    <a:pt x="5117" y="428"/>
                    <a:pt x="5126" y="428"/>
                  </a:cubicBezTo>
                  <a:cubicBezTo>
                    <a:pt x="5175" y="428"/>
                    <a:pt x="5217" y="357"/>
                    <a:pt x="5170" y="326"/>
                  </a:cubicBezTo>
                  <a:cubicBezTo>
                    <a:pt x="4875" y="110"/>
                    <a:pt x="4529" y="1"/>
                    <a:pt x="418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 name="Google Shape;473;p2"/>
            <p:cNvSpPr/>
            <p:nvPr/>
          </p:nvSpPr>
          <p:spPr>
            <a:xfrm>
              <a:off x="4841288" y="5081725"/>
              <a:ext cx="151175" cy="42300"/>
            </a:xfrm>
            <a:custGeom>
              <a:avLst/>
              <a:gdLst/>
              <a:ahLst/>
              <a:cxnLst/>
              <a:rect l="l" t="t" r="r" b="b"/>
              <a:pathLst>
                <a:path w="6047" h="1692" extrusionOk="0">
                  <a:moveTo>
                    <a:pt x="1838" y="1"/>
                  </a:moveTo>
                  <a:cubicBezTo>
                    <a:pt x="1198" y="1"/>
                    <a:pt x="533" y="128"/>
                    <a:pt x="24" y="372"/>
                  </a:cubicBezTo>
                  <a:cubicBezTo>
                    <a:pt x="0" y="382"/>
                    <a:pt x="15" y="420"/>
                    <a:pt x="39" y="420"/>
                  </a:cubicBezTo>
                  <a:cubicBezTo>
                    <a:pt x="41" y="420"/>
                    <a:pt x="44" y="419"/>
                    <a:pt x="47" y="419"/>
                  </a:cubicBezTo>
                  <a:cubicBezTo>
                    <a:pt x="549" y="251"/>
                    <a:pt x="1141" y="140"/>
                    <a:pt x="1726" y="140"/>
                  </a:cubicBezTo>
                  <a:cubicBezTo>
                    <a:pt x="2411" y="140"/>
                    <a:pt x="3088" y="291"/>
                    <a:pt x="3603" y="680"/>
                  </a:cubicBezTo>
                  <a:cubicBezTo>
                    <a:pt x="4337" y="1235"/>
                    <a:pt x="5023" y="1496"/>
                    <a:pt x="5924" y="1689"/>
                  </a:cubicBezTo>
                  <a:cubicBezTo>
                    <a:pt x="5930" y="1690"/>
                    <a:pt x="5936" y="1691"/>
                    <a:pt x="5941" y="1691"/>
                  </a:cubicBezTo>
                  <a:cubicBezTo>
                    <a:pt x="6021" y="1691"/>
                    <a:pt x="6047" y="1564"/>
                    <a:pt x="5961" y="1544"/>
                  </a:cubicBezTo>
                  <a:cubicBezTo>
                    <a:pt x="5247" y="1381"/>
                    <a:pt x="4555" y="1208"/>
                    <a:pt x="3953" y="764"/>
                  </a:cubicBezTo>
                  <a:cubicBezTo>
                    <a:pt x="3610" y="515"/>
                    <a:pt x="3314" y="246"/>
                    <a:pt x="2896" y="132"/>
                  </a:cubicBezTo>
                  <a:cubicBezTo>
                    <a:pt x="2576" y="44"/>
                    <a:pt x="2211" y="1"/>
                    <a:pt x="183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 name="Google Shape;474;p2"/>
            <p:cNvSpPr/>
            <p:nvPr/>
          </p:nvSpPr>
          <p:spPr>
            <a:xfrm>
              <a:off x="4843463" y="5071250"/>
              <a:ext cx="209125" cy="19375"/>
            </a:xfrm>
            <a:custGeom>
              <a:avLst/>
              <a:gdLst/>
              <a:ahLst/>
              <a:cxnLst/>
              <a:rect l="l" t="t" r="r" b="b"/>
              <a:pathLst>
                <a:path w="8365" h="775" extrusionOk="0">
                  <a:moveTo>
                    <a:pt x="1056" y="0"/>
                  </a:moveTo>
                  <a:cubicBezTo>
                    <a:pt x="714" y="0"/>
                    <a:pt x="370" y="22"/>
                    <a:pt x="25" y="69"/>
                  </a:cubicBezTo>
                  <a:cubicBezTo>
                    <a:pt x="1" y="74"/>
                    <a:pt x="1" y="110"/>
                    <a:pt x="28" y="110"/>
                  </a:cubicBezTo>
                  <a:cubicBezTo>
                    <a:pt x="206" y="109"/>
                    <a:pt x="383" y="108"/>
                    <a:pt x="560" y="108"/>
                  </a:cubicBezTo>
                  <a:cubicBezTo>
                    <a:pt x="1204" y="108"/>
                    <a:pt x="1841" y="124"/>
                    <a:pt x="2484" y="215"/>
                  </a:cubicBezTo>
                  <a:cubicBezTo>
                    <a:pt x="3177" y="314"/>
                    <a:pt x="3840" y="511"/>
                    <a:pt x="4520" y="664"/>
                  </a:cubicBezTo>
                  <a:cubicBezTo>
                    <a:pt x="4828" y="732"/>
                    <a:pt x="5133" y="774"/>
                    <a:pt x="5437" y="774"/>
                  </a:cubicBezTo>
                  <a:cubicBezTo>
                    <a:pt x="5688" y="774"/>
                    <a:pt x="5939" y="746"/>
                    <a:pt x="6192" y="679"/>
                  </a:cubicBezTo>
                  <a:cubicBezTo>
                    <a:pt x="6720" y="541"/>
                    <a:pt x="7226" y="292"/>
                    <a:pt x="7759" y="292"/>
                  </a:cubicBezTo>
                  <a:cubicBezTo>
                    <a:pt x="7921" y="292"/>
                    <a:pt x="8086" y="315"/>
                    <a:pt x="8254" y="372"/>
                  </a:cubicBezTo>
                  <a:cubicBezTo>
                    <a:pt x="8263" y="375"/>
                    <a:pt x="8271" y="376"/>
                    <a:pt x="8279" y="376"/>
                  </a:cubicBezTo>
                  <a:cubicBezTo>
                    <a:pt x="8347" y="376"/>
                    <a:pt x="8364" y="260"/>
                    <a:pt x="8287" y="232"/>
                  </a:cubicBezTo>
                  <a:cubicBezTo>
                    <a:pt x="8105" y="171"/>
                    <a:pt x="7928" y="146"/>
                    <a:pt x="7755" y="146"/>
                  </a:cubicBezTo>
                  <a:cubicBezTo>
                    <a:pt x="7396" y="146"/>
                    <a:pt x="7048" y="253"/>
                    <a:pt x="6684" y="372"/>
                  </a:cubicBezTo>
                  <a:cubicBezTo>
                    <a:pt x="6209" y="528"/>
                    <a:pt x="5777" y="610"/>
                    <a:pt x="5333" y="610"/>
                  </a:cubicBezTo>
                  <a:cubicBezTo>
                    <a:pt x="5020" y="610"/>
                    <a:pt x="4701" y="569"/>
                    <a:pt x="4355" y="486"/>
                  </a:cubicBezTo>
                  <a:cubicBezTo>
                    <a:pt x="3266" y="225"/>
                    <a:pt x="2170" y="0"/>
                    <a:pt x="105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 name="Google Shape;475;p2"/>
            <p:cNvSpPr/>
            <p:nvPr/>
          </p:nvSpPr>
          <p:spPr>
            <a:xfrm>
              <a:off x="4841138" y="4997475"/>
              <a:ext cx="220525" cy="74250"/>
            </a:xfrm>
            <a:custGeom>
              <a:avLst/>
              <a:gdLst/>
              <a:ahLst/>
              <a:cxnLst/>
              <a:rect l="l" t="t" r="r" b="b"/>
              <a:pathLst>
                <a:path w="8821" h="2970" extrusionOk="0">
                  <a:moveTo>
                    <a:pt x="3636" y="0"/>
                  </a:moveTo>
                  <a:cubicBezTo>
                    <a:pt x="2399" y="0"/>
                    <a:pt x="1097" y="274"/>
                    <a:pt x="27" y="654"/>
                  </a:cubicBezTo>
                  <a:cubicBezTo>
                    <a:pt x="1" y="665"/>
                    <a:pt x="9" y="701"/>
                    <a:pt x="37" y="701"/>
                  </a:cubicBezTo>
                  <a:cubicBezTo>
                    <a:pt x="38" y="701"/>
                    <a:pt x="40" y="701"/>
                    <a:pt x="42" y="701"/>
                  </a:cubicBezTo>
                  <a:cubicBezTo>
                    <a:pt x="1207" y="464"/>
                    <a:pt x="2522" y="112"/>
                    <a:pt x="3788" y="112"/>
                  </a:cubicBezTo>
                  <a:cubicBezTo>
                    <a:pt x="4480" y="112"/>
                    <a:pt x="5158" y="218"/>
                    <a:pt x="5789" y="505"/>
                  </a:cubicBezTo>
                  <a:cubicBezTo>
                    <a:pt x="6998" y="1055"/>
                    <a:pt x="7407" y="2596"/>
                    <a:pt x="8713" y="2967"/>
                  </a:cubicBezTo>
                  <a:cubicBezTo>
                    <a:pt x="8720" y="2969"/>
                    <a:pt x="8727" y="2970"/>
                    <a:pt x="8733" y="2970"/>
                  </a:cubicBezTo>
                  <a:cubicBezTo>
                    <a:pt x="8802" y="2970"/>
                    <a:pt x="8820" y="2857"/>
                    <a:pt x="8743" y="2834"/>
                  </a:cubicBezTo>
                  <a:cubicBezTo>
                    <a:pt x="7917" y="2601"/>
                    <a:pt x="7486" y="1866"/>
                    <a:pt x="6955" y="1254"/>
                  </a:cubicBezTo>
                  <a:cubicBezTo>
                    <a:pt x="6496" y="726"/>
                    <a:pt x="5971" y="370"/>
                    <a:pt x="5291" y="194"/>
                  </a:cubicBezTo>
                  <a:cubicBezTo>
                    <a:pt x="4773" y="59"/>
                    <a:pt x="4211" y="0"/>
                    <a:pt x="36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 name="Google Shape;476;p2"/>
            <p:cNvSpPr/>
            <p:nvPr/>
          </p:nvSpPr>
          <p:spPr>
            <a:xfrm>
              <a:off x="4857538" y="4962750"/>
              <a:ext cx="243125" cy="67450"/>
            </a:xfrm>
            <a:custGeom>
              <a:avLst/>
              <a:gdLst/>
              <a:ahLst/>
              <a:cxnLst/>
              <a:rect l="l" t="t" r="r" b="b"/>
              <a:pathLst>
                <a:path w="9725" h="2698" extrusionOk="0">
                  <a:moveTo>
                    <a:pt x="59" y="1"/>
                  </a:moveTo>
                  <a:cubicBezTo>
                    <a:pt x="24" y="1"/>
                    <a:pt x="0" y="49"/>
                    <a:pt x="39" y="68"/>
                  </a:cubicBezTo>
                  <a:cubicBezTo>
                    <a:pt x="1427" y="736"/>
                    <a:pt x="2922" y="1349"/>
                    <a:pt x="4468" y="1490"/>
                  </a:cubicBezTo>
                  <a:cubicBezTo>
                    <a:pt x="4622" y="1504"/>
                    <a:pt x="4776" y="1509"/>
                    <a:pt x="4930" y="1509"/>
                  </a:cubicBezTo>
                  <a:cubicBezTo>
                    <a:pt x="5524" y="1509"/>
                    <a:pt x="6120" y="1427"/>
                    <a:pt x="6713" y="1427"/>
                  </a:cubicBezTo>
                  <a:cubicBezTo>
                    <a:pt x="6942" y="1427"/>
                    <a:pt x="7170" y="1439"/>
                    <a:pt x="7398" y="1473"/>
                  </a:cubicBezTo>
                  <a:cubicBezTo>
                    <a:pt x="8253" y="1603"/>
                    <a:pt x="9004" y="2042"/>
                    <a:pt x="9583" y="2676"/>
                  </a:cubicBezTo>
                  <a:cubicBezTo>
                    <a:pt x="9597" y="2691"/>
                    <a:pt x="9613" y="2697"/>
                    <a:pt x="9628" y="2697"/>
                  </a:cubicBezTo>
                  <a:cubicBezTo>
                    <a:pt x="9680" y="2697"/>
                    <a:pt x="9725" y="2625"/>
                    <a:pt x="9678" y="2571"/>
                  </a:cubicBezTo>
                  <a:cubicBezTo>
                    <a:pt x="9208" y="2057"/>
                    <a:pt x="8636" y="1669"/>
                    <a:pt x="7967" y="1462"/>
                  </a:cubicBezTo>
                  <a:cubicBezTo>
                    <a:pt x="7575" y="1339"/>
                    <a:pt x="7180" y="1303"/>
                    <a:pt x="6783" y="1303"/>
                  </a:cubicBezTo>
                  <a:cubicBezTo>
                    <a:pt x="6365" y="1303"/>
                    <a:pt x="5945" y="1343"/>
                    <a:pt x="5521" y="1367"/>
                  </a:cubicBezTo>
                  <a:cubicBezTo>
                    <a:pt x="5393" y="1374"/>
                    <a:pt x="5266" y="1378"/>
                    <a:pt x="5140" y="1378"/>
                  </a:cubicBezTo>
                  <a:cubicBezTo>
                    <a:pt x="3344" y="1378"/>
                    <a:pt x="1728" y="656"/>
                    <a:pt x="73" y="3"/>
                  </a:cubicBezTo>
                  <a:cubicBezTo>
                    <a:pt x="68" y="1"/>
                    <a:pt x="64" y="1"/>
                    <a:pt x="5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 name="Google Shape;477;p2"/>
            <p:cNvSpPr/>
            <p:nvPr/>
          </p:nvSpPr>
          <p:spPr>
            <a:xfrm>
              <a:off x="4902713" y="4892225"/>
              <a:ext cx="209350" cy="116550"/>
            </a:xfrm>
            <a:custGeom>
              <a:avLst/>
              <a:gdLst/>
              <a:ahLst/>
              <a:cxnLst/>
              <a:rect l="l" t="t" r="r" b="b"/>
              <a:pathLst>
                <a:path w="8374" h="4662" extrusionOk="0">
                  <a:moveTo>
                    <a:pt x="35" y="0"/>
                  </a:moveTo>
                  <a:cubicBezTo>
                    <a:pt x="9" y="0"/>
                    <a:pt x="1" y="36"/>
                    <a:pt x="28" y="43"/>
                  </a:cubicBezTo>
                  <a:cubicBezTo>
                    <a:pt x="977" y="273"/>
                    <a:pt x="1931" y="530"/>
                    <a:pt x="2791" y="1009"/>
                  </a:cubicBezTo>
                  <a:cubicBezTo>
                    <a:pt x="3728" y="1531"/>
                    <a:pt x="3974" y="2382"/>
                    <a:pt x="4642" y="3131"/>
                  </a:cubicBezTo>
                  <a:cubicBezTo>
                    <a:pt x="5564" y="4158"/>
                    <a:pt x="7127" y="3959"/>
                    <a:pt x="8242" y="4651"/>
                  </a:cubicBezTo>
                  <a:cubicBezTo>
                    <a:pt x="8254" y="4659"/>
                    <a:pt x="8266" y="4662"/>
                    <a:pt x="8277" y="4662"/>
                  </a:cubicBezTo>
                  <a:cubicBezTo>
                    <a:pt x="8337" y="4662"/>
                    <a:pt x="8374" y="4568"/>
                    <a:pt x="8308" y="4530"/>
                  </a:cubicBezTo>
                  <a:cubicBezTo>
                    <a:pt x="7708" y="4157"/>
                    <a:pt x="7038" y="4034"/>
                    <a:pt x="6363" y="3863"/>
                  </a:cubicBezTo>
                  <a:cubicBezTo>
                    <a:pt x="5891" y="3745"/>
                    <a:pt x="5408" y="3604"/>
                    <a:pt x="5019" y="3299"/>
                  </a:cubicBezTo>
                  <a:cubicBezTo>
                    <a:pt x="4645" y="3008"/>
                    <a:pt x="4420" y="2595"/>
                    <a:pt x="4176" y="2200"/>
                  </a:cubicBezTo>
                  <a:cubicBezTo>
                    <a:pt x="3313" y="804"/>
                    <a:pt x="1618" y="180"/>
                    <a:pt x="38" y="1"/>
                  </a:cubicBezTo>
                  <a:cubicBezTo>
                    <a:pt x="37" y="0"/>
                    <a:pt x="36" y="0"/>
                    <a:pt x="3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 name="Google Shape;478;p2"/>
            <p:cNvSpPr/>
            <p:nvPr/>
          </p:nvSpPr>
          <p:spPr>
            <a:xfrm>
              <a:off x="4944063" y="4860975"/>
              <a:ext cx="178800" cy="127675"/>
            </a:xfrm>
            <a:custGeom>
              <a:avLst/>
              <a:gdLst/>
              <a:ahLst/>
              <a:cxnLst/>
              <a:rect l="l" t="t" r="r" b="b"/>
              <a:pathLst>
                <a:path w="7152" h="5107" extrusionOk="0">
                  <a:moveTo>
                    <a:pt x="39" y="0"/>
                  </a:moveTo>
                  <a:cubicBezTo>
                    <a:pt x="6" y="0"/>
                    <a:pt x="0" y="50"/>
                    <a:pt x="33" y="62"/>
                  </a:cubicBezTo>
                  <a:cubicBezTo>
                    <a:pt x="1706" y="649"/>
                    <a:pt x="2019" y="2484"/>
                    <a:pt x="3108" y="3676"/>
                  </a:cubicBezTo>
                  <a:cubicBezTo>
                    <a:pt x="4178" y="4844"/>
                    <a:pt x="5725" y="4399"/>
                    <a:pt x="7007" y="5096"/>
                  </a:cubicBezTo>
                  <a:cubicBezTo>
                    <a:pt x="7020" y="5103"/>
                    <a:pt x="7032" y="5107"/>
                    <a:pt x="7044" y="5107"/>
                  </a:cubicBezTo>
                  <a:cubicBezTo>
                    <a:pt x="7111" y="5107"/>
                    <a:pt x="7152" y="5003"/>
                    <a:pt x="7079" y="4962"/>
                  </a:cubicBezTo>
                  <a:cubicBezTo>
                    <a:pt x="6423" y="4602"/>
                    <a:pt x="5704" y="4573"/>
                    <a:pt x="4981" y="4455"/>
                  </a:cubicBezTo>
                  <a:cubicBezTo>
                    <a:pt x="4004" y="4299"/>
                    <a:pt x="3311" y="3830"/>
                    <a:pt x="2761" y="3012"/>
                  </a:cubicBezTo>
                  <a:cubicBezTo>
                    <a:pt x="2021" y="1917"/>
                    <a:pt x="1484" y="340"/>
                    <a:pt x="47" y="1"/>
                  </a:cubicBezTo>
                  <a:cubicBezTo>
                    <a:pt x="44" y="0"/>
                    <a:pt x="42" y="0"/>
                    <a:pt x="3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 name="Google Shape;479;p2"/>
            <p:cNvSpPr/>
            <p:nvPr/>
          </p:nvSpPr>
          <p:spPr>
            <a:xfrm>
              <a:off x="5017163" y="4815550"/>
              <a:ext cx="119825" cy="158800"/>
            </a:xfrm>
            <a:custGeom>
              <a:avLst/>
              <a:gdLst/>
              <a:ahLst/>
              <a:cxnLst/>
              <a:rect l="l" t="t" r="r" b="b"/>
              <a:pathLst>
                <a:path w="4793" h="6352" extrusionOk="0">
                  <a:moveTo>
                    <a:pt x="33" y="1"/>
                  </a:moveTo>
                  <a:cubicBezTo>
                    <a:pt x="9" y="1"/>
                    <a:pt x="1" y="38"/>
                    <a:pt x="27" y="45"/>
                  </a:cubicBezTo>
                  <a:cubicBezTo>
                    <a:pt x="1623" y="464"/>
                    <a:pt x="2426" y="2212"/>
                    <a:pt x="2842" y="3661"/>
                  </a:cubicBezTo>
                  <a:cubicBezTo>
                    <a:pt x="3153" y="4743"/>
                    <a:pt x="3471" y="5974"/>
                    <a:pt x="4673" y="6347"/>
                  </a:cubicBezTo>
                  <a:cubicBezTo>
                    <a:pt x="4682" y="6350"/>
                    <a:pt x="4690" y="6351"/>
                    <a:pt x="4697" y="6351"/>
                  </a:cubicBezTo>
                  <a:cubicBezTo>
                    <a:pt x="4773" y="6351"/>
                    <a:pt x="4793" y="6226"/>
                    <a:pt x="4712" y="6199"/>
                  </a:cubicBezTo>
                  <a:cubicBezTo>
                    <a:pt x="3071" y="5685"/>
                    <a:pt x="3054" y="3381"/>
                    <a:pt x="2375" y="2069"/>
                  </a:cubicBezTo>
                  <a:cubicBezTo>
                    <a:pt x="1881" y="1118"/>
                    <a:pt x="1148" y="199"/>
                    <a:pt x="38" y="1"/>
                  </a:cubicBezTo>
                  <a:cubicBezTo>
                    <a:pt x="37" y="1"/>
                    <a:pt x="35" y="1"/>
                    <a:pt x="3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 name="Google Shape;480;p2"/>
            <p:cNvSpPr/>
            <p:nvPr/>
          </p:nvSpPr>
          <p:spPr>
            <a:xfrm>
              <a:off x="5084188" y="4806250"/>
              <a:ext cx="67050" cy="152100"/>
            </a:xfrm>
            <a:custGeom>
              <a:avLst/>
              <a:gdLst/>
              <a:ahLst/>
              <a:cxnLst/>
              <a:rect l="l" t="t" r="r" b="b"/>
              <a:pathLst>
                <a:path w="2682" h="6084" extrusionOk="0">
                  <a:moveTo>
                    <a:pt x="32" y="1"/>
                  </a:moveTo>
                  <a:cubicBezTo>
                    <a:pt x="14" y="1"/>
                    <a:pt x="0" y="25"/>
                    <a:pt x="16" y="37"/>
                  </a:cubicBezTo>
                  <a:cubicBezTo>
                    <a:pt x="1052" y="836"/>
                    <a:pt x="1539" y="1970"/>
                    <a:pt x="1798" y="3225"/>
                  </a:cubicBezTo>
                  <a:cubicBezTo>
                    <a:pt x="1925" y="3842"/>
                    <a:pt x="1991" y="4469"/>
                    <a:pt x="2105" y="5089"/>
                  </a:cubicBezTo>
                  <a:cubicBezTo>
                    <a:pt x="2176" y="5475"/>
                    <a:pt x="2264" y="5823"/>
                    <a:pt x="2583" y="6071"/>
                  </a:cubicBezTo>
                  <a:cubicBezTo>
                    <a:pt x="2593" y="6080"/>
                    <a:pt x="2604" y="6083"/>
                    <a:pt x="2615" y="6083"/>
                  </a:cubicBezTo>
                  <a:cubicBezTo>
                    <a:pt x="2653" y="6083"/>
                    <a:pt x="2682" y="6035"/>
                    <a:pt x="2648" y="5999"/>
                  </a:cubicBezTo>
                  <a:cubicBezTo>
                    <a:pt x="2138" y="5458"/>
                    <a:pt x="2151" y="4592"/>
                    <a:pt x="2033" y="3896"/>
                  </a:cubicBezTo>
                  <a:cubicBezTo>
                    <a:pt x="1939" y="3317"/>
                    <a:pt x="1829" y="2739"/>
                    <a:pt x="1640" y="2183"/>
                  </a:cubicBezTo>
                  <a:cubicBezTo>
                    <a:pt x="1342" y="1309"/>
                    <a:pt x="845" y="490"/>
                    <a:pt x="41" y="3"/>
                  </a:cubicBezTo>
                  <a:cubicBezTo>
                    <a:pt x="38" y="1"/>
                    <a:pt x="35" y="1"/>
                    <a:pt x="3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 name="Google Shape;481;p2"/>
            <p:cNvSpPr/>
            <p:nvPr/>
          </p:nvSpPr>
          <p:spPr>
            <a:xfrm>
              <a:off x="5205388" y="4989850"/>
              <a:ext cx="46200" cy="26975"/>
            </a:xfrm>
            <a:custGeom>
              <a:avLst/>
              <a:gdLst/>
              <a:ahLst/>
              <a:cxnLst/>
              <a:rect l="l" t="t" r="r" b="b"/>
              <a:pathLst>
                <a:path w="1848" h="1079" extrusionOk="0">
                  <a:moveTo>
                    <a:pt x="54" y="0"/>
                  </a:moveTo>
                  <a:cubicBezTo>
                    <a:pt x="47" y="0"/>
                    <a:pt x="39" y="1"/>
                    <a:pt x="32" y="1"/>
                  </a:cubicBezTo>
                  <a:cubicBezTo>
                    <a:pt x="2" y="3"/>
                    <a:pt x="1" y="43"/>
                    <a:pt x="26" y="53"/>
                  </a:cubicBezTo>
                  <a:cubicBezTo>
                    <a:pt x="366" y="156"/>
                    <a:pt x="694" y="217"/>
                    <a:pt x="1007" y="396"/>
                  </a:cubicBezTo>
                  <a:cubicBezTo>
                    <a:pt x="1314" y="571"/>
                    <a:pt x="1569" y="803"/>
                    <a:pt x="1796" y="1071"/>
                  </a:cubicBezTo>
                  <a:cubicBezTo>
                    <a:pt x="1801" y="1076"/>
                    <a:pt x="1806" y="1078"/>
                    <a:pt x="1812" y="1078"/>
                  </a:cubicBezTo>
                  <a:cubicBezTo>
                    <a:pt x="1829" y="1078"/>
                    <a:pt x="1848" y="1057"/>
                    <a:pt x="1836" y="1040"/>
                  </a:cubicBezTo>
                  <a:cubicBezTo>
                    <a:pt x="1452" y="508"/>
                    <a:pt x="736" y="0"/>
                    <a:pt x="5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 name="Google Shape;482;p2"/>
            <p:cNvSpPr/>
            <p:nvPr/>
          </p:nvSpPr>
          <p:spPr>
            <a:xfrm>
              <a:off x="5124638" y="5039200"/>
              <a:ext cx="21400" cy="23225"/>
            </a:xfrm>
            <a:custGeom>
              <a:avLst/>
              <a:gdLst/>
              <a:ahLst/>
              <a:cxnLst/>
              <a:rect l="l" t="t" r="r" b="b"/>
              <a:pathLst>
                <a:path w="856" h="929" extrusionOk="0">
                  <a:moveTo>
                    <a:pt x="28" y="0"/>
                  </a:moveTo>
                  <a:cubicBezTo>
                    <a:pt x="5" y="0"/>
                    <a:pt x="0" y="41"/>
                    <a:pt x="26" y="50"/>
                  </a:cubicBezTo>
                  <a:cubicBezTo>
                    <a:pt x="437" y="205"/>
                    <a:pt x="636" y="513"/>
                    <a:pt x="784" y="905"/>
                  </a:cubicBezTo>
                  <a:cubicBezTo>
                    <a:pt x="790" y="921"/>
                    <a:pt x="807" y="929"/>
                    <a:pt x="822" y="929"/>
                  </a:cubicBezTo>
                  <a:cubicBezTo>
                    <a:pt x="839" y="929"/>
                    <a:pt x="855" y="918"/>
                    <a:pt x="852" y="895"/>
                  </a:cubicBezTo>
                  <a:cubicBezTo>
                    <a:pt x="805" y="468"/>
                    <a:pt x="427" y="126"/>
                    <a:pt x="36" y="2"/>
                  </a:cubicBezTo>
                  <a:cubicBezTo>
                    <a:pt x="33" y="1"/>
                    <a:pt x="30" y="0"/>
                    <a:pt x="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 name="Google Shape;483;p2"/>
            <p:cNvSpPr/>
            <p:nvPr/>
          </p:nvSpPr>
          <p:spPr>
            <a:xfrm>
              <a:off x="5059488" y="5106000"/>
              <a:ext cx="8425" cy="34600"/>
            </a:xfrm>
            <a:custGeom>
              <a:avLst/>
              <a:gdLst/>
              <a:ahLst/>
              <a:cxnLst/>
              <a:rect l="l" t="t" r="r" b="b"/>
              <a:pathLst>
                <a:path w="337" h="1384" extrusionOk="0">
                  <a:moveTo>
                    <a:pt x="18" y="1"/>
                  </a:moveTo>
                  <a:cubicBezTo>
                    <a:pt x="9" y="1"/>
                    <a:pt x="0" y="7"/>
                    <a:pt x="4" y="18"/>
                  </a:cubicBezTo>
                  <a:cubicBezTo>
                    <a:pt x="157" y="471"/>
                    <a:pt x="148" y="885"/>
                    <a:pt x="153" y="1352"/>
                  </a:cubicBezTo>
                  <a:cubicBezTo>
                    <a:pt x="153" y="1373"/>
                    <a:pt x="168" y="1384"/>
                    <a:pt x="185" y="1384"/>
                  </a:cubicBezTo>
                  <a:cubicBezTo>
                    <a:pt x="199" y="1384"/>
                    <a:pt x="214" y="1375"/>
                    <a:pt x="219" y="1358"/>
                  </a:cubicBezTo>
                  <a:cubicBezTo>
                    <a:pt x="336" y="920"/>
                    <a:pt x="213" y="413"/>
                    <a:pt x="33" y="9"/>
                  </a:cubicBezTo>
                  <a:cubicBezTo>
                    <a:pt x="30" y="3"/>
                    <a:pt x="24" y="1"/>
                    <a:pt x="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 name="Google Shape;484;p2"/>
            <p:cNvSpPr/>
            <p:nvPr/>
          </p:nvSpPr>
          <p:spPr>
            <a:xfrm>
              <a:off x="4972963" y="5168875"/>
              <a:ext cx="9975" cy="32600"/>
            </a:xfrm>
            <a:custGeom>
              <a:avLst/>
              <a:gdLst/>
              <a:ahLst/>
              <a:cxnLst/>
              <a:rect l="l" t="t" r="r" b="b"/>
              <a:pathLst>
                <a:path w="399" h="1304" extrusionOk="0">
                  <a:moveTo>
                    <a:pt x="369" y="0"/>
                  </a:moveTo>
                  <a:cubicBezTo>
                    <a:pt x="362" y="0"/>
                    <a:pt x="355" y="3"/>
                    <a:pt x="349" y="10"/>
                  </a:cubicBezTo>
                  <a:cubicBezTo>
                    <a:pt x="108" y="387"/>
                    <a:pt x="1" y="814"/>
                    <a:pt x="39" y="1258"/>
                  </a:cubicBezTo>
                  <a:cubicBezTo>
                    <a:pt x="42" y="1289"/>
                    <a:pt x="65" y="1303"/>
                    <a:pt x="88" y="1303"/>
                  </a:cubicBezTo>
                  <a:cubicBezTo>
                    <a:pt x="112" y="1303"/>
                    <a:pt x="136" y="1287"/>
                    <a:pt x="133" y="1257"/>
                  </a:cubicBezTo>
                  <a:cubicBezTo>
                    <a:pt x="93" y="828"/>
                    <a:pt x="177" y="408"/>
                    <a:pt x="389" y="31"/>
                  </a:cubicBezTo>
                  <a:cubicBezTo>
                    <a:pt x="399" y="15"/>
                    <a:pt x="384" y="0"/>
                    <a:pt x="3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 name="Google Shape;485;p2"/>
            <p:cNvSpPr/>
            <p:nvPr/>
          </p:nvSpPr>
          <p:spPr>
            <a:xfrm>
              <a:off x="4916263" y="5143025"/>
              <a:ext cx="37025" cy="14625"/>
            </a:xfrm>
            <a:custGeom>
              <a:avLst/>
              <a:gdLst/>
              <a:ahLst/>
              <a:cxnLst/>
              <a:rect l="l" t="t" r="r" b="b"/>
              <a:pathLst>
                <a:path w="1481" h="585" extrusionOk="0">
                  <a:moveTo>
                    <a:pt x="1137" y="1"/>
                  </a:moveTo>
                  <a:cubicBezTo>
                    <a:pt x="750" y="1"/>
                    <a:pt x="294" y="371"/>
                    <a:pt x="25" y="535"/>
                  </a:cubicBezTo>
                  <a:cubicBezTo>
                    <a:pt x="0" y="550"/>
                    <a:pt x="18" y="585"/>
                    <a:pt x="42" y="585"/>
                  </a:cubicBezTo>
                  <a:cubicBezTo>
                    <a:pt x="46" y="585"/>
                    <a:pt x="50" y="584"/>
                    <a:pt x="55" y="581"/>
                  </a:cubicBezTo>
                  <a:cubicBezTo>
                    <a:pt x="377" y="404"/>
                    <a:pt x="761" y="109"/>
                    <a:pt x="1144" y="109"/>
                  </a:cubicBezTo>
                  <a:cubicBezTo>
                    <a:pt x="1235" y="109"/>
                    <a:pt x="1326" y="126"/>
                    <a:pt x="1416" y="165"/>
                  </a:cubicBezTo>
                  <a:cubicBezTo>
                    <a:pt x="1421" y="167"/>
                    <a:pt x="1425" y="168"/>
                    <a:pt x="1430" y="168"/>
                  </a:cubicBezTo>
                  <a:cubicBezTo>
                    <a:pt x="1458" y="168"/>
                    <a:pt x="1481" y="133"/>
                    <a:pt x="1453" y="111"/>
                  </a:cubicBezTo>
                  <a:cubicBezTo>
                    <a:pt x="1358" y="33"/>
                    <a:pt x="1250" y="1"/>
                    <a:pt x="11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 name="Google Shape;486;p2"/>
            <p:cNvSpPr/>
            <p:nvPr/>
          </p:nvSpPr>
          <p:spPr>
            <a:xfrm>
              <a:off x="4954913" y="5096750"/>
              <a:ext cx="35825" cy="12750"/>
            </a:xfrm>
            <a:custGeom>
              <a:avLst/>
              <a:gdLst/>
              <a:ahLst/>
              <a:cxnLst/>
              <a:rect l="l" t="t" r="r" b="b"/>
              <a:pathLst>
                <a:path w="1433" h="510" extrusionOk="0">
                  <a:moveTo>
                    <a:pt x="36" y="0"/>
                  </a:moveTo>
                  <a:cubicBezTo>
                    <a:pt x="14" y="0"/>
                    <a:pt x="0" y="31"/>
                    <a:pt x="24" y="46"/>
                  </a:cubicBezTo>
                  <a:cubicBezTo>
                    <a:pt x="404" y="264"/>
                    <a:pt x="910" y="510"/>
                    <a:pt x="1363" y="510"/>
                  </a:cubicBezTo>
                  <a:cubicBezTo>
                    <a:pt x="1373" y="510"/>
                    <a:pt x="1383" y="510"/>
                    <a:pt x="1393" y="509"/>
                  </a:cubicBezTo>
                  <a:cubicBezTo>
                    <a:pt x="1433" y="509"/>
                    <a:pt x="1433" y="457"/>
                    <a:pt x="1400" y="444"/>
                  </a:cubicBezTo>
                  <a:cubicBezTo>
                    <a:pt x="1189" y="372"/>
                    <a:pt x="957" y="348"/>
                    <a:pt x="743" y="282"/>
                  </a:cubicBezTo>
                  <a:cubicBezTo>
                    <a:pt x="502" y="210"/>
                    <a:pt x="271" y="114"/>
                    <a:pt x="46" y="2"/>
                  </a:cubicBezTo>
                  <a:cubicBezTo>
                    <a:pt x="43" y="1"/>
                    <a:pt x="39" y="0"/>
                    <a:pt x="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 name="Google Shape;487;p2"/>
            <p:cNvSpPr/>
            <p:nvPr/>
          </p:nvSpPr>
          <p:spPr>
            <a:xfrm>
              <a:off x="5002263" y="5063200"/>
              <a:ext cx="35875" cy="7900"/>
            </a:xfrm>
            <a:custGeom>
              <a:avLst/>
              <a:gdLst/>
              <a:ahLst/>
              <a:cxnLst/>
              <a:rect l="l" t="t" r="r" b="b"/>
              <a:pathLst>
                <a:path w="1435" h="316" extrusionOk="0">
                  <a:moveTo>
                    <a:pt x="690" y="0"/>
                  </a:moveTo>
                  <a:cubicBezTo>
                    <a:pt x="457" y="0"/>
                    <a:pt x="222" y="63"/>
                    <a:pt x="27" y="174"/>
                  </a:cubicBezTo>
                  <a:cubicBezTo>
                    <a:pt x="1" y="187"/>
                    <a:pt x="18" y="221"/>
                    <a:pt x="43" y="221"/>
                  </a:cubicBezTo>
                  <a:cubicBezTo>
                    <a:pt x="47" y="221"/>
                    <a:pt x="51" y="220"/>
                    <a:pt x="56" y="218"/>
                  </a:cubicBezTo>
                  <a:cubicBezTo>
                    <a:pt x="240" y="127"/>
                    <a:pt x="420" y="87"/>
                    <a:pt x="599" y="87"/>
                  </a:cubicBezTo>
                  <a:cubicBezTo>
                    <a:pt x="860" y="87"/>
                    <a:pt x="1116" y="173"/>
                    <a:pt x="1370" y="311"/>
                  </a:cubicBezTo>
                  <a:cubicBezTo>
                    <a:pt x="1375" y="314"/>
                    <a:pt x="1381" y="315"/>
                    <a:pt x="1386" y="315"/>
                  </a:cubicBezTo>
                  <a:cubicBezTo>
                    <a:pt x="1413" y="315"/>
                    <a:pt x="1435" y="277"/>
                    <a:pt x="1411" y="256"/>
                  </a:cubicBezTo>
                  <a:cubicBezTo>
                    <a:pt x="1213" y="79"/>
                    <a:pt x="952" y="0"/>
                    <a:pt x="6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 name="Google Shape;488;p2"/>
            <p:cNvSpPr/>
            <p:nvPr/>
          </p:nvSpPr>
          <p:spPr>
            <a:xfrm>
              <a:off x="5017338" y="5011450"/>
              <a:ext cx="38750" cy="39250"/>
            </a:xfrm>
            <a:custGeom>
              <a:avLst/>
              <a:gdLst/>
              <a:ahLst/>
              <a:cxnLst/>
              <a:rect l="l" t="t" r="r" b="b"/>
              <a:pathLst>
                <a:path w="1550" h="1570" extrusionOk="0">
                  <a:moveTo>
                    <a:pt x="22" y="0"/>
                  </a:moveTo>
                  <a:cubicBezTo>
                    <a:pt x="11" y="0"/>
                    <a:pt x="0" y="13"/>
                    <a:pt x="7" y="25"/>
                  </a:cubicBezTo>
                  <a:cubicBezTo>
                    <a:pt x="379" y="636"/>
                    <a:pt x="869" y="1180"/>
                    <a:pt x="1474" y="1564"/>
                  </a:cubicBezTo>
                  <a:cubicBezTo>
                    <a:pt x="1480" y="1568"/>
                    <a:pt x="1487" y="1570"/>
                    <a:pt x="1493" y="1570"/>
                  </a:cubicBezTo>
                  <a:cubicBezTo>
                    <a:pt x="1524" y="1570"/>
                    <a:pt x="1550" y="1522"/>
                    <a:pt x="1518" y="1500"/>
                  </a:cubicBezTo>
                  <a:cubicBezTo>
                    <a:pt x="936" y="1076"/>
                    <a:pt x="441" y="609"/>
                    <a:pt x="36" y="8"/>
                  </a:cubicBezTo>
                  <a:cubicBezTo>
                    <a:pt x="32" y="2"/>
                    <a:pt x="27" y="0"/>
                    <a:pt x="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 name="Google Shape;489;p2"/>
            <p:cNvSpPr/>
            <p:nvPr/>
          </p:nvSpPr>
          <p:spPr>
            <a:xfrm>
              <a:off x="5077488" y="4965925"/>
              <a:ext cx="36050" cy="15050"/>
            </a:xfrm>
            <a:custGeom>
              <a:avLst/>
              <a:gdLst/>
              <a:ahLst/>
              <a:cxnLst/>
              <a:rect l="l" t="t" r="r" b="b"/>
              <a:pathLst>
                <a:path w="1442" h="602" extrusionOk="0">
                  <a:moveTo>
                    <a:pt x="237" y="1"/>
                  </a:moveTo>
                  <a:cubicBezTo>
                    <a:pt x="169" y="1"/>
                    <a:pt x="104" y="5"/>
                    <a:pt x="42" y="15"/>
                  </a:cubicBezTo>
                  <a:cubicBezTo>
                    <a:pt x="2" y="20"/>
                    <a:pt x="0" y="79"/>
                    <a:pt x="44" y="79"/>
                  </a:cubicBezTo>
                  <a:cubicBezTo>
                    <a:pt x="55" y="79"/>
                    <a:pt x="67" y="79"/>
                    <a:pt x="78" y="79"/>
                  </a:cubicBezTo>
                  <a:cubicBezTo>
                    <a:pt x="338" y="79"/>
                    <a:pt x="587" y="111"/>
                    <a:pt x="827" y="215"/>
                  </a:cubicBezTo>
                  <a:cubicBezTo>
                    <a:pt x="1045" y="311"/>
                    <a:pt x="1200" y="469"/>
                    <a:pt x="1392" y="596"/>
                  </a:cubicBezTo>
                  <a:cubicBezTo>
                    <a:pt x="1397" y="600"/>
                    <a:pt x="1402" y="601"/>
                    <a:pt x="1407" y="601"/>
                  </a:cubicBezTo>
                  <a:cubicBezTo>
                    <a:pt x="1427" y="601"/>
                    <a:pt x="1442" y="575"/>
                    <a:pt x="1432" y="557"/>
                  </a:cubicBezTo>
                  <a:cubicBezTo>
                    <a:pt x="1217" y="190"/>
                    <a:pt x="675" y="1"/>
                    <a:pt x="2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 name="Google Shape;490;p2"/>
            <p:cNvSpPr/>
            <p:nvPr/>
          </p:nvSpPr>
          <p:spPr>
            <a:xfrm>
              <a:off x="5068988" y="4831175"/>
              <a:ext cx="42100" cy="85400"/>
            </a:xfrm>
            <a:custGeom>
              <a:avLst/>
              <a:gdLst/>
              <a:ahLst/>
              <a:cxnLst/>
              <a:rect l="l" t="t" r="r" b="b"/>
              <a:pathLst>
                <a:path w="1684" h="3416" extrusionOk="0">
                  <a:moveTo>
                    <a:pt x="34" y="0"/>
                  </a:moveTo>
                  <a:cubicBezTo>
                    <a:pt x="16" y="0"/>
                    <a:pt x="0" y="26"/>
                    <a:pt x="15" y="44"/>
                  </a:cubicBezTo>
                  <a:cubicBezTo>
                    <a:pt x="857" y="1050"/>
                    <a:pt x="1292" y="2123"/>
                    <a:pt x="1595" y="3386"/>
                  </a:cubicBezTo>
                  <a:cubicBezTo>
                    <a:pt x="1600" y="3406"/>
                    <a:pt x="1617" y="3416"/>
                    <a:pt x="1635" y="3416"/>
                  </a:cubicBezTo>
                  <a:cubicBezTo>
                    <a:pt x="1659" y="3416"/>
                    <a:pt x="1684" y="3400"/>
                    <a:pt x="1681" y="3372"/>
                  </a:cubicBezTo>
                  <a:cubicBezTo>
                    <a:pt x="1544" y="2121"/>
                    <a:pt x="895" y="922"/>
                    <a:pt x="49" y="7"/>
                  </a:cubicBezTo>
                  <a:cubicBezTo>
                    <a:pt x="45" y="2"/>
                    <a:pt x="39"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 name="Google Shape;491;p2"/>
            <p:cNvSpPr/>
            <p:nvPr/>
          </p:nvSpPr>
          <p:spPr>
            <a:xfrm>
              <a:off x="4833338" y="4797750"/>
              <a:ext cx="462050" cy="430275"/>
            </a:xfrm>
            <a:custGeom>
              <a:avLst/>
              <a:gdLst/>
              <a:ahLst/>
              <a:cxnLst/>
              <a:rect l="l" t="t" r="r" b="b"/>
              <a:pathLst>
                <a:path w="18482" h="17211" extrusionOk="0">
                  <a:moveTo>
                    <a:pt x="9527" y="201"/>
                  </a:moveTo>
                  <a:cubicBezTo>
                    <a:pt x="10239" y="201"/>
                    <a:pt x="10942" y="391"/>
                    <a:pt x="11590" y="860"/>
                  </a:cubicBezTo>
                  <a:cubicBezTo>
                    <a:pt x="13317" y="2105"/>
                    <a:pt x="12305" y="4089"/>
                    <a:pt x="12838" y="5796"/>
                  </a:cubicBezTo>
                  <a:cubicBezTo>
                    <a:pt x="12848" y="5825"/>
                    <a:pt x="12865" y="5844"/>
                    <a:pt x="12886" y="5854"/>
                  </a:cubicBezTo>
                  <a:cubicBezTo>
                    <a:pt x="11983" y="7104"/>
                    <a:pt x="11213" y="8450"/>
                    <a:pt x="10204" y="9630"/>
                  </a:cubicBezTo>
                  <a:cubicBezTo>
                    <a:pt x="8967" y="11074"/>
                    <a:pt x="7550" y="12359"/>
                    <a:pt x="5995" y="13449"/>
                  </a:cubicBezTo>
                  <a:cubicBezTo>
                    <a:pt x="4379" y="14584"/>
                    <a:pt x="2646" y="15410"/>
                    <a:pt x="835" y="16173"/>
                  </a:cubicBezTo>
                  <a:cubicBezTo>
                    <a:pt x="832" y="15468"/>
                    <a:pt x="766" y="14769"/>
                    <a:pt x="681" y="14070"/>
                  </a:cubicBezTo>
                  <a:lnTo>
                    <a:pt x="681" y="14070"/>
                  </a:lnTo>
                  <a:cubicBezTo>
                    <a:pt x="966" y="14110"/>
                    <a:pt x="1410" y="14158"/>
                    <a:pt x="1869" y="14158"/>
                  </a:cubicBezTo>
                  <a:cubicBezTo>
                    <a:pt x="2811" y="14158"/>
                    <a:pt x="3817" y="13953"/>
                    <a:pt x="3640" y="13043"/>
                  </a:cubicBezTo>
                  <a:cubicBezTo>
                    <a:pt x="3503" y="12335"/>
                    <a:pt x="2715" y="12100"/>
                    <a:pt x="1905" y="12100"/>
                  </a:cubicBezTo>
                  <a:cubicBezTo>
                    <a:pt x="1369" y="12100"/>
                    <a:pt x="823" y="12203"/>
                    <a:pt x="448" y="12339"/>
                  </a:cubicBezTo>
                  <a:cubicBezTo>
                    <a:pt x="380" y="11818"/>
                    <a:pt x="321" y="11297"/>
                    <a:pt x="286" y="10775"/>
                  </a:cubicBezTo>
                  <a:cubicBezTo>
                    <a:pt x="291" y="10775"/>
                    <a:pt x="296" y="10776"/>
                    <a:pt x="300" y="10776"/>
                  </a:cubicBezTo>
                  <a:cubicBezTo>
                    <a:pt x="302" y="10776"/>
                    <a:pt x="305" y="10776"/>
                    <a:pt x="307" y="10775"/>
                  </a:cubicBezTo>
                  <a:cubicBezTo>
                    <a:pt x="567" y="10729"/>
                    <a:pt x="826" y="10710"/>
                    <a:pt x="1084" y="10710"/>
                  </a:cubicBezTo>
                  <a:cubicBezTo>
                    <a:pt x="2248" y="10710"/>
                    <a:pt x="3388" y="11098"/>
                    <a:pt x="4559" y="11120"/>
                  </a:cubicBezTo>
                  <a:cubicBezTo>
                    <a:pt x="4582" y="11120"/>
                    <a:pt x="4605" y="11120"/>
                    <a:pt x="4628" y="11120"/>
                  </a:cubicBezTo>
                  <a:cubicBezTo>
                    <a:pt x="5482" y="11120"/>
                    <a:pt x="7038" y="10837"/>
                    <a:pt x="6902" y="9699"/>
                  </a:cubicBezTo>
                  <a:cubicBezTo>
                    <a:pt x="6780" y="8669"/>
                    <a:pt x="5094" y="8499"/>
                    <a:pt x="4312" y="8460"/>
                  </a:cubicBezTo>
                  <a:cubicBezTo>
                    <a:pt x="4192" y="8454"/>
                    <a:pt x="4071" y="8451"/>
                    <a:pt x="3950" y="8451"/>
                  </a:cubicBezTo>
                  <a:cubicBezTo>
                    <a:pt x="2722" y="8451"/>
                    <a:pt x="1418" y="8743"/>
                    <a:pt x="289" y="9207"/>
                  </a:cubicBezTo>
                  <a:cubicBezTo>
                    <a:pt x="376" y="8184"/>
                    <a:pt x="634" y="7215"/>
                    <a:pt x="1090" y="6304"/>
                  </a:cubicBezTo>
                  <a:cubicBezTo>
                    <a:pt x="1803" y="6548"/>
                    <a:pt x="2477" y="6818"/>
                    <a:pt x="3159" y="7144"/>
                  </a:cubicBezTo>
                  <a:cubicBezTo>
                    <a:pt x="3647" y="7380"/>
                    <a:pt x="4146" y="7607"/>
                    <a:pt x="4671" y="7751"/>
                  </a:cubicBezTo>
                  <a:cubicBezTo>
                    <a:pt x="4938" y="7824"/>
                    <a:pt x="5378" y="7918"/>
                    <a:pt x="5795" y="7918"/>
                  </a:cubicBezTo>
                  <a:cubicBezTo>
                    <a:pt x="6269" y="7918"/>
                    <a:pt x="6715" y="7796"/>
                    <a:pt x="6846" y="7380"/>
                  </a:cubicBezTo>
                  <a:cubicBezTo>
                    <a:pt x="7120" y="6513"/>
                    <a:pt x="6056" y="5705"/>
                    <a:pt x="5399" y="5396"/>
                  </a:cubicBezTo>
                  <a:cubicBezTo>
                    <a:pt x="4431" y="4943"/>
                    <a:pt x="3304" y="4779"/>
                    <a:pt x="2230" y="4779"/>
                  </a:cubicBezTo>
                  <a:cubicBezTo>
                    <a:pt x="2181" y="4779"/>
                    <a:pt x="2131" y="4780"/>
                    <a:pt x="2082" y="4781"/>
                  </a:cubicBezTo>
                  <a:cubicBezTo>
                    <a:pt x="2906" y="3761"/>
                    <a:pt x="3920" y="2883"/>
                    <a:pt x="4990" y="2116"/>
                  </a:cubicBezTo>
                  <a:cubicBezTo>
                    <a:pt x="4997" y="2121"/>
                    <a:pt x="5004" y="2128"/>
                    <a:pt x="5014" y="2133"/>
                  </a:cubicBezTo>
                  <a:cubicBezTo>
                    <a:pt x="6491" y="2903"/>
                    <a:pt x="6935" y="4474"/>
                    <a:pt x="7715" y="5830"/>
                  </a:cubicBezTo>
                  <a:cubicBezTo>
                    <a:pt x="7979" y="6287"/>
                    <a:pt x="8516" y="6794"/>
                    <a:pt x="9039" y="6794"/>
                  </a:cubicBezTo>
                  <a:cubicBezTo>
                    <a:pt x="9279" y="6794"/>
                    <a:pt x="9516" y="6687"/>
                    <a:pt x="9722" y="6420"/>
                  </a:cubicBezTo>
                  <a:cubicBezTo>
                    <a:pt x="10352" y="5605"/>
                    <a:pt x="9722" y="4320"/>
                    <a:pt x="9256" y="3582"/>
                  </a:cubicBezTo>
                  <a:cubicBezTo>
                    <a:pt x="8608" y="2554"/>
                    <a:pt x="7658" y="1723"/>
                    <a:pt x="6654" y="1045"/>
                  </a:cubicBezTo>
                  <a:cubicBezTo>
                    <a:pt x="7552" y="560"/>
                    <a:pt x="8549" y="201"/>
                    <a:pt x="9527" y="201"/>
                  </a:cubicBezTo>
                  <a:close/>
                  <a:moveTo>
                    <a:pt x="18186" y="2410"/>
                  </a:moveTo>
                  <a:cubicBezTo>
                    <a:pt x="18223" y="2471"/>
                    <a:pt x="18262" y="2533"/>
                    <a:pt x="18301" y="2591"/>
                  </a:cubicBezTo>
                  <a:cubicBezTo>
                    <a:pt x="14458" y="3112"/>
                    <a:pt x="12693" y="7227"/>
                    <a:pt x="10550" y="9921"/>
                  </a:cubicBezTo>
                  <a:cubicBezTo>
                    <a:pt x="8035" y="13083"/>
                    <a:pt x="4494" y="14888"/>
                    <a:pt x="841" y="16404"/>
                  </a:cubicBezTo>
                  <a:cubicBezTo>
                    <a:pt x="836" y="16405"/>
                    <a:pt x="835" y="16408"/>
                    <a:pt x="834" y="16411"/>
                  </a:cubicBezTo>
                  <a:lnTo>
                    <a:pt x="834" y="16287"/>
                  </a:lnTo>
                  <a:cubicBezTo>
                    <a:pt x="4212" y="15183"/>
                    <a:pt x="7332" y="12935"/>
                    <a:pt x="9732" y="10347"/>
                  </a:cubicBezTo>
                  <a:cubicBezTo>
                    <a:pt x="10980" y="9003"/>
                    <a:pt x="11928" y="7495"/>
                    <a:pt x="12971" y="5996"/>
                  </a:cubicBezTo>
                  <a:cubicBezTo>
                    <a:pt x="14246" y="4164"/>
                    <a:pt x="15970" y="2882"/>
                    <a:pt x="18174" y="2416"/>
                  </a:cubicBezTo>
                  <a:cubicBezTo>
                    <a:pt x="18179" y="2414"/>
                    <a:pt x="18181" y="2413"/>
                    <a:pt x="18186" y="2410"/>
                  </a:cubicBezTo>
                  <a:close/>
                  <a:moveTo>
                    <a:pt x="13323" y="6307"/>
                  </a:moveTo>
                  <a:cubicBezTo>
                    <a:pt x="13804" y="6853"/>
                    <a:pt x="14503" y="6905"/>
                    <a:pt x="15180" y="7018"/>
                  </a:cubicBezTo>
                  <a:cubicBezTo>
                    <a:pt x="16231" y="7195"/>
                    <a:pt x="16973" y="7759"/>
                    <a:pt x="17366" y="8766"/>
                  </a:cubicBezTo>
                  <a:cubicBezTo>
                    <a:pt x="17881" y="10079"/>
                    <a:pt x="17729" y="11604"/>
                    <a:pt x="17185" y="12906"/>
                  </a:cubicBezTo>
                  <a:cubicBezTo>
                    <a:pt x="17031" y="11806"/>
                    <a:pt x="16742" y="10552"/>
                    <a:pt x="16026" y="9722"/>
                  </a:cubicBezTo>
                  <a:cubicBezTo>
                    <a:pt x="15652" y="9289"/>
                    <a:pt x="15034" y="8920"/>
                    <a:pt x="14435" y="8920"/>
                  </a:cubicBezTo>
                  <a:cubicBezTo>
                    <a:pt x="14190" y="8920"/>
                    <a:pt x="13948" y="8981"/>
                    <a:pt x="13728" y="9126"/>
                  </a:cubicBezTo>
                  <a:cubicBezTo>
                    <a:pt x="12920" y="9656"/>
                    <a:pt x="13438" y="10873"/>
                    <a:pt x="13753" y="11536"/>
                  </a:cubicBezTo>
                  <a:cubicBezTo>
                    <a:pt x="14311" y="12719"/>
                    <a:pt x="15209" y="13702"/>
                    <a:pt x="16088" y="14655"/>
                  </a:cubicBezTo>
                  <a:cubicBezTo>
                    <a:pt x="15354" y="15475"/>
                    <a:pt x="14420" y="16075"/>
                    <a:pt x="13380" y="16453"/>
                  </a:cubicBezTo>
                  <a:cubicBezTo>
                    <a:pt x="13661" y="15479"/>
                    <a:pt x="13555" y="14394"/>
                    <a:pt x="13138" y="13477"/>
                  </a:cubicBezTo>
                  <a:cubicBezTo>
                    <a:pt x="12799" y="12729"/>
                    <a:pt x="12138" y="11828"/>
                    <a:pt x="11239" y="11828"/>
                  </a:cubicBezTo>
                  <a:cubicBezTo>
                    <a:pt x="11168" y="11828"/>
                    <a:pt x="11094" y="11833"/>
                    <a:pt x="11020" y="11845"/>
                  </a:cubicBezTo>
                  <a:cubicBezTo>
                    <a:pt x="10215" y="11974"/>
                    <a:pt x="9943" y="12832"/>
                    <a:pt x="10092" y="13541"/>
                  </a:cubicBezTo>
                  <a:cubicBezTo>
                    <a:pt x="10353" y="14775"/>
                    <a:pt x="11681" y="15564"/>
                    <a:pt x="11458" y="16901"/>
                  </a:cubicBezTo>
                  <a:cubicBezTo>
                    <a:pt x="10947" y="16964"/>
                    <a:pt x="10436" y="16991"/>
                    <a:pt x="9926" y="16991"/>
                  </a:cubicBezTo>
                  <a:cubicBezTo>
                    <a:pt x="9345" y="16991"/>
                    <a:pt x="8764" y="16957"/>
                    <a:pt x="8183" y="16902"/>
                  </a:cubicBezTo>
                  <a:cubicBezTo>
                    <a:pt x="8704" y="16293"/>
                    <a:pt x="9686" y="14676"/>
                    <a:pt x="8405" y="14422"/>
                  </a:cubicBezTo>
                  <a:cubicBezTo>
                    <a:pt x="8298" y="14401"/>
                    <a:pt x="8198" y="14391"/>
                    <a:pt x="8104" y="14391"/>
                  </a:cubicBezTo>
                  <a:cubicBezTo>
                    <a:pt x="6955" y="14391"/>
                    <a:pt x="6718" y="15886"/>
                    <a:pt x="6256" y="16684"/>
                  </a:cubicBezTo>
                  <a:cubicBezTo>
                    <a:pt x="4991" y="16522"/>
                    <a:pt x="3726" y="16359"/>
                    <a:pt x="2461" y="16359"/>
                  </a:cubicBezTo>
                  <a:cubicBezTo>
                    <a:pt x="1933" y="16359"/>
                    <a:pt x="1404" y="16387"/>
                    <a:pt x="876" y="16456"/>
                  </a:cubicBezTo>
                  <a:cubicBezTo>
                    <a:pt x="4278" y="15345"/>
                    <a:pt x="7613" y="13441"/>
                    <a:pt x="10029" y="10772"/>
                  </a:cubicBezTo>
                  <a:cubicBezTo>
                    <a:pt x="11234" y="9444"/>
                    <a:pt x="12206" y="7782"/>
                    <a:pt x="13323" y="6307"/>
                  </a:cubicBezTo>
                  <a:close/>
                  <a:moveTo>
                    <a:pt x="9501" y="0"/>
                  </a:moveTo>
                  <a:cubicBezTo>
                    <a:pt x="8423" y="0"/>
                    <a:pt x="7346" y="408"/>
                    <a:pt x="6386" y="953"/>
                  </a:cubicBezTo>
                  <a:cubicBezTo>
                    <a:pt x="6390" y="954"/>
                    <a:pt x="6393" y="959"/>
                    <a:pt x="6399" y="960"/>
                  </a:cubicBezTo>
                  <a:cubicBezTo>
                    <a:pt x="6382" y="984"/>
                    <a:pt x="6379" y="1019"/>
                    <a:pt x="6407" y="1043"/>
                  </a:cubicBezTo>
                  <a:cubicBezTo>
                    <a:pt x="7266" y="1714"/>
                    <a:pt x="8127" y="2387"/>
                    <a:pt x="8785" y="3267"/>
                  </a:cubicBezTo>
                  <a:cubicBezTo>
                    <a:pt x="9256" y="3897"/>
                    <a:pt x="10608" y="6332"/>
                    <a:pt x="9060" y="6509"/>
                  </a:cubicBezTo>
                  <a:cubicBezTo>
                    <a:pt x="9029" y="6512"/>
                    <a:pt x="8997" y="6514"/>
                    <a:pt x="8966" y="6514"/>
                  </a:cubicBezTo>
                  <a:cubicBezTo>
                    <a:pt x="7898" y="6514"/>
                    <a:pt x="7267" y="4433"/>
                    <a:pt x="6822" y="3636"/>
                  </a:cubicBezTo>
                  <a:cubicBezTo>
                    <a:pt x="6410" y="2894"/>
                    <a:pt x="5871" y="2330"/>
                    <a:pt x="5116" y="1937"/>
                  </a:cubicBezTo>
                  <a:cubicBezTo>
                    <a:pt x="5099" y="1928"/>
                    <a:pt x="5082" y="1924"/>
                    <a:pt x="5067" y="1924"/>
                  </a:cubicBezTo>
                  <a:cubicBezTo>
                    <a:pt x="5046" y="1924"/>
                    <a:pt x="5027" y="1931"/>
                    <a:pt x="5010" y="1941"/>
                  </a:cubicBezTo>
                  <a:lnTo>
                    <a:pt x="4915" y="1899"/>
                  </a:lnTo>
                  <a:cubicBezTo>
                    <a:pt x="3746" y="2724"/>
                    <a:pt x="2649" y="3686"/>
                    <a:pt x="1777" y="4806"/>
                  </a:cubicBezTo>
                  <a:cubicBezTo>
                    <a:pt x="1796" y="4807"/>
                    <a:pt x="1815" y="4810"/>
                    <a:pt x="1833" y="4813"/>
                  </a:cubicBezTo>
                  <a:cubicBezTo>
                    <a:pt x="1795" y="4860"/>
                    <a:pt x="1818" y="4954"/>
                    <a:pt x="1899" y="4956"/>
                  </a:cubicBezTo>
                  <a:cubicBezTo>
                    <a:pt x="2899" y="4984"/>
                    <a:pt x="3928" y="5083"/>
                    <a:pt x="4878" y="5421"/>
                  </a:cubicBezTo>
                  <a:cubicBezTo>
                    <a:pt x="5330" y="5582"/>
                    <a:pt x="5772" y="5806"/>
                    <a:pt x="6121" y="6142"/>
                  </a:cubicBezTo>
                  <a:cubicBezTo>
                    <a:pt x="6580" y="6582"/>
                    <a:pt x="6955" y="7528"/>
                    <a:pt x="6033" y="7654"/>
                  </a:cubicBezTo>
                  <a:cubicBezTo>
                    <a:pt x="5900" y="7672"/>
                    <a:pt x="5769" y="7680"/>
                    <a:pt x="5640" y="7680"/>
                  </a:cubicBezTo>
                  <a:cubicBezTo>
                    <a:pt x="3993" y="7680"/>
                    <a:pt x="2695" y="6293"/>
                    <a:pt x="1085" y="6119"/>
                  </a:cubicBezTo>
                  <a:cubicBezTo>
                    <a:pt x="1079" y="6118"/>
                    <a:pt x="1074" y="6118"/>
                    <a:pt x="1069" y="6118"/>
                  </a:cubicBezTo>
                  <a:cubicBezTo>
                    <a:pt x="1029" y="6118"/>
                    <a:pt x="1003" y="6141"/>
                    <a:pt x="990" y="6170"/>
                  </a:cubicBezTo>
                  <a:cubicBezTo>
                    <a:pt x="968" y="6171"/>
                    <a:pt x="944" y="6171"/>
                    <a:pt x="921" y="6173"/>
                  </a:cubicBezTo>
                  <a:cubicBezTo>
                    <a:pt x="891" y="6175"/>
                    <a:pt x="876" y="6198"/>
                    <a:pt x="873" y="6222"/>
                  </a:cubicBezTo>
                  <a:cubicBezTo>
                    <a:pt x="393" y="7186"/>
                    <a:pt x="128" y="8220"/>
                    <a:pt x="53" y="9304"/>
                  </a:cubicBezTo>
                  <a:cubicBezTo>
                    <a:pt x="58" y="9304"/>
                    <a:pt x="64" y="9303"/>
                    <a:pt x="71" y="9303"/>
                  </a:cubicBezTo>
                  <a:cubicBezTo>
                    <a:pt x="0" y="9339"/>
                    <a:pt x="24" y="9442"/>
                    <a:pt x="98" y="9442"/>
                  </a:cubicBezTo>
                  <a:cubicBezTo>
                    <a:pt x="105" y="9442"/>
                    <a:pt x="113" y="9441"/>
                    <a:pt x="121" y="9440"/>
                  </a:cubicBezTo>
                  <a:cubicBezTo>
                    <a:pt x="1251" y="9144"/>
                    <a:pt x="2324" y="8762"/>
                    <a:pt x="3506" y="8690"/>
                  </a:cubicBezTo>
                  <a:cubicBezTo>
                    <a:pt x="3659" y="8681"/>
                    <a:pt x="3812" y="8676"/>
                    <a:pt x="3966" y="8676"/>
                  </a:cubicBezTo>
                  <a:cubicBezTo>
                    <a:pt x="4407" y="8676"/>
                    <a:pt x="4849" y="8716"/>
                    <a:pt x="5282" y="8813"/>
                  </a:cubicBezTo>
                  <a:cubicBezTo>
                    <a:pt x="6043" y="8986"/>
                    <a:pt x="7308" y="9568"/>
                    <a:pt x="6309" y="10455"/>
                  </a:cubicBezTo>
                  <a:cubicBezTo>
                    <a:pt x="5906" y="10812"/>
                    <a:pt x="5350" y="10924"/>
                    <a:pt x="4771" y="10924"/>
                  </a:cubicBezTo>
                  <a:cubicBezTo>
                    <a:pt x="4118" y="10924"/>
                    <a:pt x="3434" y="10782"/>
                    <a:pt x="2903" y="10690"/>
                  </a:cubicBezTo>
                  <a:cubicBezTo>
                    <a:pt x="2300" y="10587"/>
                    <a:pt x="1704" y="10493"/>
                    <a:pt x="1104" y="10493"/>
                  </a:cubicBezTo>
                  <a:cubicBezTo>
                    <a:pt x="876" y="10493"/>
                    <a:pt x="648" y="10506"/>
                    <a:pt x="418" y="10538"/>
                  </a:cubicBezTo>
                  <a:cubicBezTo>
                    <a:pt x="404" y="10535"/>
                    <a:pt x="389" y="10534"/>
                    <a:pt x="373" y="10534"/>
                  </a:cubicBezTo>
                  <a:cubicBezTo>
                    <a:pt x="321" y="10534"/>
                    <a:pt x="265" y="10548"/>
                    <a:pt x="215" y="10569"/>
                  </a:cubicBezTo>
                  <a:lnTo>
                    <a:pt x="205" y="10575"/>
                  </a:lnTo>
                  <a:cubicBezTo>
                    <a:pt x="159" y="10596"/>
                    <a:pt x="118" y="10620"/>
                    <a:pt x="87" y="10645"/>
                  </a:cubicBezTo>
                  <a:cubicBezTo>
                    <a:pt x="61" y="10665"/>
                    <a:pt x="54" y="10705"/>
                    <a:pt x="80" y="10729"/>
                  </a:cubicBezTo>
                  <a:cubicBezTo>
                    <a:pt x="71" y="10730"/>
                    <a:pt x="61" y="10730"/>
                    <a:pt x="53" y="10731"/>
                  </a:cubicBezTo>
                  <a:cubicBezTo>
                    <a:pt x="87" y="11293"/>
                    <a:pt x="146" y="11851"/>
                    <a:pt x="217" y="12409"/>
                  </a:cubicBezTo>
                  <a:lnTo>
                    <a:pt x="277" y="12409"/>
                  </a:lnTo>
                  <a:cubicBezTo>
                    <a:pt x="265" y="12416"/>
                    <a:pt x="249" y="12420"/>
                    <a:pt x="236" y="12427"/>
                  </a:cubicBezTo>
                  <a:cubicBezTo>
                    <a:pt x="177" y="12458"/>
                    <a:pt x="216" y="12542"/>
                    <a:pt x="271" y="12542"/>
                  </a:cubicBezTo>
                  <a:cubicBezTo>
                    <a:pt x="276" y="12542"/>
                    <a:pt x="282" y="12541"/>
                    <a:pt x="287" y="12540"/>
                  </a:cubicBezTo>
                  <a:cubicBezTo>
                    <a:pt x="714" y="12425"/>
                    <a:pt x="1304" y="12286"/>
                    <a:pt x="1867" y="12286"/>
                  </a:cubicBezTo>
                  <a:cubicBezTo>
                    <a:pt x="2373" y="12286"/>
                    <a:pt x="2856" y="12399"/>
                    <a:pt x="3174" y="12742"/>
                  </a:cubicBezTo>
                  <a:cubicBezTo>
                    <a:pt x="3935" y="13562"/>
                    <a:pt x="2749" y="13891"/>
                    <a:pt x="2120" y="13923"/>
                  </a:cubicBezTo>
                  <a:cubicBezTo>
                    <a:pt x="2008" y="13930"/>
                    <a:pt x="1896" y="13932"/>
                    <a:pt x="1785" y="13932"/>
                  </a:cubicBezTo>
                  <a:cubicBezTo>
                    <a:pt x="1403" y="13932"/>
                    <a:pt x="1024" y="13899"/>
                    <a:pt x="646" y="13843"/>
                  </a:cubicBezTo>
                  <a:lnTo>
                    <a:pt x="646" y="13837"/>
                  </a:lnTo>
                  <a:cubicBezTo>
                    <a:pt x="636" y="13837"/>
                    <a:pt x="625" y="13839"/>
                    <a:pt x="615" y="13839"/>
                  </a:cubicBezTo>
                  <a:cubicBezTo>
                    <a:pt x="605" y="13837"/>
                    <a:pt x="595" y="13836"/>
                    <a:pt x="584" y="13835"/>
                  </a:cubicBezTo>
                  <a:cubicBezTo>
                    <a:pt x="578" y="13833"/>
                    <a:pt x="572" y="13833"/>
                    <a:pt x="566" y="13833"/>
                  </a:cubicBezTo>
                  <a:cubicBezTo>
                    <a:pt x="550" y="13833"/>
                    <a:pt x="535" y="13837"/>
                    <a:pt x="523" y="13843"/>
                  </a:cubicBezTo>
                  <a:cubicBezTo>
                    <a:pt x="483" y="13844"/>
                    <a:pt x="445" y="13846"/>
                    <a:pt x="407" y="13849"/>
                  </a:cubicBezTo>
                  <a:cubicBezTo>
                    <a:pt x="524" y="14728"/>
                    <a:pt x="626" y="15609"/>
                    <a:pt x="644" y="16500"/>
                  </a:cubicBezTo>
                  <a:cubicBezTo>
                    <a:pt x="602" y="16537"/>
                    <a:pt x="611" y="16619"/>
                    <a:pt x="679" y="16619"/>
                  </a:cubicBezTo>
                  <a:cubicBezTo>
                    <a:pt x="681" y="16619"/>
                    <a:pt x="683" y="16619"/>
                    <a:pt x="685" y="16619"/>
                  </a:cubicBezTo>
                  <a:cubicBezTo>
                    <a:pt x="1049" y="16596"/>
                    <a:pt x="1410" y="16585"/>
                    <a:pt x="1770" y="16585"/>
                  </a:cubicBezTo>
                  <a:cubicBezTo>
                    <a:pt x="3270" y="16585"/>
                    <a:pt x="4744" y="16763"/>
                    <a:pt x="6231" y="16933"/>
                  </a:cubicBezTo>
                  <a:cubicBezTo>
                    <a:pt x="6251" y="16900"/>
                    <a:pt x="6269" y="16864"/>
                    <a:pt x="6286" y="16830"/>
                  </a:cubicBezTo>
                  <a:cubicBezTo>
                    <a:pt x="6290" y="16831"/>
                    <a:pt x="6295" y="16832"/>
                    <a:pt x="6299" y="16832"/>
                  </a:cubicBezTo>
                  <a:cubicBezTo>
                    <a:pt x="6316" y="16832"/>
                    <a:pt x="6332" y="16825"/>
                    <a:pt x="6347" y="16809"/>
                  </a:cubicBezTo>
                  <a:cubicBezTo>
                    <a:pt x="6858" y="16221"/>
                    <a:pt x="6807" y="15327"/>
                    <a:pt x="7495" y="14861"/>
                  </a:cubicBezTo>
                  <a:cubicBezTo>
                    <a:pt x="7677" y="14740"/>
                    <a:pt x="7933" y="14616"/>
                    <a:pt x="8162" y="14616"/>
                  </a:cubicBezTo>
                  <a:cubicBezTo>
                    <a:pt x="8185" y="14616"/>
                    <a:pt x="8207" y="14617"/>
                    <a:pt x="8229" y="14620"/>
                  </a:cubicBezTo>
                  <a:cubicBezTo>
                    <a:pt x="9168" y="14727"/>
                    <a:pt x="8768" y="15536"/>
                    <a:pt x="8580" y="15904"/>
                  </a:cubicBezTo>
                  <a:cubicBezTo>
                    <a:pt x="8405" y="16249"/>
                    <a:pt x="8175" y="16557"/>
                    <a:pt x="7960" y="16877"/>
                  </a:cubicBezTo>
                  <a:cubicBezTo>
                    <a:pt x="7959" y="16878"/>
                    <a:pt x="7959" y="16880"/>
                    <a:pt x="7959" y="16881"/>
                  </a:cubicBezTo>
                  <a:cubicBezTo>
                    <a:pt x="7931" y="16878"/>
                    <a:pt x="7901" y="16877"/>
                    <a:pt x="7871" y="16873"/>
                  </a:cubicBezTo>
                  <a:cubicBezTo>
                    <a:pt x="7846" y="16949"/>
                    <a:pt x="7818" y="17024"/>
                    <a:pt x="7788" y="17099"/>
                  </a:cubicBezTo>
                  <a:cubicBezTo>
                    <a:pt x="7874" y="17107"/>
                    <a:pt x="7960" y="17117"/>
                    <a:pt x="8049" y="17124"/>
                  </a:cubicBezTo>
                  <a:cubicBezTo>
                    <a:pt x="8630" y="17177"/>
                    <a:pt x="9222" y="17210"/>
                    <a:pt x="9814" y="17210"/>
                  </a:cubicBezTo>
                  <a:cubicBezTo>
                    <a:pt x="10353" y="17210"/>
                    <a:pt x="10892" y="17183"/>
                    <a:pt x="11425" y="17118"/>
                  </a:cubicBezTo>
                  <a:cubicBezTo>
                    <a:pt x="11436" y="17138"/>
                    <a:pt x="11459" y="17150"/>
                    <a:pt x="11481" y="17150"/>
                  </a:cubicBezTo>
                  <a:cubicBezTo>
                    <a:pt x="11501" y="17150"/>
                    <a:pt x="11520" y="17141"/>
                    <a:pt x="11531" y="17120"/>
                  </a:cubicBezTo>
                  <a:cubicBezTo>
                    <a:pt x="11532" y="17117"/>
                    <a:pt x="11535" y="17111"/>
                    <a:pt x="11537" y="17106"/>
                  </a:cubicBezTo>
                  <a:cubicBezTo>
                    <a:pt x="11556" y="17104"/>
                    <a:pt x="11573" y="17103"/>
                    <a:pt x="11593" y="17099"/>
                  </a:cubicBezTo>
                  <a:cubicBezTo>
                    <a:pt x="11596" y="17052"/>
                    <a:pt x="11599" y="17005"/>
                    <a:pt x="11602" y="16959"/>
                  </a:cubicBezTo>
                  <a:cubicBezTo>
                    <a:pt x="12161" y="15469"/>
                    <a:pt x="10061" y="14402"/>
                    <a:pt x="10294" y="12925"/>
                  </a:cubicBezTo>
                  <a:cubicBezTo>
                    <a:pt x="10386" y="12341"/>
                    <a:pt x="10786" y="12085"/>
                    <a:pt x="11231" y="12085"/>
                  </a:cubicBezTo>
                  <a:cubicBezTo>
                    <a:pt x="11564" y="12085"/>
                    <a:pt x="11922" y="12228"/>
                    <a:pt x="12194" y="12483"/>
                  </a:cubicBezTo>
                  <a:cubicBezTo>
                    <a:pt x="12560" y="12824"/>
                    <a:pt x="12831" y="13287"/>
                    <a:pt x="13015" y="13750"/>
                  </a:cubicBezTo>
                  <a:cubicBezTo>
                    <a:pt x="13380" y="14663"/>
                    <a:pt x="13368" y="15595"/>
                    <a:pt x="13139" y="16535"/>
                  </a:cubicBezTo>
                  <a:cubicBezTo>
                    <a:pt x="13126" y="16541"/>
                    <a:pt x="13112" y="16547"/>
                    <a:pt x="13098" y="16557"/>
                  </a:cubicBezTo>
                  <a:cubicBezTo>
                    <a:pt x="13091" y="16633"/>
                    <a:pt x="13085" y="16710"/>
                    <a:pt x="13083" y="16787"/>
                  </a:cubicBezTo>
                  <a:cubicBezTo>
                    <a:pt x="13413" y="16686"/>
                    <a:pt x="13739" y="16566"/>
                    <a:pt x="14057" y="16421"/>
                  </a:cubicBezTo>
                  <a:cubicBezTo>
                    <a:pt x="14938" y="16020"/>
                    <a:pt x="15704" y="15438"/>
                    <a:pt x="16318" y="14721"/>
                  </a:cubicBezTo>
                  <a:cubicBezTo>
                    <a:pt x="16313" y="14714"/>
                    <a:pt x="16310" y="14707"/>
                    <a:pt x="16307" y="14703"/>
                  </a:cubicBezTo>
                  <a:cubicBezTo>
                    <a:pt x="16335" y="14660"/>
                    <a:pt x="16342" y="14604"/>
                    <a:pt x="16300" y="14556"/>
                  </a:cubicBezTo>
                  <a:cubicBezTo>
                    <a:pt x="15636" y="13842"/>
                    <a:pt x="14970" y="13119"/>
                    <a:pt x="14434" y="12300"/>
                  </a:cubicBezTo>
                  <a:cubicBezTo>
                    <a:pt x="14030" y="11682"/>
                    <a:pt x="13289" y="10496"/>
                    <a:pt x="13555" y="9708"/>
                  </a:cubicBezTo>
                  <a:cubicBezTo>
                    <a:pt x="13694" y="9298"/>
                    <a:pt x="14031" y="9155"/>
                    <a:pt x="14396" y="9155"/>
                  </a:cubicBezTo>
                  <a:cubicBezTo>
                    <a:pt x="14733" y="9155"/>
                    <a:pt x="15094" y="9278"/>
                    <a:pt x="15341" y="9425"/>
                  </a:cubicBezTo>
                  <a:cubicBezTo>
                    <a:pt x="15792" y="9698"/>
                    <a:pt x="16093" y="10144"/>
                    <a:pt x="16311" y="10610"/>
                  </a:cubicBezTo>
                  <a:cubicBezTo>
                    <a:pt x="16691" y="11420"/>
                    <a:pt x="16855" y="12318"/>
                    <a:pt x="17064" y="13185"/>
                  </a:cubicBezTo>
                  <a:cubicBezTo>
                    <a:pt x="17064" y="13187"/>
                    <a:pt x="17062" y="13188"/>
                    <a:pt x="17062" y="13189"/>
                  </a:cubicBezTo>
                  <a:cubicBezTo>
                    <a:pt x="17064" y="13192"/>
                    <a:pt x="17065" y="13194"/>
                    <a:pt x="17067" y="13196"/>
                  </a:cubicBezTo>
                  <a:cubicBezTo>
                    <a:pt x="17077" y="13236"/>
                    <a:pt x="17086" y="13277"/>
                    <a:pt x="17095" y="13316"/>
                  </a:cubicBezTo>
                  <a:cubicBezTo>
                    <a:pt x="17104" y="13349"/>
                    <a:pt x="17132" y="13364"/>
                    <a:pt x="17162" y="13364"/>
                  </a:cubicBezTo>
                  <a:cubicBezTo>
                    <a:pt x="17169" y="13364"/>
                    <a:pt x="17176" y="13363"/>
                    <a:pt x="17182" y="13362"/>
                  </a:cubicBezTo>
                  <a:cubicBezTo>
                    <a:pt x="17190" y="13370"/>
                    <a:pt x="17194" y="13379"/>
                    <a:pt x="17201" y="13387"/>
                  </a:cubicBezTo>
                  <a:cubicBezTo>
                    <a:pt x="17288" y="13211"/>
                    <a:pt x="17369" y="13030"/>
                    <a:pt x="17441" y="12843"/>
                  </a:cubicBezTo>
                  <a:cubicBezTo>
                    <a:pt x="18004" y="11396"/>
                    <a:pt x="18126" y="9582"/>
                    <a:pt x="17328" y="8194"/>
                  </a:cubicBezTo>
                  <a:cubicBezTo>
                    <a:pt x="16981" y="7587"/>
                    <a:pt x="16457" y="7124"/>
                    <a:pt x="15778" y="6932"/>
                  </a:cubicBezTo>
                  <a:cubicBezTo>
                    <a:pt x="14990" y="6709"/>
                    <a:pt x="14050" y="6828"/>
                    <a:pt x="13459" y="6164"/>
                  </a:cubicBezTo>
                  <a:cubicBezTo>
                    <a:pt x="13455" y="6158"/>
                    <a:pt x="13450" y="6157"/>
                    <a:pt x="13444" y="6154"/>
                  </a:cubicBezTo>
                  <a:cubicBezTo>
                    <a:pt x="14716" y="4504"/>
                    <a:pt x="16191" y="3109"/>
                    <a:pt x="18418" y="2707"/>
                  </a:cubicBezTo>
                  <a:cubicBezTo>
                    <a:pt x="18481" y="2695"/>
                    <a:pt x="18470" y="2598"/>
                    <a:pt x="18418" y="2582"/>
                  </a:cubicBezTo>
                  <a:cubicBezTo>
                    <a:pt x="18350" y="2481"/>
                    <a:pt x="18278" y="2382"/>
                    <a:pt x="18206" y="2283"/>
                  </a:cubicBezTo>
                  <a:cubicBezTo>
                    <a:pt x="18196" y="2270"/>
                    <a:pt x="18183" y="2264"/>
                    <a:pt x="18170" y="2264"/>
                  </a:cubicBezTo>
                  <a:cubicBezTo>
                    <a:pt x="18161" y="2264"/>
                    <a:pt x="18152" y="2267"/>
                    <a:pt x="18144" y="2272"/>
                  </a:cubicBezTo>
                  <a:cubicBezTo>
                    <a:pt x="18140" y="2272"/>
                    <a:pt x="18136" y="2270"/>
                    <a:pt x="18133" y="2270"/>
                  </a:cubicBezTo>
                  <a:cubicBezTo>
                    <a:pt x="18131" y="2270"/>
                    <a:pt x="18130" y="2271"/>
                    <a:pt x="18128" y="2272"/>
                  </a:cubicBezTo>
                  <a:cubicBezTo>
                    <a:pt x="16331" y="2643"/>
                    <a:pt x="14700" y="3603"/>
                    <a:pt x="13530" y="5019"/>
                  </a:cubicBezTo>
                  <a:cubicBezTo>
                    <a:pt x="13354" y="5232"/>
                    <a:pt x="13187" y="5451"/>
                    <a:pt x="13020" y="5674"/>
                  </a:cubicBezTo>
                  <a:cubicBezTo>
                    <a:pt x="12701" y="4555"/>
                    <a:pt x="13098" y="3391"/>
                    <a:pt x="12816" y="2269"/>
                  </a:cubicBezTo>
                  <a:cubicBezTo>
                    <a:pt x="12608" y="1442"/>
                    <a:pt x="12011" y="796"/>
                    <a:pt x="11260" y="415"/>
                  </a:cubicBezTo>
                  <a:cubicBezTo>
                    <a:pt x="10687" y="124"/>
                    <a:pt x="10094" y="0"/>
                    <a:pt x="95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92" name="Google Shape;492;p2"/>
          <p:cNvSpPr txBox="1">
            <a:spLocks noGrp="1"/>
          </p:cNvSpPr>
          <p:nvPr>
            <p:ph type="ctrTitle"/>
          </p:nvPr>
        </p:nvSpPr>
        <p:spPr>
          <a:xfrm>
            <a:off x="1816568" y="1583205"/>
            <a:ext cx="6245600" cy="332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5200"/>
              <a:buNone/>
              <a:defRPr sz="6933">
                <a:solidFill>
                  <a:schemeClr val="accent3"/>
                </a:solidFill>
              </a:defRPr>
            </a:lvl1pPr>
            <a:lvl2pPr lvl="1" algn="ctr">
              <a:spcBef>
                <a:spcPts val="267"/>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grpSp>
        <p:nvGrpSpPr>
          <p:cNvPr id="493" name="Google Shape;493;p2"/>
          <p:cNvGrpSpPr/>
          <p:nvPr/>
        </p:nvGrpSpPr>
        <p:grpSpPr>
          <a:xfrm>
            <a:off x="-526405" y="159756"/>
            <a:ext cx="1555863" cy="1119149"/>
            <a:chOff x="4797000" y="1750925"/>
            <a:chExt cx="342550" cy="246400"/>
          </a:xfrm>
        </p:grpSpPr>
        <p:sp>
          <p:nvSpPr>
            <p:cNvPr id="494" name="Google Shape;49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 name="Google Shape;49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 name="Google Shape;49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97" name="Google Shape;497;p2"/>
          <p:cNvGrpSpPr/>
          <p:nvPr/>
        </p:nvGrpSpPr>
        <p:grpSpPr>
          <a:xfrm>
            <a:off x="1911814" y="87643"/>
            <a:ext cx="719100" cy="530239"/>
            <a:chOff x="5165350" y="2018400"/>
            <a:chExt cx="244825" cy="180525"/>
          </a:xfrm>
        </p:grpSpPr>
        <p:sp>
          <p:nvSpPr>
            <p:cNvPr id="498" name="Google Shape;49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 name="Google Shape;49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 name="Google Shape;50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 name="Google Shape;50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 name="Google Shape;50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3" name="Google Shape;503;p2"/>
          <p:cNvGrpSpPr/>
          <p:nvPr/>
        </p:nvGrpSpPr>
        <p:grpSpPr>
          <a:xfrm>
            <a:off x="9129932" y="-95189"/>
            <a:ext cx="1245512" cy="895877"/>
            <a:chOff x="4797000" y="1750925"/>
            <a:chExt cx="342550" cy="246400"/>
          </a:xfrm>
        </p:grpSpPr>
        <p:sp>
          <p:nvSpPr>
            <p:cNvPr id="504" name="Google Shape;50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 name="Google Shape;50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 name="Google Shape;50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7" name="Google Shape;507;p2"/>
          <p:cNvGrpSpPr/>
          <p:nvPr/>
        </p:nvGrpSpPr>
        <p:grpSpPr>
          <a:xfrm rot="10800000" flipH="1">
            <a:off x="5850081" y="-212990"/>
            <a:ext cx="719100" cy="530239"/>
            <a:chOff x="5165350" y="2018400"/>
            <a:chExt cx="244825" cy="180525"/>
          </a:xfrm>
        </p:grpSpPr>
        <p:sp>
          <p:nvSpPr>
            <p:cNvPr id="508" name="Google Shape;50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 name="Google Shape;50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 name="Google Shape;51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 name="Google Shape;51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 name="Google Shape;51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13" name="Google Shape;513;p2"/>
          <p:cNvGrpSpPr/>
          <p:nvPr/>
        </p:nvGrpSpPr>
        <p:grpSpPr>
          <a:xfrm>
            <a:off x="11731944" y="-12926"/>
            <a:ext cx="1016735" cy="731348"/>
            <a:chOff x="4797000" y="1750925"/>
            <a:chExt cx="342550" cy="246400"/>
          </a:xfrm>
        </p:grpSpPr>
        <p:sp>
          <p:nvSpPr>
            <p:cNvPr id="514" name="Google Shape;51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 name="Google Shape;51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 name="Google Shape;51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17" name="Google Shape;517;p2"/>
          <p:cNvSpPr txBox="1">
            <a:spLocks noGrp="1"/>
          </p:cNvSpPr>
          <p:nvPr>
            <p:ph type="subTitle" idx="1"/>
          </p:nvPr>
        </p:nvSpPr>
        <p:spPr>
          <a:xfrm>
            <a:off x="1819768" y="4787195"/>
            <a:ext cx="6242400" cy="48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18" name="Google Shape;518;p2"/>
          <p:cNvGrpSpPr/>
          <p:nvPr/>
        </p:nvGrpSpPr>
        <p:grpSpPr>
          <a:xfrm>
            <a:off x="-811931" y="2632039"/>
            <a:ext cx="2500363" cy="4856395"/>
            <a:chOff x="-483250" y="1431772"/>
            <a:chExt cx="2140966" cy="4158347"/>
          </a:xfrm>
        </p:grpSpPr>
        <p:sp>
          <p:nvSpPr>
            <p:cNvPr id="519" name="Google Shape;519;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 name="Google Shape;520;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 name="Google Shape;521;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 name="Google Shape;522;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 name="Google Shape;523;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4" name="Google Shape;524;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 name="Google Shape;525;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 name="Google Shape;526;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 name="Google Shape;527;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 name="Google Shape;528;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 name="Google Shape;529;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 name="Google Shape;530;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 name="Google Shape;531;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 name="Google Shape;532;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 name="Google Shape;533;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 name="Google Shape;534;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 name="Google Shape;535;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 name="Google Shape;536;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 name="Google Shape;537;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 name="Google Shape;538;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 name="Google Shape;539;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 name="Google Shape;540;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 name="Google Shape;541;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 name="Google Shape;542;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 name="Google Shape;543;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 name="Google Shape;544;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 name="Google Shape;545;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 name="Google Shape;546;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 name="Google Shape;547;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 name="Google Shape;548;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 name="Google Shape;549;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 name="Google Shape;550;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 name="Google Shape;551;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 name="Google Shape;552;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 name="Google Shape;553;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 name="Google Shape;554;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 name="Google Shape;555;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 name="Google Shape;556;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 name="Google Shape;557;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 name="Google Shape;558;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 name="Google Shape;559;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 name="Google Shape;560;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 name="Google Shape;561;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 name="Google Shape;562;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 name="Google Shape;563;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 name="Google Shape;564;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 name="Google Shape;565;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 name="Google Shape;566;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 name="Google Shape;567;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 name="Google Shape;568;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 name="Google Shape;569;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 name="Google Shape;570;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 name="Google Shape;571;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 name="Google Shape;572;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 name="Google Shape;573;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 name="Google Shape;574;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 name="Google Shape;575;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 name="Google Shape;576;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 name="Google Shape;577;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 name="Google Shape;578;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 name="Google Shape;579;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 name="Google Shape;580;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 name="Google Shape;581;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 name="Google Shape;582;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 name="Google Shape;583;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 name="Google Shape;584;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03287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85"/>
        <p:cNvGrpSpPr/>
        <p:nvPr/>
      </p:nvGrpSpPr>
      <p:grpSpPr>
        <a:xfrm>
          <a:off x="0" y="0"/>
          <a:ext cx="0" cy="0"/>
          <a:chOff x="0" y="0"/>
          <a:chExt cx="0" cy="0"/>
        </a:xfrm>
      </p:grpSpPr>
      <p:sp>
        <p:nvSpPr>
          <p:cNvPr id="586" name="Google Shape;586;p3"/>
          <p:cNvSpPr/>
          <p:nvPr/>
        </p:nvSpPr>
        <p:spPr>
          <a:xfrm rot="10800000">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7" name="Google Shape;587;p3"/>
          <p:cNvSpPr txBox="1">
            <a:spLocks noGrp="1"/>
          </p:cNvSpPr>
          <p:nvPr>
            <p:ph type="title"/>
          </p:nvPr>
        </p:nvSpPr>
        <p:spPr>
          <a:xfrm>
            <a:off x="2230000" y="2650600"/>
            <a:ext cx="7732000" cy="2179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933">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88" name="Google Shape;588;p3"/>
          <p:cNvSpPr txBox="1">
            <a:spLocks noGrp="1"/>
          </p:cNvSpPr>
          <p:nvPr>
            <p:ph type="title" idx="2" hasCustomPrompt="1"/>
          </p:nvPr>
        </p:nvSpPr>
        <p:spPr>
          <a:xfrm>
            <a:off x="2230000" y="1528200"/>
            <a:ext cx="1460000" cy="112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89" name="Google Shape;589;p3"/>
          <p:cNvSpPr txBox="1">
            <a:spLocks noGrp="1"/>
          </p:cNvSpPr>
          <p:nvPr>
            <p:ph type="subTitle" idx="1"/>
          </p:nvPr>
        </p:nvSpPr>
        <p:spPr>
          <a:xfrm>
            <a:off x="2230000" y="4829800"/>
            <a:ext cx="7732000" cy="5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90" name="Google Shape;590;p3"/>
          <p:cNvGrpSpPr/>
          <p:nvPr/>
        </p:nvGrpSpPr>
        <p:grpSpPr>
          <a:xfrm rot="10800000" flipH="1">
            <a:off x="4427681" y="189110"/>
            <a:ext cx="719100" cy="530239"/>
            <a:chOff x="5165350" y="2018400"/>
            <a:chExt cx="244825" cy="180525"/>
          </a:xfrm>
        </p:grpSpPr>
        <p:sp>
          <p:nvSpPr>
            <p:cNvPr id="591" name="Google Shape;59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 name="Google Shape;59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 name="Google Shape;59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 name="Google Shape;59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 name="Google Shape;59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96" name="Google Shape;596;p3"/>
          <p:cNvGrpSpPr/>
          <p:nvPr/>
        </p:nvGrpSpPr>
        <p:grpSpPr>
          <a:xfrm>
            <a:off x="578746" y="317242"/>
            <a:ext cx="1219204" cy="873767"/>
            <a:chOff x="4797000" y="1750925"/>
            <a:chExt cx="342550" cy="246400"/>
          </a:xfrm>
        </p:grpSpPr>
        <p:sp>
          <p:nvSpPr>
            <p:cNvPr id="597" name="Google Shape;597;p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 name="Google Shape;598;p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 name="Google Shape;599;p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0" name="Google Shape;600;p3"/>
          <p:cNvGrpSpPr/>
          <p:nvPr/>
        </p:nvGrpSpPr>
        <p:grpSpPr>
          <a:xfrm rot="10800000" flipH="1">
            <a:off x="10326647" y="10"/>
            <a:ext cx="719100" cy="530239"/>
            <a:chOff x="5165350" y="2018400"/>
            <a:chExt cx="244825" cy="180525"/>
          </a:xfrm>
        </p:grpSpPr>
        <p:sp>
          <p:nvSpPr>
            <p:cNvPr id="601" name="Google Shape;60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 name="Google Shape;60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 name="Google Shape;60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 name="Google Shape;60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 name="Google Shape;60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6" name="Google Shape;606;p3"/>
          <p:cNvGrpSpPr/>
          <p:nvPr/>
        </p:nvGrpSpPr>
        <p:grpSpPr>
          <a:xfrm>
            <a:off x="11844481" y="1065410"/>
            <a:ext cx="719100" cy="530239"/>
            <a:chOff x="5165350" y="2018400"/>
            <a:chExt cx="244825" cy="180525"/>
          </a:xfrm>
        </p:grpSpPr>
        <p:sp>
          <p:nvSpPr>
            <p:cNvPr id="607" name="Google Shape;607;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 name="Google Shape;608;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 name="Google Shape;609;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 name="Google Shape;610;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 name="Google Shape;611;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2" name="Google Shape;612;p3"/>
          <p:cNvGrpSpPr/>
          <p:nvPr/>
        </p:nvGrpSpPr>
        <p:grpSpPr>
          <a:xfrm>
            <a:off x="-872900" y="1776497"/>
            <a:ext cx="2854621" cy="5544463"/>
            <a:chOff x="-483250" y="1431772"/>
            <a:chExt cx="2140966" cy="4158347"/>
          </a:xfrm>
        </p:grpSpPr>
        <p:sp>
          <p:nvSpPr>
            <p:cNvPr id="613" name="Google Shape;613;p3"/>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 name="Google Shape;614;p3"/>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 name="Google Shape;615;p3"/>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 name="Google Shape;616;p3"/>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7" name="Google Shape;617;p3"/>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8" name="Google Shape;618;p3"/>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9" name="Google Shape;619;p3"/>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0" name="Google Shape;620;p3"/>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1" name="Google Shape;621;p3"/>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2" name="Google Shape;622;p3"/>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3" name="Google Shape;623;p3"/>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4" name="Google Shape;624;p3"/>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5" name="Google Shape;625;p3"/>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6" name="Google Shape;626;p3"/>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7" name="Google Shape;627;p3"/>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8" name="Google Shape;628;p3"/>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9" name="Google Shape;629;p3"/>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0" name="Google Shape;630;p3"/>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1" name="Google Shape;631;p3"/>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2" name="Google Shape;632;p3"/>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3" name="Google Shape;633;p3"/>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4" name="Google Shape;634;p3"/>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5" name="Google Shape;635;p3"/>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6" name="Google Shape;636;p3"/>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7" name="Google Shape;637;p3"/>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8" name="Google Shape;638;p3"/>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9" name="Google Shape;639;p3"/>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0" name="Google Shape;640;p3"/>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1" name="Google Shape;641;p3"/>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2" name="Google Shape;642;p3"/>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3" name="Google Shape;643;p3"/>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 name="Google Shape;644;p3"/>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 name="Google Shape;645;p3"/>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 name="Google Shape;646;p3"/>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 name="Google Shape;647;p3"/>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 name="Google Shape;648;p3"/>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 name="Google Shape;649;p3"/>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 name="Google Shape;650;p3"/>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 name="Google Shape;651;p3"/>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 name="Google Shape;652;p3"/>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 name="Google Shape;653;p3"/>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 name="Google Shape;654;p3"/>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 name="Google Shape;655;p3"/>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 name="Google Shape;656;p3"/>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 name="Google Shape;657;p3"/>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 name="Google Shape;658;p3"/>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 name="Google Shape;659;p3"/>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 name="Google Shape;660;p3"/>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 name="Google Shape;661;p3"/>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 name="Google Shape;662;p3"/>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 name="Google Shape;663;p3"/>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 name="Google Shape;664;p3"/>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 name="Google Shape;665;p3"/>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 name="Google Shape;666;p3"/>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 name="Google Shape;667;p3"/>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 name="Google Shape;668;p3"/>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 name="Google Shape;669;p3"/>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0" name="Google Shape;670;p3"/>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1" name="Google Shape;671;p3"/>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2" name="Google Shape;672;p3"/>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3" name="Google Shape;673;p3"/>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4" name="Google Shape;674;p3"/>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5" name="Google Shape;675;p3"/>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6" name="Google Shape;676;p3"/>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7" name="Google Shape;677;p3"/>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8" name="Google Shape;678;p3"/>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79" name="Google Shape;679;p3"/>
          <p:cNvGrpSpPr/>
          <p:nvPr/>
        </p:nvGrpSpPr>
        <p:grpSpPr>
          <a:xfrm>
            <a:off x="5947493" y="6233132"/>
            <a:ext cx="8001116" cy="731576"/>
            <a:chOff x="-229753" y="4473097"/>
            <a:chExt cx="9605951" cy="875090"/>
          </a:xfrm>
        </p:grpSpPr>
        <p:grpSp>
          <p:nvGrpSpPr>
            <p:cNvPr id="680" name="Google Shape;680;p3"/>
            <p:cNvGrpSpPr/>
            <p:nvPr/>
          </p:nvGrpSpPr>
          <p:grpSpPr>
            <a:xfrm>
              <a:off x="7873659" y="4902960"/>
              <a:ext cx="1502539" cy="388102"/>
              <a:chOff x="5130459" y="3745735"/>
              <a:chExt cx="1502539" cy="388102"/>
            </a:xfrm>
          </p:grpSpPr>
          <p:sp>
            <p:nvSpPr>
              <p:cNvPr id="681" name="Google Shape;68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2" name="Google Shape;68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3" name="Google Shape;68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4" name="Google Shape;68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5" name="Google Shape;68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6" name="Google Shape;68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7" name="Google Shape;68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8" name="Google Shape;68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9" name="Google Shape;68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0" name="Google Shape;69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1" name="Google Shape;69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2" name="Google Shape;69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3" name="Google Shape;69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4" name="Google Shape;69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5" name="Google Shape;69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6" name="Google Shape;69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7" name="Google Shape;69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8" name="Google Shape;69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9" name="Google Shape;69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0" name="Google Shape;70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01" name="Google Shape;701;p3"/>
            <p:cNvGrpSpPr/>
            <p:nvPr/>
          </p:nvGrpSpPr>
          <p:grpSpPr>
            <a:xfrm>
              <a:off x="-229753" y="4473097"/>
              <a:ext cx="5029191" cy="875090"/>
              <a:chOff x="408363" y="275150"/>
              <a:chExt cx="2598125" cy="452875"/>
            </a:xfrm>
          </p:grpSpPr>
          <p:sp>
            <p:nvSpPr>
              <p:cNvPr id="702" name="Google Shape;70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3" name="Google Shape;70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4" name="Google Shape;70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5" name="Google Shape;70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6" name="Google Shape;70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7" name="Google Shape;70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8" name="Google Shape;70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9" name="Google Shape;70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0" name="Google Shape;71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1" name="Google Shape;71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2" name="Google Shape;71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 name="Google Shape;71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 name="Google Shape;71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 name="Google Shape;71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 name="Google Shape;71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 name="Google Shape;71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 name="Google Shape;71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 name="Google Shape;71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 name="Google Shape;72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 name="Google Shape;72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 name="Google Shape;72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 name="Google Shape;72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 name="Google Shape;72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 name="Google Shape;72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 name="Google Shape;72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 name="Google Shape;72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 name="Google Shape;72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 name="Google Shape;72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 name="Google Shape;73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 name="Google Shape;73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 name="Google Shape;73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 name="Google Shape;73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 name="Google Shape;73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 name="Google Shape;73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 name="Google Shape;73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 name="Google Shape;73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 name="Google Shape;73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 name="Google Shape;73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 name="Google Shape;74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 name="Google Shape;74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 name="Google Shape;74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3" name="Google Shape;74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4" name="Google Shape;74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5" name="Google Shape;74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6" name="Google Shape;74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7" name="Google Shape;74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8" name="Google Shape;74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9" name="Google Shape;74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0" name="Google Shape;75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1" name="Google Shape;75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2" name="Google Shape;75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3" name="Google Shape;75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4" name="Google Shape;75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5" name="Google Shape;75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6" name="Google Shape;76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7" name="Google Shape;76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8" name="Google Shape;76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9" name="Google Shape;76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0" name="Google Shape;77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1" name="Google Shape;77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2" name="Google Shape;77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3" name="Google Shape;77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4" name="Google Shape;77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 name="Google Shape;77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 name="Google Shape;77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 name="Google Shape;77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 name="Google Shape;77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 name="Google Shape;77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 name="Google Shape;78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 name="Google Shape;78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 name="Google Shape;78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 name="Google Shape;78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 name="Google Shape;78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 name="Google Shape;78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 name="Google Shape;78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 name="Google Shape;78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8" name="Google Shape;788;p3"/>
            <p:cNvGrpSpPr/>
            <p:nvPr/>
          </p:nvGrpSpPr>
          <p:grpSpPr>
            <a:xfrm flipH="1">
              <a:off x="4567334" y="4473097"/>
              <a:ext cx="4013529" cy="859004"/>
              <a:chOff x="408363" y="283475"/>
              <a:chExt cx="2073425" cy="444550"/>
            </a:xfrm>
          </p:grpSpPr>
          <p:sp>
            <p:nvSpPr>
              <p:cNvPr id="789" name="Google Shape;78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 name="Google Shape;79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 name="Google Shape;79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 name="Google Shape;79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 name="Google Shape;79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 name="Google Shape;79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 name="Google Shape;79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 name="Google Shape;79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 name="Google Shape;79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 name="Google Shape;79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 name="Google Shape;79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 name="Google Shape;80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 name="Google Shape;80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 name="Google Shape;80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 name="Google Shape;80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 name="Google Shape;80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5" name="Google Shape;80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 name="Google Shape;80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 name="Google Shape;80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 name="Google Shape;80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 name="Google Shape;80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 name="Google Shape;81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 name="Google Shape;81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 name="Google Shape;81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 name="Google Shape;81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 name="Google Shape;81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 name="Google Shape;81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 name="Google Shape;81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 name="Google Shape;81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 name="Google Shape;81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 name="Google Shape;81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 name="Google Shape;82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 name="Google Shape;82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 name="Google Shape;82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 name="Google Shape;82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 name="Google Shape;82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 name="Google Shape;82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 name="Google Shape;82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 name="Google Shape;82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 name="Google Shape;82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 name="Google Shape;82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 name="Google Shape;83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 name="Google Shape;83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 name="Google Shape;83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 name="Google Shape;83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 name="Google Shape;83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 name="Google Shape;83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 name="Google Shape;83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 name="Google Shape;83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 name="Google Shape;83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9" name="Google Shape;83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0" name="Google Shape;84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1" name="Google Shape;84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2" name="Google Shape;84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3" name="Google Shape;84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4" name="Google Shape;84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5" name="Google Shape;84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6" name="Google Shape;84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7" name="Google Shape;84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8" name="Google Shape;84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9" name="Google Shape;84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0" name="Google Shape;85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1" name="Google Shape;85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2" name="Google Shape;85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3" name="Google Shape;85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4" name="Google Shape;85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859" name="Google Shape;859;p3"/>
          <p:cNvGrpSpPr/>
          <p:nvPr/>
        </p:nvGrpSpPr>
        <p:grpSpPr>
          <a:xfrm>
            <a:off x="-1756607" y="6233132"/>
            <a:ext cx="8001116" cy="731576"/>
            <a:chOff x="-229753" y="4473097"/>
            <a:chExt cx="9605951" cy="875090"/>
          </a:xfrm>
        </p:grpSpPr>
        <p:grpSp>
          <p:nvGrpSpPr>
            <p:cNvPr id="860" name="Google Shape;860;p3"/>
            <p:cNvGrpSpPr/>
            <p:nvPr/>
          </p:nvGrpSpPr>
          <p:grpSpPr>
            <a:xfrm>
              <a:off x="7873659" y="4902960"/>
              <a:ext cx="1502539" cy="388102"/>
              <a:chOff x="5130459" y="3745735"/>
              <a:chExt cx="1502539" cy="388102"/>
            </a:xfrm>
          </p:grpSpPr>
          <p:sp>
            <p:nvSpPr>
              <p:cNvPr id="861" name="Google Shape;86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2" name="Google Shape;86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0" name="Google Shape;87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1" name="Google Shape;87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7" name="Google Shape;87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8" name="Google Shape;87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81" name="Google Shape;881;p3"/>
            <p:cNvGrpSpPr/>
            <p:nvPr/>
          </p:nvGrpSpPr>
          <p:grpSpPr>
            <a:xfrm>
              <a:off x="-229753" y="4473097"/>
              <a:ext cx="5029191" cy="875090"/>
              <a:chOff x="408363" y="275150"/>
              <a:chExt cx="2598125" cy="452875"/>
            </a:xfrm>
          </p:grpSpPr>
          <p:sp>
            <p:nvSpPr>
              <p:cNvPr id="882" name="Google Shape;88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1" name="Google Shape;89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2" name="Google Shape;89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3" name="Google Shape;89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4" name="Google Shape;89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5" name="Google Shape;89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6" name="Google Shape;89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7" name="Google Shape;89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8" name="Google Shape;89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9" name="Google Shape;89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0" name="Google Shape;90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1" name="Google Shape;90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2" name="Google Shape;90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3" name="Google Shape;90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4" name="Google Shape;90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5" name="Google Shape;90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6" name="Google Shape;90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7" name="Google Shape;90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8" name="Google Shape;90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9" name="Google Shape;90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0" name="Google Shape;91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1" name="Google Shape;91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2" name="Google Shape;91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3" name="Google Shape;91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4" name="Google Shape;91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5" name="Google Shape;91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6" name="Google Shape;91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7" name="Google Shape;91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8" name="Google Shape;91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9" name="Google Shape;91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0" name="Google Shape;92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1" name="Google Shape;92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2" name="Google Shape;92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3" name="Google Shape;92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4" name="Google Shape;92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5" name="Google Shape;92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6" name="Google Shape;92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7" name="Google Shape;92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8" name="Google Shape;92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9" name="Google Shape;92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0" name="Google Shape;93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1" name="Google Shape;93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2" name="Google Shape;93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3" name="Google Shape;93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4" name="Google Shape;93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5" name="Google Shape;93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6" name="Google Shape;93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7" name="Google Shape;93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8" name="Google Shape;93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9" name="Google Shape;93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0" name="Google Shape;94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1" name="Google Shape;94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2" name="Google Shape;94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3" name="Google Shape;94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4" name="Google Shape;94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5" name="Google Shape;94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6" name="Google Shape;94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7" name="Google Shape;94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8" name="Google Shape;94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9" name="Google Shape;94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0" name="Google Shape;95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1" name="Google Shape;95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2" name="Google Shape;95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3" name="Google Shape;95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4" name="Google Shape;95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5" name="Google Shape;95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6" name="Google Shape;95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7" name="Google Shape;95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8" name="Google Shape;95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9" name="Google Shape;95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0" name="Google Shape;96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1" name="Google Shape;96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2" name="Google Shape;96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3" name="Google Shape;96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4" name="Google Shape;96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5" name="Google Shape;96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6" name="Google Shape;96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7" name="Google Shape;96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68" name="Google Shape;968;p3"/>
            <p:cNvGrpSpPr/>
            <p:nvPr/>
          </p:nvGrpSpPr>
          <p:grpSpPr>
            <a:xfrm flipH="1">
              <a:off x="4567334" y="4473097"/>
              <a:ext cx="4013529" cy="859004"/>
              <a:chOff x="408363" y="283475"/>
              <a:chExt cx="2073425" cy="444550"/>
            </a:xfrm>
          </p:grpSpPr>
          <p:sp>
            <p:nvSpPr>
              <p:cNvPr id="969" name="Google Shape;96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0" name="Google Shape;97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1" name="Google Shape;97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2" name="Google Shape;97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3" name="Google Shape;97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4" name="Google Shape;97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5" name="Google Shape;97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6" name="Google Shape;97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7" name="Google Shape;97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8" name="Google Shape;97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9" name="Google Shape;97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0" name="Google Shape;98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1" name="Google Shape;98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2" name="Google Shape;98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3" name="Google Shape;98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4" name="Google Shape;98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5" name="Google Shape;98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6" name="Google Shape;98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7" name="Google Shape;98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8" name="Google Shape;98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9" name="Google Shape;98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0" name="Google Shape;99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1" name="Google Shape;99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2" name="Google Shape;99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3" name="Google Shape;99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4" name="Google Shape;99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5" name="Google Shape;99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6" name="Google Shape;99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7" name="Google Shape;99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8" name="Google Shape;99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9" name="Google Shape;99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0" name="Google Shape;100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1" name="Google Shape;100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2" name="Google Shape;100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3" name="Google Shape;100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4" name="Google Shape;100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5" name="Google Shape;100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6" name="Google Shape;100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7" name="Google Shape;100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8" name="Google Shape;100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9" name="Google Shape;100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0" name="Google Shape;101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1" name="Google Shape;101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2" name="Google Shape;101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3" name="Google Shape;101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4" name="Google Shape;101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5" name="Google Shape;101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6" name="Google Shape;101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7" name="Google Shape;101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8" name="Google Shape;101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9" name="Google Shape;101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0" name="Google Shape;102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1" name="Google Shape;102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2" name="Google Shape;102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3" name="Google Shape;102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4" name="Google Shape;102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5" name="Google Shape;102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6" name="Google Shape;102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7" name="Google Shape;102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8" name="Google Shape;102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9" name="Google Shape;102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0" name="Google Shape;103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1" name="Google Shape;103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2" name="Google Shape;103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3" name="Google Shape;103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4" name="Google Shape;103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5" name="Google Shape;103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6" name="Google Shape;103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7" name="Google Shape;103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8" name="Google Shape;103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4242123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039"/>
        <p:cNvGrpSpPr/>
        <p:nvPr/>
      </p:nvGrpSpPr>
      <p:grpSpPr>
        <a:xfrm>
          <a:off x="0" y="0"/>
          <a:ext cx="0" cy="0"/>
          <a:chOff x="0" y="0"/>
          <a:chExt cx="0" cy="0"/>
        </a:xfrm>
      </p:grpSpPr>
      <p:sp>
        <p:nvSpPr>
          <p:cNvPr id="1040" name="Google Shape;1040;p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1" name="Google Shape;1041;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042" name="Google Shape;1042;p4"/>
          <p:cNvSpPr txBox="1">
            <a:spLocks noGrp="1"/>
          </p:cNvSpPr>
          <p:nvPr>
            <p:ph type="body" idx="1"/>
          </p:nvPr>
        </p:nvSpPr>
        <p:spPr>
          <a:xfrm>
            <a:off x="960000" y="1356967"/>
            <a:ext cx="10272000" cy="7636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SzPts val="800"/>
              <a:buFont typeface="Nunito Light"/>
              <a:buChar char="●"/>
              <a:defRPr sz="1667"/>
            </a:lvl1pPr>
            <a:lvl2pPr marL="1219170" lvl="1" indent="-406390" rtl="0">
              <a:lnSpc>
                <a:spcPct val="115000"/>
              </a:lnSpc>
              <a:spcBef>
                <a:spcPts val="0"/>
              </a:spcBef>
              <a:spcAft>
                <a:spcPts val="0"/>
              </a:spcAft>
              <a:buSzPts val="1200"/>
              <a:buFont typeface="Nunito Light"/>
              <a:buChar char="○"/>
              <a:defRPr/>
            </a:lvl2pPr>
            <a:lvl3pPr marL="1828754" lvl="2" indent="-406390" rtl="0">
              <a:lnSpc>
                <a:spcPct val="115000"/>
              </a:lnSpc>
              <a:spcBef>
                <a:spcPts val="2133"/>
              </a:spcBef>
              <a:spcAft>
                <a:spcPts val="0"/>
              </a:spcAft>
              <a:buSzPts val="1200"/>
              <a:buFont typeface="Nunito Light"/>
              <a:buChar char="■"/>
              <a:defRPr/>
            </a:lvl3pPr>
            <a:lvl4pPr marL="2438339" lvl="3" indent="-406390" rtl="0">
              <a:lnSpc>
                <a:spcPct val="115000"/>
              </a:lnSpc>
              <a:spcBef>
                <a:spcPts val="2133"/>
              </a:spcBef>
              <a:spcAft>
                <a:spcPts val="0"/>
              </a:spcAft>
              <a:buSzPts val="1200"/>
              <a:buFont typeface="Nunito Light"/>
              <a:buChar char="●"/>
              <a:defRPr/>
            </a:lvl4pPr>
            <a:lvl5pPr marL="3047924" lvl="4" indent="-406390" rtl="0">
              <a:lnSpc>
                <a:spcPct val="115000"/>
              </a:lnSpc>
              <a:spcBef>
                <a:spcPts val="2133"/>
              </a:spcBef>
              <a:spcAft>
                <a:spcPts val="0"/>
              </a:spcAft>
              <a:buSzPts val="1200"/>
              <a:buFont typeface="Nunito Light"/>
              <a:buChar char="○"/>
              <a:defRPr/>
            </a:lvl5pPr>
            <a:lvl6pPr marL="3657509" lvl="5" indent="-406390" rtl="0">
              <a:lnSpc>
                <a:spcPct val="115000"/>
              </a:lnSpc>
              <a:spcBef>
                <a:spcPts val="2133"/>
              </a:spcBef>
              <a:spcAft>
                <a:spcPts val="0"/>
              </a:spcAft>
              <a:buSzPts val="1200"/>
              <a:buFont typeface="Nunito Light"/>
              <a:buChar char="■"/>
              <a:defRPr/>
            </a:lvl6pPr>
            <a:lvl7pPr marL="4267093" lvl="6" indent="-406390" rtl="0">
              <a:lnSpc>
                <a:spcPct val="115000"/>
              </a:lnSpc>
              <a:spcBef>
                <a:spcPts val="2133"/>
              </a:spcBef>
              <a:spcAft>
                <a:spcPts val="0"/>
              </a:spcAft>
              <a:buSzPts val="1200"/>
              <a:buFont typeface="Nunito Light"/>
              <a:buChar char="●"/>
              <a:defRPr/>
            </a:lvl7pPr>
            <a:lvl8pPr marL="4876678" lvl="7" indent="-406390" rtl="0">
              <a:lnSpc>
                <a:spcPct val="115000"/>
              </a:lnSpc>
              <a:spcBef>
                <a:spcPts val="2133"/>
              </a:spcBef>
              <a:spcAft>
                <a:spcPts val="0"/>
              </a:spcAft>
              <a:buSzPts val="1200"/>
              <a:buFont typeface="Nunito Light"/>
              <a:buChar char="○"/>
              <a:defRPr/>
            </a:lvl8pPr>
            <a:lvl9pPr marL="5486263" lvl="8" indent="-406390" rtl="0">
              <a:lnSpc>
                <a:spcPct val="115000"/>
              </a:lnSpc>
              <a:spcBef>
                <a:spcPts val="2133"/>
              </a:spcBef>
              <a:spcAft>
                <a:spcPts val="2133"/>
              </a:spcAft>
              <a:buSzPts val="1200"/>
              <a:buFont typeface="Nunito Light"/>
              <a:buChar char="■"/>
              <a:defRPr/>
            </a:lvl9pPr>
          </a:lstStyle>
          <a:p>
            <a:endParaRPr/>
          </a:p>
        </p:txBody>
      </p:sp>
      <p:grpSp>
        <p:nvGrpSpPr>
          <p:cNvPr id="1043" name="Google Shape;1043;p4"/>
          <p:cNvGrpSpPr/>
          <p:nvPr/>
        </p:nvGrpSpPr>
        <p:grpSpPr>
          <a:xfrm rot="-9863533">
            <a:off x="10701108" y="5024731"/>
            <a:ext cx="1828840" cy="1956823"/>
            <a:chOff x="3586713" y="93850"/>
            <a:chExt cx="530075" cy="565025"/>
          </a:xfrm>
        </p:grpSpPr>
        <p:sp>
          <p:nvSpPr>
            <p:cNvPr id="1044" name="Google Shape;1044;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5" name="Google Shape;1045;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6" name="Google Shape;1046;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7" name="Google Shape;1047;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8" name="Google Shape;1048;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9" name="Google Shape;1049;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0" name="Google Shape;1050;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1" name="Google Shape;1051;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2" name="Google Shape;1052;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3" name="Google Shape;1053;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4" name="Google Shape;1054;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5" name="Google Shape;1055;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6" name="Google Shape;1056;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7" name="Google Shape;1057;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8" name="Google Shape;1058;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9" name="Google Shape;1059;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0" name="Google Shape;1060;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1" name="Google Shape;1061;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2" name="Google Shape;1062;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3" name="Google Shape;1063;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4" name="Google Shape;1064;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5" name="Google Shape;1065;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6" name="Google Shape;1066;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7" name="Google Shape;1067;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8" name="Google Shape;1068;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9" name="Google Shape;1069;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0" name="Google Shape;1070;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1" name="Google Shape;1071;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2" name="Google Shape;1072;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3" name="Google Shape;1073;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4" name="Google Shape;1074;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5" name="Google Shape;1075;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6" name="Google Shape;1076;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7" name="Google Shape;1077;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8" name="Google Shape;1078;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9" name="Google Shape;1079;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0" name="Google Shape;1080;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1" name="Google Shape;1081;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2" name="Google Shape;1082;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3" name="Google Shape;1083;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4" name="Google Shape;1084;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5" name="Google Shape;1085;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6" name="Google Shape;1086;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7" name="Google Shape;1087;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8" name="Google Shape;1088;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9" name="Google Shape;1089;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0" name="Google Shape;1090;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1" name="Google Shape;1091;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2" name="Google Shape;1092;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3" name="Google Shape;1093;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4" name="Google Shape;1094;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5" name="Google Shape;1095;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6" name="Google Shape;1096;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7" name="Google Shape;1097;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098" name="Google Shape;1098;p4"/>
          <p:cNvGrpSpPr/>
          <p:nvPr/>
        </p:nvGrpSpPr>
        <p:grpSpPr>
          <a:xfrm rot="9863533" flipH="1">
            <a:off x="-341396" y="5024731"/>
            <a:ext cx="1828840" cy="1956823"/>
            <a:chOff x="3586713" y="93850"/>
            <a:chExt cx="530075" cy="565025"/>
          </a:xfrm>
        </p:grpSpPr>
        <p:sp>
          <p:nvSpPr>
            <p:cNvPr id="1099" name="Google Shape;1099;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0" name="Google Shape;1100;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1" name="Google Shape;1101;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2" name="Google Shape;1102;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3" name="Google Shape;1103;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4" name="Google Shape;1104;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5" name="Google Shape;1105;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6" name="Google Shape;1106;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7" name="Google Shape;1107;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8" name="Google Shape;1108;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9" name="Google Shape;1109;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0" name="Google Shape;1110;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1" name="Google Shape;1111;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2" name="Google Shape;1112;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3" name="Google Shape;1113;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4" name="Google Shape;1114;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5" name="Google Shape;1115;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6" name="Google Shape;1116;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7" name="Google Shape;1117;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8" name="Google Shape;1118;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9" name="Google Shape;1119;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0" name="Google Shape;1120;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1" name="Google Shape;1121;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2" name="Google Shape;1122;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3" name="Google Shape;1123;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4" name="Google Shape;1124;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5" name="Google Shape;1125;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6" name="Google Shape;1126;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7" name="Google Shape;1127;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8" name="Google Shape;1128;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9" name="Google Shape;1129;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0" name="Google Shape;1130;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1" name="Google Shape;1131;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2" name="Google Shape;1132;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3" name="Google Shape;1133;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4" name="Google Shape;1134;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5" name="Google Shape;1135;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6" name="Google Shape;1136;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7" name="Google Shape;1137;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8" name="Google Shape;1138;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9" name="Google Shape;1139;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0" name="Google Shape;1140;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1" name="Google Shape;1141;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2" name="Google Shape;1142;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3" name="Google Shape;1143;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4" name="Google Shape;1144;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5" name="Google Shape;1145;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6" name="Google Shape;1146;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7" name="Google Shape;1147;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8" name="Google Shape;1148;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9" name="Google Shape;1149;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0" name="Google Shape;1150;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1" name="Google Shape;1151;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2" name="Google Shape;1152;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3" name="Google Shape;1153;p4"/>
          <p:cNvGrpSpPr/>
          <p:nvPr/>
        </p:nvGrpSpPr>
        <p:grpSpPr>
          <a:xfrm>
            <a:off x="14" y="899777"/>
            <a:ext cx="719100" cy="530239"/>
            <a:chOff x="5165350" y="2018400"/>
            <a:chExt cx="244825" cy="180525"/>
          </a:xfrm>
        </p:grpSpPr>
        <p:sp>
          <p:nvSpPr>
            <p:cNvPr id="1154" name="Google Shape;1154;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5" name="Google Shape;1155;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6" name="Google Shape;1156;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7" name="Google Shape;1157;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8" name="Google Shape;1158;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9" name="Google Shape;1159;p4"/>
          <p:cNvGrpSpPr/>
          <p:nvPr/>
        </p:nvGrpSpPr>
        <p:grpSpPr>
          <a:xfrm rot="10800000" flipH="1">
            <a:off x="950965" y="190159"/>
            <a:ext cx="719100" cy="530239"/>
            <a:chOff x="5165350" y="2018400"/>
            <a:chExt cx="244825" cy="180525"/>
          </a:xfrm>
        </p:grpSpPr>
        <p:sp>
          <p:nvSpPr>
            <p:cNvPr id="1160" name="Google Shape;1160;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1" name="Google Shape;1161;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2" name="Google Shape;1162;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3" name="Google Shape;1163;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4" name="Google Shape;1164;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65" name="Google Shape;1165;p4"/>
          <p:cNvGrpSpPr/>
          <p:nvPr/>
        </p:nvGrpSpPr>
        <p:grpSpPr>
          <a:xfrm rot="10800000">
            <a:off x="11472898" y="190159"/>
            <a:ext cx="719100" cy="530239"/>
            <a:chOff x="5165350" y="2018400"/>
            <a:chExt cx="244825" cy="180525"/>
          </a:xfrm>
        </p:grpSpPr>
        <p:sp>
          <p:nvSpPr>
            <p:cNvPr id="1166" name="Google Shape;1166;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7" name="Google Shape;1167;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8" name="Google Shape;1168;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9" name="Google Shape;1169;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0" name="Google Shape;1170;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71" name="Google Shape;1171;p4"/>
          <p:cNvGrpSpPr/>
          <p:nvPr/>
        </p:nvGrpSpPr>
        <p:grpSpPr>
          <a:xfrm rot="10800000">
            <a:off x="10881498" y="899777"/>
            <a:ext cx="719100" cy="530239"/>
            <a:chOff x="5165350" y="2018400"/>
            <a:chExt cx="244825" cy="180525"/>
          </a:xfrm>
        </p:grpSpPr>
        <p:sp>
          <p:nvSpPr>
            <p:cNvPr id="1172" name="Google Shape;1172;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3" name="Google Shape;1173;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4" name="Google Shape;1174;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5" name="Google Shape;1175;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6" name="Google Shape;1176;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952395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2458"/>
        <p:cNvGrpSpPr/>
        <p:nvPr/>
      </p:nvGrpSpPr>
      <p:grpSpPr>
        <a:xfrm>
          <a:off x="0" y="0"/>
          <a:ext cx="0" cy="0"/>
          <a:chOff x="0" y="0"/>
          <a:chExt cx="0" cy="0"/>
        </a:xfrm>
      </p:grpSpPr>
      <p:sp>
        <p:nvSpPr>
          <p:cNvPr id="2459" name="Google Shape;2459;p11"/>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60" name="Google Shape;2460;p11"/>
          <p:cNvSpPr txBox="1">
            <a:spLocks noGrp="1"/>
          </p:cNvSpPr>
          <p:nvPr>
            <p:ph type="title" hasCustomPrompt="1"/>
          </p:nvPr>
        </p:nvSpPr>
        <p:spPr>
          <a:xfrm>
            <a:off x="1780000" y="2098200"/>
            <a:ext cx="8632000" cy="205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461" name="Google Shape;2461;p11"/>
          <p:cNvSpPr txBox="1">
            <a:spLocks noGrp="1"/>
          </p:cNvSpPr>
          <p:nvPr>
            <p:ph type="subTitle" idx="1"/>
          </p:nvPr>
        </p:nvSpPr>
        <p:spPr>
          <a:xfrm>
            <a:off x="2037600" y="4150200"/>
            <a:ext cx="81168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462" name="Google Shape;2462;p11"/>
          <p:cNvGrpSpPr/>
          <p:nvPr/>
        </p:nvGrpSpPr>
        <p:grpSpPr>
          <a:xfrm>
            <a:off x="-1756607" y="6233132"/>
            <a:ext cx="8001116" cy="731576"/>
            <a:chOff x="-229753" y="4473097"/>
            <a:chExt cx="9605951" cy="875090"/>
          </a:xfrm>
        </p:grpSpPr>
        <p:grpSp>
          <p:nvGrpSpPr>
            <p:cNvPr id="2463" name="Google Shape;2463;p11"/>
            <p:cNvGrpSpPr/>
            <p:nvPr/>
          </p:nvGrpSpPr>
          <p:grpSpPr>
            <a:xfrm>
              <a:off x="7873659" y="4902960"/>
              <a:ext cx="1502539" cy="388102"/>
              <a:chOff x="5130459" y="3745735"/>
              <a:chExt cx="1502539" cy="388102"/>
            </a:xfrm>
          </p:grpSpPr>
          <p:sp>
            <p:nvSpPr>
              <p:cNvPr id="2464" name="Google Shape;246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5" name="Google Shape;246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6" name="Google Shape;246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7" name="Google Shape;246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8" name="Google Shape;246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9" name="Google Shape;246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0" name="Google Shape;247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1" name="Google Shape;247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2" name="Google Shape;247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3" name="Google Shape;247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4" name="Google Shape;247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5" name="Google Shape;247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6" name="Google Shape;247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7" name="Google Shape;247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8" name="Google Shape;247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9" name="Google Shape;247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0" name="Google Shape;248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1" name="Google Shape;248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2" name="Google Shape;248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3" name="Google Shape;248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84" name="Google Shape;2484;p11"/>
            <p:cNvGrpSpPr/>
            <p:nvPr/>
          </p:nvGrpSpPr>
          <p:grpSpPr>
            <a:xfrm>
              <a:off x="-229753" y="4473097"/>
              <a:ext cx="5029191" cy="875090"/>
              <a:chOff x="408363" y="275150"/>
              <a:chExt cx="2598125" cy="452875"/>
            </a:xfrm>
          </p:grpSpPr>
          <p:sp>
            <p:nvSpPr>
              <p:cNvPr id="2485" name="Google Shape;248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6" name="Google Shape;248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7" name="Google Shape;248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8" name="Google Shape;248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9" name="Google Shape;248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0" name="Google Shape;249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1" name="Google Shape;249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2" name="Google Shape;249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3" name="Google Shape;249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4" name="Google Shape;249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5" name="Google Shape;249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6" name="Google Shape;249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7" name="Google Shape;249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8" name="Google Shape;249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9" name="Google Shape;249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0" name="Google Shape;250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1" name="Google Shape;250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2" name="Google Shape;250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3" name="Google Shape;250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4" name="Google Shape;250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5" name="Google Shape;250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6" name="Google Shape;250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7" name="Google Shape;250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8" name="Google Shape;250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9" name="Google Shape;250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0" name="Google Shape;251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1" name="Google Shape;251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2" name="Google Shape;251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3" name="Google Shape;251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4" name="Google Shape;251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5" name="Google Shape;251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6" name="Google Shape;251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7" name="Google Shape;251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8" name="Google Shape;251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9" name="Google Shape;251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0" name="Google Shape;252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1" name="Google Shape;252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2" name="Google Shape;252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3" name="Google Shape;252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4" name="Google Shape;252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5" name="Google Shape;252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6" name="Google Shape;252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7" name="Google Shape;252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8" name="Google Shape;252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9" name="Google Shape;252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0" name="Google Shape;253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1" name="Google Shape;253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2" name="Google Shape;253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3" name="Google Shape;253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4" name="Google Shape;253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5" name="Google Shape;253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6" name="Google Shape;253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7" name="Google Shape;253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8" name="Google Shape;253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9" name="Google Shape;253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0" name="Google Shape;254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1" name="Google Shape;254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2" name="Google Shape;254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3" name="Google Shape;254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4" name="Google Shape;254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5" name="Google Shape;254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6" name="Google Shape;254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7" name="Google Shape;254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8" name="Google Shape;254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9" name="Google Shape;254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0" name="Google Shape;255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1" name="Google Shape;255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2" name="Google Shape;255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3" name="Google Shape;255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4" name="Google Shape;255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5" name="Google Shape;255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6" name="Google Shape;255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7" name="Google Shape;255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8" name="Google Shape;255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9" name="Google Shape;255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0" name="Google Shape;256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1" name="Google Shape;256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2" name="Google Shape;256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3" name="Google Shape;256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4" name="Google Shape;256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5" name="Google Shape;256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6" name="Google Shape;256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7" name="Google Shape;256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8" name="Google Shape;256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9" name="Google Shape;256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0" name="Google Shape;257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571" name="Google Shape;2571;p11"/>
            <p:cNvGrpSpPr/>
            <p:nvPr/>
          </p:nvGrpSpPr>
          <p:grpSpPr>
            <a:xfrm flipH="1">
              <a:off x="4567334" y="4473097"/>
              <a:ext cx="4013529" cy="859004"/>
              <a:chOff x="408363" y="283475"/>
              <a:chExt cx="2073425" cy="444550"/>
            </a:xfrm>
          </p:grpSpPr>
          <p:sp>
            <p:nvSpPr>
              <p:cNvPr id="2572" name="Google Shape;257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3" name="Google Shape;257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4" name="Google Shape;257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5" name="Google Shape;257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6" name="Google Shape;257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7" name="Google Shape;257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8" name="Google Shape;257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9" name="Google Shape;257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0" name="Google Shape;258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1" name="Google Shape;258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2" name="Google Shape;258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3" name="Google Shape;258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4" name="Google Shape;258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5" name="Google Shape;258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6" name="Google Shape;258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7" name="Google Shape;258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8" name="Google Shape;258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9" name="Google Shape;258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0" name="Google Shape;259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1" name="Google Shape;259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2" name="Google Shape;259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3" name="Google Shape;259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4" name="Google Shape;259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5" name="Google Shape;259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6" name="Google Shape;259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7" name="Google Shape;259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8" name="Google Shape;259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9" name="Google Shape;259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0" name="Google Shape;260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1" name="Google Shape;260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2" name="Google Shape;260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3" name="Google Shape;260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4" name="Google Shape;260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5" name="Google Shape;260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6" name="Google Shape;260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7" name="Google Shape;260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8" name="Google Shape;260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9" name="Google Shape;260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0" name="Google Shape;261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1" name="Google Shape;261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2" name="Google Shape;261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3" name="Google Shape;261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4" name="Google Shape;261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5" name="Google Shape;261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6" name="Google Shape;261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7" name="Google Shape;261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8" name="Google Shape;261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9" name="Google Shape;261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0" name="Google Shape;262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1" name="Google Shape;262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2" name="Google Shape;262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3" name="Google Shape;262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4" name="Google Shape;262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5" name="Google Shape;262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6" name="Google Shape;262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7" name="Google Shape;262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8" name="Google Shape;262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9" name="Google Shape;262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0" name="Google Shape;263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1" name="Google Shape;263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2" name="Google Shape;263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3" name="Google Shape;263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4" name="Google Shape;263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5" name="Google Shape;263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6" name="Google Shape;263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7" name="Google Shape;263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8" name="Google Shape;263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9" name="Google Shape;263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0" name="Google Shape;264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1" name="Google Shape;264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642" name="Google Shape;2642;p11"/>
          <p:cNvGrpSpPr/>
          <p:nvPr/>
        </p:nvGrpSpPr>
        <p:grpSpPr>
          <a:xfrm>
            <a:off x="5947493" y="6233132"/>
            <a:ext cx="8001116" cy="731576"/>
            <a:chOff x="-229753" y="4473097"/>
            <a:chExt cx="9605951" cy="875090"/>
          </a:xfrm>
        </p:grpSpPr>
        <p:grpSp>
          <p:nvGrpSpPr>
            <p:cNvPr id="2643" name="Google Shape;2643;p11"/>
            <p:cNvGrpSpPr/>
            <p:nvPr/>
          </p:nvGrpSpPr>
          <p:grpSpPr>
            <a:xfrm>
              <a:off x="7873659" y="4902960"/>
              <a:ext cx="1502539" cy="388102"/>
              <a:chOff x="5130459" y="3745735"/>
              <a:chExt cx="1502539" cy="388102"/>
            </a:xfrm>
          </p:grpSpPr>
          <p:sp>
            <p:nvSpPr>
              <p:cNvPr id="2644" name="Google Shape;264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5" name="Google Shape;264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6" name="Google Shape;264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7" name="Google Shape;264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8" name="Google Shape;264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9" name="Google Shape;264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0" name="Google Shape;265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1" name="Google Shape;265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2" name="Google Shape;265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3" name="Google Shape;265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4" name="Google Shape;265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5" name="Google Shape;265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6" name="Google Shape;265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7" name="Google Shape;265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8" name="Google Shape;265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9" name="Google Shape;265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0" name="Google Shape;266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1" name="Google Shape;266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2" name="Google Shape;266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3" name="Google Shape;266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664" name="Google Shape;2664;p11"/>
            <p:cNvGrpSpPr/>
            <p:nvPr/>
          </p:nvGrpSpPr>
          <p:grpSpPr>
            <a:xfrm>
              <a:off x="-229753" y="4473097"/>
              <a:ext cx="5029191" cy="875090"/>
              <a:chOff x="408363" y="275150"/>
              <a:chExt cx="2598125" cy="452875"/>
            </a:xfrm>
          </p:grpSpPr>
          <p:sp>
            <p:nvSpPr>
              <p:cNvPr id="2665" name="Google Shape;266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6" name="Google Shape;266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7" name="Google Shape;266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8" name="Google Shape;266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9" name="Google Shape;266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0" name="Google Shape;267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1" name="Google Shape;267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2" name="Google Shape;267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3" name="Google Shape;267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4" name="Google Shape;267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5" name="Google Shape;267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6" name="Google Shape;267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7" name="Google Shape;267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8" name="Google Shape;267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9" name="Google Shape;267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0" name="Google Shape;268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1" name="Google Shape;268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2" name="Google Shape;268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3" name="Google Shape;268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4" name="Google Shape;268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5" name="Google Shape;268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6" name="Google Shape;268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7" name="Google Shape;268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8" name="Google Shape;268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9" name="Google Shape;268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0" name="Google Shape;269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1" name="Google Shape;269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2" name="Google Shape;269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3" name="Google Shape;269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4" name="Google Shape;269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5" name="Google Shape;269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6" name="Google Shape;269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7" name="Google Shape;269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8" name="Google Shape;269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9" name="Google Shape;269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0" name="Google Shape;270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1" name="Google Shape;270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2" name="Google Shape;270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3" name="Google Shape;270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4" name="Google Shape;270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5" name="Google Shape;270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6" name="Google Shape;270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7" name="Google Shape;270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8" name="Google Shape;270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9" name="Google Shape;270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0" name="Google Shape;271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1" name="Google Shape;271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2" name="Google Shape;271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3" name="Google Shape;271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4" name="Google Shape;271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5" name="Google Shape;271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6" name="Google Shape;271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7" name="Google Shape;271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8" name="Google Shape;271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9" name="Google Shape;271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0" name="Google Shape;272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1" name="Google Shape;272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2" name="Google Shape;272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3" name="Google Shape;272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4" name="Google Shape;272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5" name="Google Shape;272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6" name="Google Shape;272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7" name="Google Shape;272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8" name="Google Shape;272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9" name="Google Shape;272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0" name="Google Shape;273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1" name="Google Shape;273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2" name="Google Shape;273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3" name="Google Shape;273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4" name="Google Shape;273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5" name="Google Shape;273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6" name="Google Shape;273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7" name="Google Shape;273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8" name="Google Shape;273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9" name="Google Shape;273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0" name="Google Shape;274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1" name="Google Shape;274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2" name="Google Shape;274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3" name="Google Shape;274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4" name="Google Shape;274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5" name="Google Shape;274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6" name="Google Shape;274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7" name="Google Shape;274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8" name="Google Shape;274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9" name="Google Shape;274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0" name="Google Shape;275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51" name="Google Shape;2751;p11"/>
            <p:cNvGrpSpPr/>
            <p:nvPr/>
          </p:nvGrpSpPr>
          <p:grpSpPr>
            <a:xfrm flipH="1">
              <a:off x="4567334" y="4473097"/>
              <a:ext cx="4013529" cy="859004"/>
              <a:chOff x="408363" y="283475"/>
              <a:chExt cx="2073425" cy="444550"/>
            </a:xfrm>
          </p:grpSpPr>
          <p:sp>
            <p:nvSpPr>
              <p:cNvPr id="2752" name="Google Shape;275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3" name="Google Shape;275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4" name="Google Shape;275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5" name="Google Shape;275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6" name="Google Shape;275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7" name="Google Shape;275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8" name="Google Shape;275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9" name="Google Shape;275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0" name="Google Shape;276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1" name="Google Shape;276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2" name="Google Shape;276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3" name="Google Shape;276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4" name="Google Shape;276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5" name="Google Shape;276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6" name="Google Shape;276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7" name="Google Shape;276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8" name="Google Shape;276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9" name="Google Shape;276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0" name="Google Shape;277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1" name="Google Shape;277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2" name="Google Shape;277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3" name="Google Shape;277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4" name="Google Shape;277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5" name="Google Shape;277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6" name="Google Shape;277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7" name="Google Shape;277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8" name="Google Shape;277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9" name="Google Shape;277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0" name="Google Shape;278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1" name="Google Shape;278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2" name="Google Shape;278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3" name="Google Shape;278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4" name="Google Shape;278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5" name="Google Shape;278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6" name="Google Shape;278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7" name="Google Shape;278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8" name="Google Shape;278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9" name="Google Shape;278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0" name="Google Shape;279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1" name="Google Shape;279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2" name="Google Shape;279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3" name="Google Shape;279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4" name="Google Shape;279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5" name="Google Shape;279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6" name="Google Shape;279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7" name="Google Shape;279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8" name="Google Shape;279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9" name="Google Shape;279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0" name="Google Shape;280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1" name="Google Shape;280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2" name="Google Shape;280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3" name="Google Shape;280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4" name="Google Shape;280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5" name="Google Shape;280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6" name="Google Shape;280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7" name="Google Shape;280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8" name="Google Shape;280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9" name="Google Shape;280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0" name="Google Shape;281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1" name="Google Shape;281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2" name="Google Shape;281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3" name="Google Shape;281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4" name="Google Shape;281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5" name="Google Shape;281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6" name="Google Shape;281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7" name="Google Shape;281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8" name="Google Shape;281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9" name="Google Shape;281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0" name="Google Shape;282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1" name="Google Shape;282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822" name="Google Shape;2822;p11"/>
          <p:cNvGrpSpPr/>
          <p:nvPr/>
        </p:nvGrpSpPr>
        <p:grpSpPr>
          <a:xfrm rot="-9863588">
            <a:off x="10021825" y="4252443"/>
            <a:ext cx="2438419" cy="2617232"/>
            <a:chOff x="3586713" y="93850"/>
            <a:chExt cx="530075" cy="565025"/>
          </a:xfrm>
        </p:grpSpPr>
        <p:sp>
          <p:nvSpPr>
            <p:cNvPr id="2823" name="Google Shape;2823;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4" name="Google Shape;2824;p11"/>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5" name="Google Shape;2825;p11"/>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6" name="Google Shape;2826;p11"/>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7" name="Google Shape;2827;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8" name="Google Shape;2828;p11"/>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9" name="Google Shape;2829;p11"/>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0" name="Google Shape;2830;p11"/>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1" name="Google Shape;2831;p11"/>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2" name="Google Shape;2832;p11"/>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3" name="Google Shape;2833;p11"/>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4" name="Google Shape;2834;p11"/>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5" name="Google Shape;2835;p11"/>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6" name="Google Shape;2836;p11"/>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7" name="Google Shape;2837;p11"/>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8" name="Google Shape;2838;p11"/>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9" name="Google Shape;2839;p11"/>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0" name="Google Shape;2840;p11"/>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1" name="Google Shape;2841;p11"/>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2" name="Google Shape;2842;p11"/>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3" name="Google Shape;2843;p11"/>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4" name="Google Shape;2844;p11"/>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5" name="Google Shape;2845;p11"/>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6" name="Google Shape;2846;p11"/>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7" name="Google Shape;2847;p11"/>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8" name="Google Shape;2848;p11"/>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9" name="Google Shape;2849;p11"/>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0" name="Google Shape;2850;p11"/>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1" name="Google Shape;2851;p11"/>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2" name="Google Shape;2852;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3" name="Google Shape;2853;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4" name="Google Shape;2854;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5" name="Google Shape;2855;p11"/>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6" name="Google Shape;2856;p11"/>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7" name="Google Shape;2857;p11"/>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8" name="Google Shape;2858;p11"/>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9" name="Google Shape;2859;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0" name="Google Shape;2860;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1" name="Google Shape;2861;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2" name="Google Shape;2862;p11"/>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3" name="Google Shape;2863;p11"/>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4" name="Google Shape;2864;p11"/>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5" name="Google Shape;2865;p11"/>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6" name="Google Shape;2866;p11"/>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7" name="Google Shape;2867;p11"/>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8" name="Google Shape;2868;p11"/>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9" name="Google Shape;2869;p11"/>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0" name="Google Shape;2870;p11"/>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1" name="Google Shape;2871;p11"/>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2" name="Google Shape;2872;p11"/>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3" name="Google Shape;2873;p11"/>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4" name="Google Shape;2874;p11"/>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5" name="Google Shape;2875;p11"/>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6" name="Google Shape;2876;p11"/>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877" name="Google Shape;2877;p11"/>
          <p:cNvGrpSpPr/>
          <p:nvPr/>
        </p:nvGrpSpPr>
        <p:grpSpPr>
          <a:xfrm rot="-5400000">
            <a:off x="-674739" y="5336779"/>
            <a:ext cx="1939685" cy="1806972"/>
            <a:chOff x="5039400" y="85775"/>
            <a:chExt cx="462050" cy="430450"/>
          </a:xfrm>
        </p:grpSpPr>
        <p:sp>
          <p:nvSpPr>
            <p:cNvPr id="2878" name="Google Shape;2878;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9" name="Google Shape;2879;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0" name="Google Shape;2880;p11"/>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1" name="Google Shape;2881;p11"/>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2" name="Google Shape;2882;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3" name="Google Shape;2883;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4" name="Google Shape;2884;p11"/>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5" name="Google Shape;2885;p11"/>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6" name="Google Shape;2886;p11"/>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7" name="Google Shape;2887;p11"/>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8" name="Google Shape;2888;p11"/>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9" name="Google Shape;2889;p11"/>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0" name="Google Shape;2890;p11"/>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1" name="Google Shape;2891;p11"/>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2" name="Google Shape;2892;p11"/>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3" name="Google Shape;2893;p11"/>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4" name="Google Shape;2894;p11"/>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5" name="Google Shape;2895;p11"/>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6" name="Google Shape;2896;p11"/>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7" name="Google Shape;2897;p11"/>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8" name="Google Shape;2898;p11"/>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9" name="Google Shape;2899;p11"/>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0" name="Google Shape;2900;p11"/>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1" name="Google Shape;2901;p11"/>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2" name="Google Shape;2902;p11"/>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3" name="Google Shape;2903;p11"/>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4" name="Google Shape;2904;p11"/>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5" name="Google Shape;2905;p11"/>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6" name="Google Shape;2906;p11"/>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7" name="Google Shape;2907;p11"/>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08" name="Google Shape;2908;p11"/>
          <p:cNvGrpSpPr/>
          <p:nvPr/>
        </p:nvGrpSpPr>
        <p:grpSpPr>
          <a:xfrm rot="10800000" flipH="1">
            <a:off x="6234588" y="-6"/>
            <a:ext cx="858613" cy="609593"/>
            <a:chOff x="4797000" y="1750925"/>
            <a:chExt cx="342550" cy="246400"/>
          </a:xfrm>
        </p:grpSpPr>
        <p:sp>
          <p:nvSpPr>
            <p:cNvPr id="2909" name="Google Shape;2909;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0" name="Google Shape;2910;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1" name="Google Shape;2911;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2" name="Google Shape;2912;p11"/>
          <p:cNvGrpSpPr/>
          <p:nvPr/>
        </p:nvGrpSpPr>
        <p:grpSpPr>
          <a:xfrm rot="10800000" flipH="1">
            <a:off x="-471012" y="2098194"/>
            <a:ext cx="858613" cy="609593"/>
            <a:chOff x="4797000" y="1750925"/>
            <a:chExt cx="342550" cy="246400"/>
          </a:xfrm>
        </p:grpSpPr>
        <p:sp>
          <p:nvSpPr>
            <p:cNvPr id="2913" name="Google Shape;2913;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4" name="Google Shape;2914;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5" name="Google Shape;2915;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6" name="Google Shape;2916;p11"/>
          <p:cNvGrpSpPr/>
          <p:nvPr/>
        </p:nvGrpSpPr>
        <p:grpSpPr>
          <a:xfrm>
            <a:off x="11873388" y="1625594"/>
            <a:ext cx="858613" cy="609593"/>
            <a:chOff x="4797000" y="1750925"/>
            <a:chExt cx="342550" cy="246400"/>
          </a:xfrm>
        </p:grpSpPr>
        <p:sp>
          <p:nvSpPr>
            <p:cNvPr id="2917" name="Google Shape;2917;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8" name="Google Shape;2918;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9" name="Google Shape;2919;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20" name="Google Shape;2920;p11"/>
          <p:cNvGrpSpPr/>
          <p:nvPr/>
        </p:nvGrpSpPr>
        <p:grpSpPr>
          <a:xfrm flipH="1">
            <a:off x="-471012" y="109728"/>
            <a:ext cx="858613" cy="609593"/>
            <a:chOff x="4797000" y="1750925"/>
            <a:chExt cx="342550" cy="246400"/>
          </a:xfrm>
        </p:grpSpPr>
        <p:sp>
          <p:nvSpPr>
            <p:cNvPr id="2921" name="Google Shape;2921;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2" name="Google Shape;2922;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3" name="Google Shape;2923;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503919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2D88E32-3163-4F3B-9936-9A4B4B25FC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72DE3CE-CC89-48FC-AEF6-198D23EED2B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5262FD3-4410-4D5D-988D-B76E69E11077}"/>
              </a:ext>
            </a:extLst>
          </p:cNvPr>
          <p:cNvSpPr>
            <a:spLocks noGrp="1"/>
          </p:cNvSpPr>
          <p:nvPr>
            <p:ph type="dt" sz="half" idx="10"/>
          </p:nvPr>
        </p:nvSpPr>
        <p:spPr/>
        <p:txBody>
          <a:bodyPr/>
          <a:lstStyle/>
          <a:p>
            <a:fld id="{5021DEEF-2D2B-4BAD-A603-DEE5E36A7C21}"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xmlns="" id="{BAD7992F-B23F-4FCF-BC24-C30A02CF81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C147DC8-EC4A-47B0-9394-C41AC3B5CC3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46012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2924"/>
        <p:cNvGrpSpPr/>
        <p:nvPr/>
      </p:nvGrpSpPr>
      <p:grpSpPr>
        <a:xfrm>
          <a:off x="0" y="0"/>
          <a:ext cx="0" cy="0"/>
          <a:chOff x="0" y="0"/>
          <a:chExt cx="0" cy="0"/>
        </a:xfrm>
      </p:grpSpPr>
    </p:spTree>
    <p:extLst>
      <p:ext uri="{BB962C8B-B14F-4D97-AF65-F5344CB8AC3E}">
        <p14:creationId xmlns:p14="http://schemas.microsoft.com/office/powerpoint/2010/main" val="2103210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reserve="1">
  <p:cSld name="Section header 1">
    <p:spTree>
      <p:nvGrpSpPr>
        <p:cNvPr id="1" name="Shape 3002"/>
        <p:cNvGrpSpPr/>
        <p:nvPr/>
      </p:nvGrpSpPr>
      <p:grpSpPr>
        <a:xfrm>
          <a:off x="0" y="0"/>
          <a:ext cx="0" cy="0"/>
          <a:chOff x="0" y="0"/>
          <a:chExt cx="0" cy="0"/>
        </a:xfrm>
      </p:grpSpPr>
      <p:sp>
        <p:nvSpPr>
          <p:cNvPr id="3003" name="Google Shape;3003;p1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04" name="Google Shape;3004;p14"/>
          <p:cNvSpPr txBox="1">
            <a:spLocks noGrp="1"/>
          </p:cNvSpPr>
          <p:nvPr>
            <p:ph type="title"/>
          </p:nvPr>
        </p:nvSpPr>
        <p:spPr>
          <a:xfrm>
            <a:off x="1973000" y="2576500"/>
            <a:ext cx="8246000" cy="217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933">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05" name="Google Shape;3005;p14"/>
          <p:cNvSpPr txBox="1">
            <a:spLocks noGrp="1"/>
          </p:cNvSpPr>
          <p:nvPr>
            <p:ph type="title" idx="2" hasCustomPrompt="1"/>
          </p:nvPr>
        </p:nvSpPr>
        <p:spPr>
          <a:xfrm>
            <a:off x="5234400" y="1602300"/>
            <a:ext cx="1722400" cy="97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006" name="Google Shape;3006;p14"/>
          <p:cNvSpPr txBox="1">
            <a:spLocks noGrp="1"/>
          </p:cNvSpPr>
          <p:nvPr>
            <p:ph type="subTitle" idx="1"/>
          </p:nvPr>
        </p:nvSpPr>
        <p:spPr>
          <a:xfrm>
            <a:off x="2872600" y="4755700"/>
            <a:ext cx="64468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07" name="Google Shape;3007;p14"/>
          <p:cNvGrpSpPr/>
          <p:nvPr/>
        </p:nvGrpSpPr>
        <p:grpSpPr>
          <a:xfrm>
            <a:off x="5947493" y="6233132"/>
            <a:ext cx="8001116" cy="731576"/>
            <a:chOff x="-229753" y="4473097"/>
            <a:chExt cx="9605951" cy="875090"/>
          </a:xfrm>
        </p:grpSpPr>
        <p:grpSp>
          <p:nvGrpSpPr>
            <p:cNvPr id="3008" name="Google Shape;3008;p14"/>
            <p:cNvGrpSpPr/>
            <p:nvPr/>
          </p:nvGrpSpPr>
          <p:grpSpPr>
            <a:xfrm>
              <a:off x="7873659" y="4902960"/>
              <a:ext cx="1502539" cy="388102"/>
              <a:chOff x="5130459" y="3745735"/>
              <a:chExt cx="1502539" cy="388102"/>
            </a:xfrm>
          </p:grpSpPr>
          <p:sp>
            <p:nvSpPr>
              <p:cNvPr id="3009" name="Google Shape;300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0" name="Google Shape;301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1" name="Google Shape;301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2" name="Google Shape;301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3" name="Google Shape;301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4" name="Google Shape;301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5" name="Google Shape;301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6" name="Google Shape;301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7" name="Google Shape;301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8" name="Google Shape;301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9" name="Google Shape;301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0" name="Google Shape;302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1" name="Google Shape;302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2" name="Google Shape;302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3" name="Google Shape;302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4" name="Google Shape;302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5" name="Google Shape;302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6" name="Google Shape;302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7" name="Google Shape;302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8" name="Google Shape;302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029" name="Google Shape;3029;p14"/>
            <p:cNvGrpSpPr/>
            <p:nvPr/>
          </p:nvGrpSpPr>
          <p:grpSpPr>
            <a:xfrm>
              <a:off x="-229753" y="4473097"/>
              <a:ext cx="5029191" cy="875090"/>
              <a:chOff x="408363" y="275150"/>
              <a:chExt cx="2598125" cy="452875"/>
            </a:xfrm>
          </p:grpSpPr>
          <p:sp>
            <p:nvSpPr>
              <p:cNvPr id="3030" name="Google Shape;303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1" name="Google Shape;303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2" name="Google Shape;303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3" name="Google Shape;303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4" name="Google Shape;303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5" name="Google Shape;303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6" name="Google Shape;303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7" name="Google Shape;303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8" name="Google Shape;303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9" name="Google Shape;303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0" name="Google Shape;304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1" name="Google Shape;304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2" name="Google Shape;304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3" name="Google Shape;304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4" name="Google Shape;304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5" name="Google Shape;304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6" name="Google Shape;304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7" name="Google Shape;304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8" name="Google Shape;304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9" name="Google Shape;304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0" name="Google Shape;305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1" name="Google Shape;305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2" name="Google Shape;305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3" name="Google Shape;305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4" name="Google Shape;305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5" name="Google Shape;305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6" name="Google Shape;305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7" name="Google Shape;305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8" name="Google Shape;305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9" name="Google Shape;305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0" name="Google Shape;306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1" name="Google Shape;306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2" name="Google Shape;306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3" name="Google Shape;306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4" name="Google Shape;306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5" name="Google Shape;306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6" name="Google Shape;306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7" name="Google Shape;306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8" name="Google Shape;306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9" name="Google Shape;306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0" name="Google Shape;307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1" name="Google Shape;307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2" name="Google Shape;307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3" name="Google Shape;307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4" name="Google Shape;307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5" name="Google Shape;307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6" name="Google Shape;307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7" name="Google Shape;307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8" name="Google Shape;307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9" name="Google Shape;307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0" name="Google Shape;308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1" name="Google Shape;308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2" name="Google Shape;308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3" name="Google Shape;308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4" name="Google Shape;308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5" name="Google Shape;308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6" name="Google Shape;308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7" name="Google Shape;308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8" name="Google Shape;308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9" name="Google Shape;308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0" name="Google Shape;309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1" name="Google Shape;309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2" name="Google Shape;309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3" name="Google Shape;309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4" name="Google Shape;309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5" name="Google Shape;309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6" name="Google Shape;309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7" name="Google Shape;309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8" name="Google Shape;309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9" name="Google Shape;309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0" name="Google Shape;310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1" name="Google Shape;310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2" name="Google Shape;310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3" name="Google Shape;310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4" name="Google Shape;310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5" name="Google Shape;310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6" name="Google Shape;310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7" name="Google Shape;310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8" name="Google Shape;310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9" name="Google Shape;310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0" name="Google Shape;311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1" name="Google Shape;311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2" name="Google Shape;311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3" name="Google Shape;311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4" name="Google Shape;311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5" name="Google Shape;311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116" name="Google Shape;3116;p14"/>
            <p:cNvGrpSpPr/>
            <p:nvPr/>
          </p:nvGrpSpPr>
          <p:grpSpPr>
            <a:xfrm flipH="1">
              <a:off x="4567334" y="4473097"/>
              <a:ext cx="4013529" cy="859004"/>
              <a:chOff x="408363" y="283475"/>
              <a:chExt cx="2073425" cy="444550"/>
            </a:xfrm>
          </p:grpSpPr>
          <p:sp>
            <p:nvSpPr>
              <p:cNvPr id="3117" name="Google Shape;311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8" name="Google Shape;311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9" name="Google Shape;311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0" name="Google Shape;312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1" name="Google Shape;312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2" name="Google Shape;312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3" name="Google Shape;312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4" name="Google Shape;312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5" name="Google Shape;312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6" name="Google Shape;312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7" name="Google Shape;312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8" name="Google Shape;312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9" name="Google Shape;312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0" name="Google Shape;313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1" name="Google Shape;313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2" name="Google Shape;313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3" name="Google Shape;313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4" name="Google Shape;313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5" name="Google Shape;313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6" name="Google Shape;313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7" name="Google Shape;313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8" name="Google Shape;313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9" name="Google Shape;313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0" name="Google Shape;314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1" name="Google Shape;314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2" name="Google Shape;314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3" name="Google Shape;314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4" name="Google Shape;314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5" name="Google Shape;314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6" name="Google Shape;314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7" name="Google Shape;314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8" name="Google Shape;314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9" name="Google Shape;314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0" name="Google Shape;315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1" name="Google Shape;315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2" name="Google Shape;315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3" name="Google Shape;315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4" name="Google Shape;315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5" name="Google Shape;315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6" name="Google Shape;315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7" name="Google Shape;315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8" name="Google Shape;315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9" name="Google Shape;315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0" name="Google Shape;316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1" name="Google Shape;316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2" name="Google Shape;316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3" name="Google Shape;316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4" name="Google Shape;316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5" name="Google Shape;316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6" name="Google Shape;316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7" name="Google Shape;316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8" name="Google Shape;316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9" name="Google Shape;316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0" name="Google Shape;317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1" name="Google Shape;317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2" name="Google Shape;317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3" name="Google Shape;317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4" name="Google Shape;317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5" name="Google Shape;317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6" name="Google Shape;317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7" name="Google Shape;317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8" name="Google Shape;317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9" name="Google Shape;317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0" name="Google Shape;318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1" name="Google Shape;318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2" name="Google Shape;318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3" name="Google Shape;318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4" name="Google Shape;318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5" name="Google Shape;318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6" name="Google Shape;318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187" name="Google Shape;3187;p14"/>
          <p:cNvGrpSpPr/>
          <p:nvPr/>
        </p:nvGrpSpPr>
        <p:grpSpPr>
          <a:xfrm>
            <a:off x="-1756607" y="6233132"/>
            <a:ext cx="8001116" cy="731576"/>
            <a:chOff x="-229753" y="4473097"/>
            <a:chExt cx="9605951" cy="875090"/>
          </a:xfrm>
        </p:grpSpPr>
        <p:grpSp>
          <p:nvGrpSpPr>
            <p:cNvPr id="3188" name="Google Shape;3188;p14"/>
            <p:cNvGrpSpPr/>
            <p:nvPr/>
          </p:nvGrpSpPr>
          <p:grpSpPr>
            <a:xfrm>
              <a:off x="7873659" y="4902960"/>
              <a:ext cx="1502539" cy="388102"/>
              <a:chOff x="5130459" y="3745735"/>
              <a:chExt cx="1502539" cy="388102"/>
            </a:xfrm>
          </p:grpSpPr>
          <p:sp>
            <p:nvSpPr>
              <p:cNvPr id="3189" name="Google Shape;318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0" name="Google Shape;319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1" name="Google Shape;319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2" name="Google Shape;319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3" name="Google Shape;319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4" name="Google Shape;319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5" name="Google Shape;319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6" name="Google Shape;319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7" name="Google Shape;319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8" name="Google Shape;319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9" name="Google Shape;319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0" name="Google Shape;320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1" name="Google Shape;320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2" name="Google Shape;320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3" name="Google Shape;320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4" name="Google Shape;320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5" name="Google Shape;320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6" name="Google Shape;320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7" name="Google Shape;320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8" name="Google Shape;320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09" name="Google Shape;3209;p14"/>
            <p:cNvGrpSpPr/>
            <p:nvPr/>
          </p:nvGrpSpPr>
          <p:grpSpPr>
            <a:xfrm>
              <a:off x="-229753" y="4473097"/>
              <a:ext cx="5029191" cy="875090"/>
              <a:chOff x="408363" y="275150"/>
              <a:chExt cx="2598125" cy="452875"/>
            </a:xfrm>
          </p:grpSpPr>
          <p:sp>
            <p:nvSpPr>
              <p:cNvPr id="3210" name="Google Shape;321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1" name="Google Shape;321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2" name="Google Shape;321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3" name="Google Shape;321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4" name="Google Shape;321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5" name="Google Shape;321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6" name="Google Shape;321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7" name="Google Shape;321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8" name="Google Shape;321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9" name="Google Shape;321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0" name="Google Shape;322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1" name="Google Shape;322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2" name="Google Shape;322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3" name="Google Shape;322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4" name="Google Shape;322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5" name="Google Shape;322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6" name="Google Shape;322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7" name="Google Shape;322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8" name="Google Shape;322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9" name="Google Shape;322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0" name="Google Shape;323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1" name="Google Shape;323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2" name="Google Shape;323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3" name="Google Shape;323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4" name="Google Shape;323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5" name="Google Shape;323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6" name="Google Shape;323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7" name="Google Shape;323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8" name="Google Shape;323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9" name="Google Shape;323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0" name="Google Shape;324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1" name="Google Shape;324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2" name="Google Shape;324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3" name="Google Shape;324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4" name="Google Shape;324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5" name="Google Shape;324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6" name="Google Shape;324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7" name="Google Shape;324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8" name="Google Shape;324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9" name="Google Shape;324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0" name="Google Shape;325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1" name="Google Shape;325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2" name="Google Shape;325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3" name="Google Shape;325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4" name="Google Shape;325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5" name="Google Shape;325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6" name="Google Shape;325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7" name="Google Shape;325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8" name="Google Shape;325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9" name="Google Shape;325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0" name="Google Shape;326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1" name="Google Shape;326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2" name="Google Shape;326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3" name="Google Shape;326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4" name="Google Shape;326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5" name="Google Shape;326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6" name="Google Shape;326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7" name="Google Shape;326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8" name="Google Shape;326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9" name="Google Shape;326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0" name="Google Shape;327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1" name="Google Shape;327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2" name="Google Shape;327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3" name="Google Shape;327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4" name="Google Shape;327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5" name="Google Shape;327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6" name="Google Shape;327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7" name="Google Shape;327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8" name="Google Shape;327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9" name="Google Shape;327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0" name="Google Shape;328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1" name="Google Shape;328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2" name="Google Shape;328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3" name="Google Shape;328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4" name="Google Shape;328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5" name="Google Shape;328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6" name="Google Shape;328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7" name="Google Shape;328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8" name="Google Shape;328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9" name="Google Shape;328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0" name="Google Shape;329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1" name="Google Shape;329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2" name="Google Shape;329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3" name="Google Shape;329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4" name="Google Shape;329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5" name="Google Shape;329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96" name="Google Shape;3296;p14"/>
            <p:cNvGrpSpPr/>
            <p:nvPr/>
          </p:nvGrpSpPr>
          <p:grpSpPr>
            <a:xfrm flipH="1">
              <a:off x="4567334" y="4473097"/>
              <a:ext cx="4013529" cy="859004"/>
              <a:chOff x="408363" y="283475"/>
              <a:chExt cx="2073425" cy="444550"/>
            </a:xfrm>
          </p:grpSpPr>
          <p:sp>
            <p:nvSpPr>
              <p:cNvPr id="3297" name="Google Shape;329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8" name="Google Shape;329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9" name="Google Shape;329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0" name="Google Shape;330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1" name="Google Shape;330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2" name="Google Shape;330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3" name="Google Shape;330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4" name="Google Shape;330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5" name="Google Shape;330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6" name="Google Shape;330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7" name="Google Shape;330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8" name="Google Shape;330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9" name="Google Shape;330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0" name="Google Shape;331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1" name="Google Shape;331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2" name="Google Shape;331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3" name="Google Shape;331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4" name="Google Shape;331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5" name="Google Shape;331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6" name="Google Shape;331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7" name="Google Shape;331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8" name="Google Shape;331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9" name="Google Shape;331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0" name="Google Shape;332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1" name="Google Shape;332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2" name="Google Shape;332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3" name="Google Shape;332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4" name="Google Shape;332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5" name="Google Shape;332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6" name="Google Shape;332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7" name="Google Shape;332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8" name="Google Shape;332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9" name="Google Shape;332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0" name="Google Shape;333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1" name="Google Shape;333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2" name="Google Shape;333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3" name="Google Shape;333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4" name="Google Shape;333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5" name="Google Shape;333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6" name="Google Shape;333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7" name="Google Shape;333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8" name="Google Shape;333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9" name="Google Shape;333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0" name="Google Shape;334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1" name="Google Shape;334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2" name="Google Shape;334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3" name="Google Shape;334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4" name="Google Shape;334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5" name="Google Shape;334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6" name="Google Shape;334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7" name="Google Shape;334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8" name="Google Shape;334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9" name="Google Shape;334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0" name="Google Shape;335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1" name="Google Shape;335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2" name="Google Shape;335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3" name="Google Shape;335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4" name="Google Shape;335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5" name="Google Shape;335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6" name="Google Shape;335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7" name="Google Shape;335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8" name="Google Shape;335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9" name="Google Shape;335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0" name="Google Shape;336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1" name="Google Shape;336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2" name="Google Shape;336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3" name="Google Shape;336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4" name="Google Shape;336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5" name="Google Shape;336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6" name="Google Shape;336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367" name="Google Shape;3367;p14"/>
          <p:cNvGrpSpPr/>
          <p:nvPr/>
        </p:nvGrpSpPr>
        <p:grpSpPr>
          <a:xfrm>
            <a:off x="9132847" y="189110"/>
            <a:ext cx="719100" cy="530239"/>
            <a:chOff x="5165350" y="2018400"/>
            <a:chExt cx="244825" cy="180525"/>
          </a:xfrm>
        </p:grpSpPr>
        <p:sp>
          <p:nvSpPr>
            <p:cNvPr id="3368" name="Google Shape;3368;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9" name="Google Shape;3369;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0" name="Google Shape;3370;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1" name="Google Shape;3371;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2" name="Google Shape;3372;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3" name="Google Shape;3373;p14"/>
          <p:cNvGrpSpPr/>
          <p:nvPr/>
        </p:nvGrpSpPr>
        <p:grpSpPr>
          <a:xfrm rot="10800000" flipH="1">
            <a:off x="11653147" y="189110"/>
            <a:ext cx="719100" cy="530239"/>
            <a:chOff x="5165350" y="2018400"/>
            <a:chExt cx="244825" cy="180525"/>
          </a:xfrm>
        </p:grpSpPr>
        <p:sp>
          <p:nvSpPr>
            <p:cNvPr id="3374" name="Google Shape;3374;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5" name="Google Shape;3375;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6" name="Google Shape;3376;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7" name="Google Shape;3377;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8" name="Google Shape;3378;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9" name="Google Shape;3379;p14"/>
          <p:cNvGrpSpPr/>
          <p:nvPr/>
        </p:nvGrpSpPr>
        <p:grpSpPr>
          <a:xfrm flipH="1">
            <a:off x="2339257" y="184204"/>
            <a:ext cx="719100" cy="530239"/>
            <a:chOff x="5165350" y="2018400"/>
            <a:chExt cx="244825" cy="180525"/>
          </a:xfrm>
        </p:grpSpPr>
        <p:sp>
          <p:nvSpPr>
            <p:cNvPr id="3380" name="Google Shape;3380;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1" name="Google Shape;3381;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2" name="Google Shape;3382;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3" name="Google Shape;3383;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4" name="Google Shape;3384;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85" name="Google Shape;3385;p14"/>
          <p:cNvGrpSpPr/>
          <p:nvPr/>
        </p:nvGrpSpPr>
        <p:grpSpPr>
          <a:xfrm rot="10800000">
            <a:off x="-181043" y="184204"/>
            <a:ext cx="719100" cy="530239"/>
            <a:chOff x="5165350" y="2018400"/>
            <a:chExt cx="244825" cy="180525"/>
          </a:xfrm>
        </p:grpSpPr>
        <p:sp>
          <p:nvSpPr>
            <p:cNvPr id="3386" name="Google Shape;3386;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7" name="Google Shape;3387;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8" name="Google Shape;3388;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9" name="Google Shape;3389;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0" name="Google Shape;3390;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131947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reserve="1">
  <p:cSld name="Title only 1">
    <p:spTree>
      <p:nvGrpSpPr>
        <p:cNvPr id="1" name="Shape 3878"/>
        <p:cNvGrpSpPr/>
        <p:nvPr/>
      </p:nvGrpSpPr>
      <p:grpSpPr>
        <a:xfrm>
          <a:off x="0" y="0"/>
          <a:ext cx="0" cy="0"/>
          <a:chOff x="0" y="0"/>
          <a:chExt cx="0" cy="0"/>
        </a:xfrm>
      </p:grpSpPr>
      <p:grpSp>
        <p:nvGrpSpPr>
          <p:cNvPr id="3879" name="Google Shape;3879;p16"/>
          <p:cNvGrpSpPr/>
          <p:nvPr/>
        </p:nvGrpSpPr>
        <p:grpSpPr>
          <a:xfrm rot="10800000" flipH="1">
            <a:off x="10596134" y="4971467"/>
            <a:ext cx="2289524" cy="2791611"/>
            <a:chOff x="8006881" y="-628755"/>
            <a:chExt cx="1717143" cy="2093708"/>
          </a:xfrm>
        </p:grpSpPr>
        <p:sp>
          <p:nvSpPr>
            <p:cNvPr id="3880" name="Google Shape;3880;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1" name="Google Shape;3881;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2" name="Google Shape;3882;p16"/>
            <p:cNvSpPr/>
            <p:nvPr/>
          </p:nvSpPr>
          <p:spPr>
            <a:xfrm rot="-3947559">
              <a:off x="8377375" y="29014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3" name="Google Shape;3883;p16"/>
            <p:cNvSpPr/>
            <p:nvPr/>
          </p:nvSpPr>
          <p:spPr>
            <a:xfrm rot="-3947559">
              <a:off x="8472569" y="344462"/>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4" name="Google Shape;3884;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5" name="Google Shape;3885;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6" name="Google Shape;3886;p16"/>
            <p:cNvSpPr/>
            <p:nvPr/>
          </p:nvSpPr>
          <p:spPr>
            <a:xfrm rot="-3947559">
              <a:off x="8614096" y="550016"/>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7" name="Google Shape;3887;p16"/>
            <p:cNvSpPr/>
            <p:nvPr/>
          </p:nvSpPr>
          <p:spPr>
            <a:xfrm rot="-3947559">
              <a:off x="8937120" y="1178253"/>
              <a:ext cx="138758" cy="32286"/>
            </a:xfrm>
            <a:custGeom>
              <a:avLst/>
              <a:gdLst/>
              <a:ahLst/>
              <a:cxnLst/>
              <a:rect l="l" t="t" r="r" b="b"/>
              <a:pathLst>
                <a:path w="1371" h="319" extrusionOk="0">
                  <a:moveTo>
                    <a:pt x="64" y="0"/>
                  </a:moveTo>
                  <a:cubicBezTo>
                    <a:pt x="21" y="0"/>
                    <a:pt x="0" y="64"/>
                    <a:pt x="46" y="85"/>
                  </a:cubicBezTo>
                  <a:cubicBezTo>
                    <a:pt x="357" y="227"/>
                    <a:pt x="717" y="318"/>
                    <a:pt x="1067" y="318"/>
                  </a:cubicBezTo>
                  <a:cubicBezTo>
                    <a:pt x="1148" y="318"/>
                    <a:pt x="1228" y="313"/>
                    <a:pt x="1307" y="303"/>
                  </a:cubicBezTo>
                  <a:cubicBezTo>
                    <a:pt x="1367" y="296"/>
                    <a:pt x="1371" y="194"/>
                    <a:pt x="1307" y="191"/>
                  </a:cubicBezTo>
                  <a:cubicBezTo>
                    <a:pt x="874" y="180"/>
                    <a:pt x="497" y="145"/>
                    <a:pt x="82" y="4"/>
                  </a:cubicBezTo>
                  <a:cubicBezTo>
                    <a:pt x="76" y="1"/>
                    <a:pt x="70" y="0"/>
                    <a:pt x="6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8" name="Google Shape;3888;p16"/>
            <p:cNvSpPr/>
            <p:nvPr/>
          </p:nvSpPr>
          <p:spPr>
            <a:xfrm rot="-3947559">
              <a:off x="8828886" y="944220"/>
              <a:ext cx="215678" cy="130459"/>
            </a:xfrm>
            <a:custGeom>
              <a:avLst/>
              <a:gdLst/>
              <a:ahLst/>
              <a:cxnLst/>
              <a:rect l="l" t="t" r="r" b="b"/>
              <a:pathLst>
                <a:path w="2131" h="1289" extrusionOk="0">
                  <a:moveTo>
                    <a:pt x="39" y="1"/>
                  </a:moveTo>
                  <a:cubicBezTo>
                    <a:pt x="19" y="1"/>
                    <a:pt x="1" y="24"/>
                    <a:pt x="17" y="41"/>
                  </a:cubicBezTo>
                  <a:cubicBezTo>
                    <a:pt x="555" y="631"/>
                    <a:pt x="1224" y="1029"/>
                    <a:pt x="1978" y="1284"/>
                  </a:cubicBezTo>
                  <a:cubicBezTo>
                    <a:pt x="1987" y="1287"/>
                    <a:pt x="1997" y="1288"/>
                    <a:pt x="2006" y="1288"/>
                  </a:cubicBezTo>
                  <a:cubicBezTo>
                    <a:pt x="2086" y="1288"/>
                    <a:pt x="2130" y="1164"/>
                    <a:pt x="2041" y="1135"/>
                  </a:cubicBezTo>
                  <a:cubicBezTo>
                    <a:pt x="1301" y="887"/>
                    <a:pt x="658" y="494"/>
                    <a:pt x="53" y="6"/>
                  </a:cubicBezTo>
                  <a:cubicBezTo>
                    <a:pt x="49" y="2"/>
                    <a:pt x="44" y="1"/>
                    <a:pt x="3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9" name="Google Shape;3889;p16"/>
            <p:cNvSpPr/>
            <p:nvPr/>
          </p:nvSpPr>
          <p:spPr>
            <a:xfrm rot="-3947559">
              <a:off x="8753720" y="654097"/>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0" name="Google Shape;3890;p16"/>
            <p:cNvSpPr/>
            <p:nvPr/>
          </p:nvSpPr>
          <p:spPr>
            <a:xfrm rot="-3947559">
              <a:off x="8669768" y="326067"/>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1" name="Google Shape;3891;p16"/>
            <p:cNvSpPr/>
            <p:nvPr/>
          </p:nvSpPr>
          <p:spPr>
            <a:xfrm rot="-3947559">
              <a:off x="8765431" y="167519"/>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2" name="Google Shape;3892;p16"/>
            <p:cNvSpPr/>
            <p:nvPr/>
          </p:nvSpPr>
          <p:spPr>
            <a:xfrm rot="-3947559">
              <a:off x="8904315" y="1030091"/>
              <a:ext cx="109812" cy="69936"/>
            </a:xfrm>
            <a:custGeom>
              <a:avLst/>
              <a:gdLst/>
              <a:ahLst/>
              <a:cxnLst/>
              <a:rect l="l" t="t" r="r" b="b"/>
              <a:pathLst>
                <a:path w="1085" h="691" extrusionOk="0">
                  <a:moveTo>
                    <a:pt x="34" y="0"/>
                  </a:moveTo>
                  <a:cubicBezTo>
                    <a:pt x="15" y="0"/>
                    <a:pt x="0" y="31"/>
                    <a:pt x="21" y="45"/>
                  </a:cubicBezTo>
                  <a:cubicBezTo>
                    <a:pt x="336" y="269"/>
                    <a:pt x="674" y="527"/>
                    <a:pt x="1027" y="688"/>
                  </a:cubicBezTo>
                  <a:cubicBezTo>
                    <a:pt x="1032" y="690"/>
                    <a:pt x="1036" y="691"/>
                    <a:pt x="1041" y="691"/>
                  </a:cubicBezTo>
                  <a:cubicBezTo>
                    <a:pt x="1068" y="691"/>
                    <a:pt x="1084" y="652"/>
                    <a:pt x="1060" y="633"/>
                  </a:cubicBezTo>
                  <a:cubicBezTo>
                    <a:pt x="763" y="384"/>
                    <a:pt x="384" y="189"/>
                    <a:pt x="45" y="3"/>
                  </a:cubicBezTo>
                  <a:cubicBezTo>
                    <a:pt x="41" y="1"/>
                    <a:pt x="38"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3" name="Google Shape;3893;p16"/>
            <p:cNvSpPr/>
            <p:nvPr/>
          </p:nvSpPr>
          <p:spPr>
            <a:xfrm rot="-3947559">
              <a:off x="9022390" y="1227586"/>
              <a:ext cx="51819" cy="13258"/>
            </a:xfrm>
            <a:custGeom>
              <a:avLst/>
              <a:gdLst/>
              <a:ahLst/>
              <a:cxnLst/>
              <a:rect l="l" t="t" r="r" b="b"/>
              <a:pathLst>
                <a:path w="512" h="131" extrusionOk="0">
                  <a:moveTo>
                    <a:pt x="44" y="0"/>
                  </a:moveTo>
                  <a:cubicBezTo>
                    <a:pt x="19" y="0"/>
                    <a:pt x="0" y="37"/>
                    <a:pt x="25" y="54"/>
                  </a:cubicBezTo>
                  <a:cubicBezTo>
                    <a:pt x="96" y="101"/>
                    <a:pt x="195" y="131"/>
                    <a:pt x="289" y="131"/>
                  </a:cubicBezTo>
                  <a:cubicBezTo>
                    <a:pt x="362" y="131"/>
                    <a:pt x="433" y="113"/>
                    <a:pt x="488" y="72"/>
                  </a:cubicBezTo>
                  <a:cubicBezTo>
                    <a:pt x="512" y="54"/>
                    <a:pt x="500" y="9"/>
                    <a:pt x="471" y="9"/>
                  </a:cubicBezTo>
                  <a:cubicBezTo>
                    <a:pt x="468" y="9"/>
                    <a:pt x="466" y="9"/>
                    <a:pt x="463" y="10"/>
                  </a:cubicBezTo>
                  <a:cubicBezTo>
                    <a:pt x="397" y="24"/>
                    <a:pt x="336" y="51"/>
                    <a:pt x="265" y="51"/>
                  </a:cubicBezTo>
                  <a:cubicBezTo>
                    <a:pt x="263" y="51"/>
                    <a:pt x="261" y="51"/>
                    <a:pt x="258" y="51"/>
                  </a:cubicBezTo>
                  <a:cubicBezTo>
                    <a:pt x="188" y="51"/>
                    <a:pt x="121" y="30"/>
                    <a:pt x="55" y="3"/>
                  </a:cubicBezTo>
                  <a:cubicBezTo>
                    <a:pt x="51" y="1"/>
                    <a:pt x="48" y="0"/>
                    <a:pt x="4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4" name="Google Shape;3894;p16"/>
            <p:cNvSpPr/>
            <p:nvPr/>
          </p:nvSpPr>
          <p:spPr>
            <a:xfrm rot="-3947559">
              <a:off x="8776497" y="771586"/>
              <a:ext cx="140378" cy="175497"/>
            </a:xfrm>
            <a:custGeom>
              <a:avLst/>
              <a:gdLst/>
              <a:ahLst/>
              <a:cxnLst/>
              <a:rect l="l" t="t" r="r" b="b"/>
              <a:pathLst>
                <a:path w="1387" h="1734" extrusionOk="0">
                  <a:moveTo>
                    <a:pt x="24" y="0"/>
                  </a:moveTo>
                  <a:cubicBezTo>
                    <a:pt x="13" y="0"/>
                    <a:pt x="0" y="11"/>
                    <a:pt x="5" y="26"/>
                  </a:cubicBezTo>
                  <a:cubicBezTo>
                    <a:pt x="244" y="720"/>
                    <a:pt x="694" y="1309"/>
                    <a:pt x="1297" y="1725"/>
                  </a:cubicBezTo>
                  <a:cubicBezTo>
                    <a:pt x="1305" y="1731"/>
                    <a:pt x="1313" y="1733"/>
                    <a:pt x="1322" y="1733"/>
                  </a:cubicBezTo>
                  <a:cubicBezTo>
                    <a:pt x="1358" y="1733"/>
                    <a:pt x="1386" y="1685"/>
                    <a:pt x="1350" y="1659"/>
                  </a:cubicBezTo>
                  <a:cubicBezTo>
                    <a:pt x="750" y="1238"/>
                    <a:pt x="316" y="692"/>
                    <a:pt x="40" y="12"/>
                  </a:cubicBezTo>
                  <a:cubicBezTo>
                    <a:pt x="37" y="3"/>
                    <a:pt x="31" y="0"/>
                    <a:pt x="2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5" name="Google Shape;3895;p16"/>
            <p:cNvSpPr/>
            <p:nvPr/>
          </p:nvSpPr>
          <p:spPr>
            <a:xfrm rot="-3947559">
              <a:off x="8726471" y="415225"/>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6" name="Google Shape;3896;p16"/>
            <p:cNvSpPr/>
            <p:nvPr/>
          </p:nvSpPr>
          <p:spPr>
            <a:xfrm rot="-3947559">
              <a:off x="8867219" y="323206"/>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7" name="Google Shape;3897;p16"/>
            <p:cNvSpPr/>
            <p:nvPr/>
          </p:nvSpPr>
          <p:spPr>
            <a:xfrm rot="-3947559">
              <a:off x="9232388" y="314213"/>
              <a:ext cx="174789" cy="113861"/>
            </a:xfrm>
            <a:custGeom>
              <a:avLst/>
              <a:gdLst/>
              <a:ahLst/>
              <a:cxnLst/>
              <a:rect l="l" t="t" r="r" b="b"/>
              <a:pathLst>
                <a:path w="1727" h="1125" extrusionOk="0">
                  <a:moveTo>
                    <a:pt x="74" y="1"/>
                  </a:moveTo>
                  <a:cubicBezTo>
                    <a:pt x="33" y="1"/>
                    <a:pt x="1" y="62"/>
                    <a:pt x="40" y="100"/>
                  </a:cubicBezTo>
                  <a:cubicBezTo>
                    <a:pt x="509" y="540"/>
                    <a:pt x="1065" y="914"/>
                    <a:pt x="1678" y="1123"/>
                  </a:cubicBezTo>
                  <a:cubicBezTo>
                    <a:pt x="1681" y="1124"/>
                    <a:pt x="1684" y="1125"/>
                    <a:pt x="1687" y="1125"/>
                  </a:cubicBezTo>
                  <a:cubicBezTo>
                    <a:pt x="1713" y="1125"/>
                    <a:pt x="1727" y="1087"/>
                    <a:pt x="1696" y="1074"/>
                  </a:cubicBezTo>
                  <a:cubicBezTo>
                    <a:pt x="1113" y="784"/>
                    <a:pt x="586" y="461"/>
                    <a:pt x="106" y="15"/>
                  </a:cubicBezTo>
                  <a:cubicBezTo>
                    <a:pt x="96" y="5"/>
                    <a:pt x="84" y="1"/>
                    <a:pt x="7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8" name="Google Shape;3898;p16"/>
            <p:cNvSpPr/>
            <p:nvPr/>
          </p:nvSpPr>
          <p:spPr>
            <a:xfrm rot="-3947559">
              <a:off x="9147043" y="536604"/>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9" name="Google Shape;3899;p16"/>
            <p:cNvSpPr/>
            <p:nvPr/>
          </p:nvSpPr>
          <p:spPr>
            <a:xfrm rot="-3947559">
              <a:off x="9209148" y="801147"/>
              <a:ext cx="30262" cy="221953"/>
            </a:xfrm>
            <a:custGeom>
              <a:avLst/>
              <a:gdLst/>
              <a:ahLst/>
              <a:cxnLst/>
              <a:rect l="l" t="t" r="r" b="b"/>
              <a:pathLst>
                <a:path w="299" h="2193" extrusionOk="0">
                  <a:moveTo>
                    <a:pt x="252" y="1"/>
                  </a:moveTo>
                  <a:cubicBezTo>
                    <a:pt x="232" y="1"/>
                    <a:pt x="211" y="13"/>
                    <a:pt x="204" y="38"/>
                  </a:cubicBezTo>
                  <a:cubicBezTo>
                    <a:pt x="36" y="722"/>
                    <a:pt x="1" y="1474"/>
                    <a:pt x="95" y="2172"/>
                  </a:cubicBezTo>
                  <a:cubicBezTo>
                    <a:pt x="97" y="2186"/>
                    <a:pt x="108" y="2192"/>
                    <a:pt x="118" y="2192"/>
                  </a:cubicBezTo>
                  <a:cubicBezTo>
                    <a:pt x="131" y="2192"/>
                    <a:pt x="145" y="2182"/>
                    <a:pt x="145" y="2165"/>
                  </a:cubicBezTo>
                  <a:cubicBezTo>
                    <a:pt x="136" y="1443"/>
                    <a:pt x="190" y="764"/>
                    <a:pt x="293" y="51"/>
                  </a:cubicBezTo>
                  <a:cubicBezTo>
                    <a:pt x="298" y="18"/>
                    <a:pt x="276" y="1"/>
                    <a:pt x="2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0" name="Google Shape;3900;p16"/>
            <p:cNvSpPr/>
            <p:nvPr/>
          </p:nvSpPr>
          <p:spPr>
            <a:xfrm rot="-3947559">
              <a:off x="9189006" y="1028180"/>
              <a:ext cx="16092" cy="137341"/>
            </a:xfrm>
            <a:custGeom>
              <a:avLst/>
              <a:gdLst/>
              <a:ahLst/>
              <a:cxnLst/>
              <a:rect l="l" t="t" r="r" b="b"/>
              <a:pathLst>
                <a:path w="159" h="1357" extrusionOk="0">
                  <a:moveTo>
                    <a:pt x="103" y="1"/>
                  </a:moveTo>
                  <a:cubicBezTo>
                    <a:pt x="88" y="1"/>
                    <a:pt x="72" y="10"/>
                    <a:pt x="70" y="28"/>
                  </a:cubicBezTo>
                  <a:cubicBezTo>
                    <a:pt x="0" y="447"/>
                    <a:pt x="15" y="900"/>
                    <a:pt x="6" y="1327"/>
                  </a:cubicBezTo>
                  <a:cubicBezTo>
                    <a:pt x="6" y="1346"/>
                    <a:pt x="21" y="1356"/>
                    <a:pt x="35" y="1356"/>
                  </a:cubicBezTo>
                  <a:cubicBezTo>
                    <a:pt x="46" y="1356"/>
                    <a:pt x="56" y="1349"/>
                    <a:pt x="57" y="1334"/>
                  </a:cubicBezTo>
                  <a:cubicBezTo>
                    <a:pt x="95" y="906"/>
                    <a:pt x="159" y="456"/>
                    <a:pt x="133" y="28"/>
                  </a:cubicBezTo>
                  <a:cubicBezTo>
                    <a:pt x="132" y="10"/>
                    <a:pt x="118" y="1"/>
                    <a:pt x="10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1" name="Google Shape;3901;p16"/>
            <p:cNvSpPr/>
            <p:nvPr/>
          </p:nvSpPr>
          <p:spPr>
            <a:xfrm rot="-3947559">
              <a:off x="8322647" y="111783"/>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2" name="Google Shape;3902;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3" name="Google Shape;3903;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4" name="Google Shape;3904;p16"/>
            <p:cNvSpPr/>
            <p:nvPr/>
          </p:nvSpPr>
          <p:spPr>
            <a:xfrm rot="-3947559">
              <a:off x="7951171" y="-216112"/>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5" name="Google Shape;3905;p16"/>
            <p:cNvSpPr/>
            <p:nvPr/>
          </p:nvSpPr>
          <p:spPr>
            <a:xfrm rot="-3947559">
              <a:off x="8123261" y="-272026"/>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6" name="Google Shape;3906;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7" name="Google Shape;3907;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8" name="Google Shape;3908;p16"/>
            <p:cNvSpPr/>
            <p:nvPr/>
          </p:nvSpPr>
          <p:spPr>
            <a:xfrm rot="-3947559">
              <a:off x="8226332" y="-117585"/>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9" name="Google Shape;3909;p16"/>
            <p:cNvSpPr/>
            <p:nvPr/>
          </p:nvSpPr>
          <p:spPr>
            <a:xfrm rot="-3947559">
              <a:off x="8181250" y="286134"/>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0" name="Google Shape;3910;p16"/>
            <p:cNvSpPr/>
            <p:nvPr/>
          </p:nvSpPr>
          <p:spPr>
            <a:xfrm rot="-3947559">
              <a:off x="8309193" y="80636"/>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1" name="Google Shape;3911;p16"/>
            <p:cNvSpPr/>
            <p:nvPr/>
          </p:nvSpPr>
          <p:spPr>
            <a:xfrm rot="-3947559">
              <a:off x="8387924" y="-140737"/>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2" name="Google Shape;3912;p16"/>
            <p:cNvSpPr/>
            <p:nvPr/>
          </p:nvSpPr>
          <p:spPr>
            <a:xfrm rot="-3947559">
              <a:off x="8447608" y="-379828"/>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3" name="Google Shape;3913;p16"/>
            <p:cNvSpPr/>
            <p:nvPr/>
          </p:nvSpPr>
          <p:spPr>
            <a:xfrm rot="-3947559">
              <a:off x="8610106" y="-364792"/>
              <a:ext cx="392086" cy="241385"/>
            </a:xfrm>
            <a:custGeom>
              <a:avLst/>
              <a:gdLst/>
              <a:ahLst/>
              <a:cxnLst/>
              <a:rect l="l" t="t" r="r" b="b"/>
              <a:pathLst>
                <a:path w="3874" h="2385" extrusionOk="0">
                  <a:moveTo>
                    <a:pt x="3690" y="1"/>
                  </a:moveTo>
                  <a:cubicBezTo>
                    <a:pt x="2922" y="1"/>
                    <a:pt x="2113" y="564"/>
                    <a:pt x="1466" y="916"/>
                  </a:cubicBezTo>
                  <a:cubicBezTo>
                    <a:pt x="862" y="1246"/>
                    <a:pt x="314" y="1620"/>
                    <a:pt x="30" y="2268"/>
                  </a:cubicBezTo>
                  <a:cubicBezTo>
                    <a:pt x="0" y="2334"/>
                    <a:pt x="58" y="2384"/>
                    <a:pt x="114" y="2384"/>
                  </a:cubicBezTo>
                  <a:cubicBezTo>
                    <a:pt x="144" y="2384"/>
                    <a:pt x="174" y="2370"/>
                    <a:pt x="190" y="2335"/>
                  </a:cubicBezTo>
                  <a:cubicBezTo>
                    <a:pt x="493" y="1629"/>
                    <a:pt x="1153" y="1262"/>
                    <a:pt x="1799" y="919"/>
                  </a:cubicBezTo>
                  <a:cubicBezTo>
                    <a:pt x="2460" y="567"/>
                    <a:pt x="3104" y="238"/>
                    <a:pt x="3838" y="67"/>
                  </a:cubicBezTo>
                  <a:cubicBezTo>
                    <a:pt x="3870" y="59"/>
                    <a:pt x="3873" y="11"/>
                    <a:pt x="3838" y="8"/>
                  </a:cubicBezTo>
                  <a:cubicBezTo>
                    <a:pt x="3789" y="3"/>
                    <a:pt x="3740" y="1"/>
                    <a:pt x="369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4" name="Google Shape;3914;p16"/>
            <p:cNvSpPr/>
            <p:nvPr/>
          </p:nvSpPr>
          <p:spPr>
            <a:xfrm rot="-3947559">
              <a:off x="8287983" y="181480"/>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5" name="Google Shape;3915;p16"/>
            <p:cNvSpPr/>
            <p:nvPr/>
          </p:nvSpPr>
          <p:spPr>
            <a:xfrm rot="-3947559">
              <a:off x="8184014" y="38324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6" name="Google Shape;3916;p16"/>
            <p:cNvSpPr/>
            <p:nvPr/>
          </p:nvSpPr>
          <p:spPr>
            <a:xfrm rot="-3947559">
              <a:off x="8370947" y="-61713"/>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7" name="Google Shape;3917;p16"/>
            <p:cNvSpPr/>
            <p:nvPr/>
          </p:nvSpPr>
          <p:spPr>
            <a:xfrm rot="-3947559">
              <a:off x="8579335" y="-290248"/>
              <a:ext cx="153029" cy="207277"/>
            </a:xfrm>
            <a:custGeom>
              <a:avLst/>
              <a:gdLst/>
              <a:ahLst/>
              <a:cxnLst/>
              <a:rect l="l" t="t" r="r" b="b"/>
              <a:pathLst>
                <a:path w="1512" h="2048" extrusionOk="0">
                  <a:moveTo>
                    <a:pt x="1494" y="0"/>
                  </a:moveTo>
                  <a:cubicBezTo>
                    <a:pt x="1492" y="0"/>
                    <a:pt x="1489" y="1"/>
                    <a:pt x="1487" y="2"/>
                  </a:cubicBezTo>
                  <a:cubicBezTo>
                    <a:pt x="832" y="525"/>
                    <a:pt x="308" y="1222"/>
                    <a:pt x="10" y="2006"/>
                  </a:cubicBezTo>
                  <a:cubicBezTo>
                    <a:pt x="1" y="2030"/>
                    <a:pt x="21" y="2048"/>
                    <a:pt x="41" y="2048"/>
                  </a:cubicBezTo>
                  <a:cubicBezTo>
                    <a:pt x="52" y="2048"/>
                    <a:pt x="63" y="2042"/>
                    <a:pt x="68" y="2030"/>
                  </a:cubicBezTo>
                  <a:cubicBezTo>
                    <a:pt x="410" y="1252"/>
                    <a:pt x="868" y="594"/>
                    <a:pt x="1501" y="22"/>
                  </a:cubicBezTo>
                  <a:cubicBezTo>
                    <a:pt x="1511" y="13"/>
                    <a:pt x="1504" y="0"/>
                    <a:pt x="149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8" name="Google Shape;3918;p16"/>
            <p:cNvSpPr/>
            <p:nvPr/>
          </p:nvSpPr>
          <p:spPr>
            <a:xfrm rot="-3947559">
              <a:off x="8772733" y="-213150"/>
              <a:ext cx="122059" cy="88761"/>
            </a:xfrm>
            <a:custGeom>
              <a:avLst/>
              <a:gdLst/>
              <a:ahLst/>
              <a:cxnLst/>
              <a:rect l="l" t="t" r="r" b="b"/>
              <a:pathLst>
                <a:path w="1206" h="877" extrusionOk="0">
                  <a:moveTo>
                    <a:pt x="1171" y="1"/>
                  </a:moveTo>
                  <a:cubicBezTo>
                    <a:pt x="1169" y="1"/>
                    <a:pt x="1167" y="1"/>
                    <a:pt x="1165" y="2"/>
                  </a:cubicBezTo>
                  <a:cubicBezTo>
                    <a:pt x="713" y="133"/>
                    <a:pt x="275" y="403"/>
                    <a:pt x="21" y="808"/>
                  </a:cubicBezTo>
                  <a:cubicBezTo>
                    <a:pt x="1" y="842"/>
                    <a:pt x="28" y="877"/>
                    <a:pt x="58" y="877"/>
                  </a:cubicBezTo>
                  <a:cubicBezTo>
                    <a:pt x="69" y="877"/>
                    <a:pt x="80" y="872"/>
                    <a:pt x="89" y="860"/>
                  </a:cubicBezTo>
                  <a:cubicBezTo>
                    <a:pt x="387" y="483"/>
                    <a:pt x="717" y="204"/>
                    <a:pt x="1179" y="53"/>
                  </a:cubicBezTo>
                  <a:cubicBezTo>
                    <a:pt x="1205" y="44"/>
                    <a:pt x="1195" y="1"/>
                    <a:pt x="117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9" name="Google Shape;3919;p16"/>
            <p:cNvSpPr/>
            <p:nvPr/>
          </p:nvSpPr>
          <p:spPr>
            <a:xfrm rot="-3947559">
              <a:off x="9061535" y="96002"/>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0" name="Google Shape;3920;p16"/>
            <p:cNvSpPr/>
            <p:nvPr/>
          </p:nvSpPr>
          <p:spPr>
            <a:xfrm rot="-3947559">
              <a:off x="8736573" y="132409"/>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1" name="Google Shape;3921;p16"/>
            <p:cNvSpPr/>
            <p:nvPr/>
          </p:nvSpPr>
          <p:spPr>
            <a:xfrm rot="-3947559">
              <a:off x="8468154" y="336111"/>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2" name="Google Shape;3922;p16"/>
            <p:cNvSpPr/>
            <p:nvPr/>
          </p:nvSpPr>
          <p:spPr>
            <a:xfrm rot="-3947559">
              <a:off x="8330122" y="429856"/>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3" name="Google Shape;3923;p16"/>
            <p:cNvSpPr/>
            <p:nvPr/>
          </p:nvSpPr>
          <p:spPr>
            <a:xfrm rot="-3947559">
              <a:off x="8080070" y="-338482"/>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24" name="Google Shape;3924;p16"/>
          <p:cNvGrpSpPr/>
          <p:nvPr/>
        </p:nvGrpSpPr>
        <p:grpSpPr>
          <a:xfrm>
            <a:off x="-693658" y="4971467"/>
            <a:ext cx="2289524" cy="2791611"/>
            <a:chOff x="-437869" y="3828270"/>
            <a:chExt cx="1717143" cy="2093708"/>
          </a:xfrm>
        </p:grpSpPr>
        <p:sp>
          <p:nvSpPr>
            <p:cNvPr id="3925" name="Google Shape;3925;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6" name="Google Shape;3926;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7" name="Google Shape;3927;p16"/>
            <p:cNvSpPr/>
            <p:nvPr/>
          </p:nvSpPr>
          <p:spPr>
            <a:xfrm rot="6852441">
              <a:off x="-44816" y="406689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8" name="Google Shape;3928;p16"/>
            <p:cNvSpPr/>
            <p:nvPr/>
          </p:nvSpPr>
          <p:spPr>
            <a:xfrm rot="6852441">
              <a:off x="-469954" y="4189790"/>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9" name="Google Shape;3929;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0" name="Google Shape;3930;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1" name="Google Shape;3931;p16"/>
            <p:cNvSpPr/>
            <p:nvPr/>
          </p:nvSpPr>
          <p:spPr>
            <a:xfrm rot="6852441">
              <a:off x="-440842" y="4204772"/>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2" name="Google Shape;3932;p16"/>
            <p:cNvSpPr/>
            <p:nvPr/>
          </p:nvSpPr>
          <p:spPr>
            <a:xfrm rot="6852441">
              <a:off x="334166" y="4349161"/>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3" name="Google Shape;3933;p16"/>
            <p:cNvSpPr/>
            <p:nvPr/>
          </p:nvSpPr>
          <p:spPr>
            <a:xfrm rot="6852441">
              <a:off x="435323" y="4482969"/>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4" name="Google Shape;3934;p16"/>
            <p:cNvSpPr/>
            <p:nvPr/>
          </p:nvSpPr>
          <p:spPr>
            <a:xfrm rot="6852441">
              <a:off x="457267" y="4672791"/>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5" name="Google Shape;3935;p16"/>
            <p:cNvSpPr/>
            <p:nvPr/>
          </p:nvSpPr>
          <p:spPr>
            <a:xfrm rot="6852441">
              <a:off x="457260" y="4642281"/>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6" name="Google Shape;3936;p16"/>
            <p:cNvSpPr/>
            <p:nvPr/>
          </p:nvSpPr>
          <p:spPr>
            <a:xfrm rot="6852441">
              <a:off x="387460" y="4824580"/>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7" name="Google Shape;3937;p16"/>
            <p:cNvSpPr/>
            <p:nvPr/>
          </p:nvSpPr>
          <p:spPr>
            <a:xfrm rot="6852441">
              <a:off x="69278" y="4589927"/>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8" name="Google Shape;3938;p16"/>
            <p:cNvSpPr/>
            <p:nvPr/>
          </p:nvSpPr>
          <p:spPr>
            <a:xfrm rot="6852441">
              <a:off x="-319526" y="4092020"/>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9" name="Google Shape;3939;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0" name="Google Shape;3940;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1" name="Google Shape;3941;p16"/>
            <p:cNvSpPr/>
            <p:nvPr/>
          </p:nvSpPr>
          <p:spPr>
            <a:xfrm rot="6852441">
              <a:off x="142533" y="4935274"/>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2" name="Google Shape;3942;p16"/>
            <p:cNvSpPr/>
            <p:nvPr/>
          </p:nvSpPr>
          <p:spPr>
            <a:xfrm rot="6852441">
              <a:off x="-53544" y="4639383"/>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3" name="Google Shape;3943;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4" name="Google Shape;3944;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5" name="Google Shape;3945;p16"/>
            <p:cNvSpPr/>
            <p:nvPr/>
          </p:nvSpPr>
          <p:spPr>
            <a:xfrm rot="6852441">
              <a:off x="168774" y="4529070"/>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6" name="Google Shape;3946;p16"/>
            <p:cNvSpPr/>
            <p:nvPr/>
          </p:nvSpPr>
          <p:spPr>
            <a:xfrm rot="6852441">
              <a:off x="1044686" y="4879565"/>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7" name="Google Shape;3947;p16"/>
            <p:cNvSpPr/>
            <p:nvPr/>
          </p:nvSpPr>
          <p:spPr>
            <a:xfrm rot="6852441">
              <a:off x="940932" y="4969279"/>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8" name="Google Shape;3948;p16"/>
            <p:cNvSpPr/>
            <p:nvPr/>
          </p:nvSpPr>
          <p:spPr>
            <a:xfrm rot="6852441">
              <a:off x="740344" y="5122134"/>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9" name="Google Shape;3949;p16"/>
            <p:cNvSpPr/>
            <p:nvPr/>
          </p:nvSpPr>
          <p:spPr>
            <a:xfrm rot="6852441">
              <a:off x="503443" y="5276917"/>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0" name="Google Shape;3950;p16"/>
            <p:cNvSpPr/>
            <p:nvPr/>
          </p:nvSpPr>
          <p:spPr>
            <a:xfrm rot="6852441">
              <a:off x="981068" y="4985737"/>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1" name="Google Shape;3951;p16"/>
            <p:cNvSpPr/>
            <p:nvPr/>
          </p:nvSpPr>
          <p:spPr>
            <a:xfrm rot="6852441">
              <a:off x="1072386" y="486615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2" name="Google Shape;3952;p16"/>
            <p:cNvSpPr/>
            <p:nvPr/>
          </p:nvSpPr>
          <p:spPr>
            <a:xfrm rot="6852441">
              <a:off x="831812" y="5148266"/>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3" name="Google Shape;3953;p16"/>
            <p:cNvSpPr/>
            <p:nvPr/>
          </p:nvSpPr>
          <p:spPr>
            <a:xfrm rot="6852441">
              <a:off x="196281" y="4995005"/>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4" name="Google Shape;3954;p16"/>
            <p:cNvSpPr/>
            <p:nvPr/>
          </p:nvSpPr>
          <p:spPr>
            <a:xfrm rot="6852441">
              <a:off x="434609" y="5020538"/>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5" name="Google Shape;3955;p16"/>
            <p:cNvSpPr/>
            <p:nvPr/>
          </p:nvSpPr>
          <p:spPr>
            <a:xfrm rot="6852441">
              <a:off x="616999" y="4849425"/>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6" name="Google Shape;3956;p16"/>
            <p:cNvSpPr/>
            <p:nvPr/>
          </p:nvSpPr>
          <p:spPr>
            <a:xfrm rot="6852441">
              <a:off x="831748" y="4795051"/>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7" name="Google Shape;3957;p16"/>
            <p:cNvSpPr/>
            <p:nvPr/>
          </p:nvSpPr>
          <p:spPr>
            <a:xfrm rot="6852441">
              <a:off x="-66828" y="4647847"/>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58" name="Google Shape;3958;p16"/>
          <p:cNvGrpSpPr/>
          <p:nvPr/>
        </p:nvGrpSpPr>
        <p:grpSpPr>
          <a:xfrm>
            <a:off x="2619765" y="-255924"/>
            <a:ext cx="719100" cy="530239"/>
            <a:chOff x="5165350" y="2018400"/>
            <a:chExt cx="244825" cy="180525"/>
          </a:xfrm>
        </p:grpSpPr>
        <p:sp>
          <p:nvSpPr>
            <p:cNvPr id="3959" name="Google Shape;395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0" name="Google Shape;396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1" name="Google Shape;396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2" name="Google Shape;396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3" name="Google Shape;396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64" name="Google Shape;3964;p16"/>
          <p:cNvGrpSpPr/>
          <p:nvPr/>
        </p:nvGrpSpPr>
        <p:grpSpPr>
          <a:xfrm rot="10800000" flipH="1">
            <a:off x="-390135" y="10"/>
            <a:ext cx="719100" cy="530239"/>
            <a:chOff x="5165350" y="2018400"/>
            <a:chExt cx="244825" cy="180525"/>
          </a:xfrm>
        </p:grpSpPr>
        <p:sp>
          <p:nvSpPr>
            <p:cNvPr id="3965" name="Google Shape;3965;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6" name="Google Shape;3966;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7" name="Google Shape;3967;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8" name="Google Shape;3968;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9" name="Google Shape;3969;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0" name="Google Shape;3970;p16"/>
          <p:cNvGrpSpPr/>
          <p:nvPr/>
        </p:nvGrpSpPr>
        <p:grpSpPr>
          <a:xfrm rot="10800000" flipH="1">
            <a:off x="5736447" y="10"/>
            <a:ext cx="719100" cy="530239"/>
            <a:chOff x="5165350" y="2018400"/>
            <a:chExt cx="244825" cy="180525"/>
          </a:xfrm>
        </p:grpSpPr>
        <p:sp>
          <p:nvSpPr>
            <p:cNvPr id="3971" name="Google Shape;3971;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2" name="Google Shape;3972;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3" name="Google Shape;3973;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4" name="Google Shape;3974;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5" name="Google Shape;3975;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6" name="Google Shape;3976;p16"/>
          <p:cNvGrpSpPr/>
          <p:nvPr/>
        </p:nvGrpSpPr>
        <p:grpSpPr>
          <a:xfrm rot="10800000" flipH="1">
            <a:off x="10729970" y="-353675"/>
            <a:ext cx="1219196" cy="883923"/>
            <a:chOff x="5165350" y="2018400"/>
            <a:chExt cx="244825" cy="180525"/>
          </a:xfrm>
        </p:grpSpPr>
        <p:sp>
          <p:nvSpPr>
            <p:cNvPr id="3977" name="Google Shape;397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8" name="Google Shape;397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9" name="Google Shape;397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0" name="Google Shape;398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1" name="Google Shape;398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2" name="Google Shape;3982;p16"/>
          <p:cNvGrpSpPr/>
          <p:nvPr/>
        </p:nvGrpSpPr>
        <p:grpSpPr>
          <a:xfrm rot="10800000" flipH="1">
            <a:off x="8537965" y="-255924"/>
            <a:ext cx="719100" cy="530239"/>
            <a:chOff x="5165350" y="2018400"/>
            <a:chExt cx="244825" cy="180525"/>
          </a:xfrm>
        </p:grpSpPr>
        <p:sp>
          <p:nvSpPr>
            <p:cNvPr id="3983" name="Google Shape;3983;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4" name="Google Shape;3984;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5" name="Google Shape;3985;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6" name="Google Shape;3986;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7" name="Google Shape;3987;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8" name="Google Shape;3988;p16"/>
          <p:cNvGrpSpPr/>
          <p:nvPr/>
        </p:nvGrpSpPr>
        <p:grpSpPr>
          <a:xfrm>
            <a:off x="11865365" y="896181"/>
            <a:ext cx="719100" cy="530239"/>
            <a:chOff x="5165350" y="2018400"/>
            <a:chExt cx="244825" cy="180525"/>
          </a:xfrm>
        </p:grpSpPr>
        <p:sp>
          <p:nvSpPr>
            <p:cNvPr id="3989" name="Google Shape;398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0" name="Google Shape;399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1" name="Google Shape;399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2" name="Google Shape;399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3" name="Google Shape;399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994" name="Google Shape;3994;p16"/>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95" name="Google Shape;399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3996" name="Google Shape;3996;p16"/>
          <p:cNvGrpSpPr/>
          <p:nvPr/>
        </p:nvGrpSpPr>
        <p:grpSpPr>
          <a:xfrm rot="10800000" flipH="1">
            <a:off x="341370" y="719337"/>
            <a:ext cx="1219196" cy="883923"/>
            <a:chOff x="5165350" y="2018400"/>
            <a:chExt cx="244825" cy="180525"/>
          </a:xfrm>
        </p:grpSpPr>
        <p:sp>
          <p:nvSpPr>
            <p:cNvPr id="3997" name="Google Shape;399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8" name="Google Shape;399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9" name="Google Shape;399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0" name="Google Shape;400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1" name="Google Shape;400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551422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2" preserve="1">
  <p:cSld name="Title and two columns 2">
    <p:spTree>
      <p:nvGrpSpPr>
        <p:cNvPr id="1" name="Shape 5548"/>
        <p:cNvGrpSpPr/>
        <p:nvPr/>
      </p:nvGrpSpPr>
      <p:grpSpPr>
        <a:xfrm>
          <a:off x="0" y="0"/>
          <a:ext cx="0" cy="0"/>
          <a:chOff x="0" y="0"/>
          <a:chExt cx="0" cy="0"/>
        </a:xfrm>
      </p:grpSpPr>
      <p:sp>
        <p:nvSpPr>
          <p:cNvPr id="5549" name="Google Shape;5549;p27"/>
          <p:cNvSpPr/>
          <p:nvPr/>
        </p:nvSpPr>
        <p:spPr>
          <a:xfrm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550" name="Google Shape;5550;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5551" name="Google Shape;5551;p27"/>
          <p:cNvSpPr txBox="1">
            <a:spLocks noGrp="1"/>
          </p:cNvSpPr>
          <p:nvPr>
            <p:ph type="title" idx="2"/>
          </p:nvPr>
        </p:nvSpPr>
        <p:spPr>
          <a:xfrm>
            <a:off x="4751577" y="2053991"/>
            <a:ext cx="4345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2" name="Google Shape;5552;p27"/>
          <p:cNvSpPr txBox="1">
            <a:spLocks noGrp="1"/>
          </p:cNvSpPr>
          <p:nvPr>
            <p:ph type="title" idx="3"/>
          </p:nvPr>
        </p:nvSpPr>
        <p:spPr>
          <a:xfrm>
            <a:off x="3094833" y="4190920"/>
            <a:ext cx="43404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3" name="Google Shape;5553;p27"/>
          <p:cNvSpPr txBox="1">
            <a:spLocks noGrp="1"/>
          </p:cNvSpPr>
          <p:nvPr>
            <p:ph type="subTitle" idx="1"/>
          </p:nvPr>
        </p:nvSpPr>
        <p:spPr>
          <a:xfrm>
            <a:off x="3094833" y="4671860"/>
            <a:ext cx="43404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54" name="Google Shape;5554;p27"/>
          <p:cNvSpPr txBox="1">
            <a:spLocks noGrp="1"/>
          </p:cNvSpPr>
          <p:nvPr>
            <p:ph type="subTitle" idx="4"/>
          </p:nvPr>
        </p:nvSpPr>
        <p:spPr>
          <a:xfrm>
            <a:off x="4751577" y="2541591"/>
            <a:ext cx="43456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555" name="Google Shape;5555;p27"/>
          <p:cNvGrpSpPr/>
          <p:nvPr/>
        </p:nvGrpSpPr>
        <p:grpSpPr>
          <a:xfrm>
            <a:off x="-193586" y="975977"/>
            <a:ext cx="719100" cy="530239"/>
            <a:chOff x="5165350" y="2018400"/>
            <a:chExt cx="244825" cy="180525"/>
          </a:xfrm>
        </p:grpSpPr>
        <p:sp>
          <p:nvSpPr>
            <p:cNvPr id="5556" name="Google Shape;5556;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7" name="Google Shape;5557;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8" name="Google Shape;5558;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9" name="Google Shape;5559;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0" name="Google Shape;5560;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1" name="Google Shape;5561;p27"/>
          <p:cNvGrpSpPr/>
          <p:nvPr/>
        </p:nvGrpSpPr>
        <p:grpSpPr>
          <a:xfrm rot="10800000" flipH="1">
            <a:off x="959998" y="185726"/>
            <a:ext cx="719100" cy="530239"/>
            <a:chOff x="5165350" y="2018400"/>
            <a:chExt cx="244825" cy="180525"/>
          </a:xfrm>
        </p:grpSpPr>
        <p:sp>
          <p:nvSpPr>
            <p:cNvPr id="5562" name="Google Shape;5562;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3" name="Google Shape;5563;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4" name="Google Shape;5564;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5" name="Google Shape;5565;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6" name="Google Shape;5566;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7" name="Google Shape;5567;p27"/>
          <p:cNvGrpSpPr/>
          <p:nvPr/>
        </p:nvGrpSpPr>
        <p:grpSpPr>
          <a:xfrm flipH="1">
            <a:off x="11664127" y="972619"/>
            <a:ext cx="719100" cy="530239"/>
            <a:chOff x="5165350" y="2018400"/>
            <a:chExt cx="244825" cy="180525"/>
          </a:xfrm>
        </p:grpSpPr>
        <p:sp>
          <p:nvSpPr>
            <p:cNvPr id="5568" name="Google Shape;5568;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9" name="Google Shape;5569;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0" name="Google Shape;5570;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1" name="Google Shape;5571;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2" name="Google Shape;5572;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3" name="Google Shape;5573;p27"/>
          <p:cNvGrpSpPr/>
          <p:nvPr/>
        </p:nvGrpSpPr>
        <p:grpSpPr>
          <a:xfrm rot="10800000">
            <a:off x="10512910" y="185735"/>
            <a:ext cx="719100" cy="530239"/>
            <a:chOff x="5165350" y="2018400"/>
            <a:chExt cx="244825" cy="180525"/>
          </a:xfrm>
        </p:grpSpPr>
        <p:sp>
          <p:nvSpPr>
            <p:cNvPr id="5574" name="Google Shape;5574;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5" name="Google Shape;5575;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6" name="Google Shape;5576;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7" name="Google Shape;5577;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8" name="Google Shape;5578;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9" name="Google Shape;5579;p27"/>
          <p:cNvGrpSpPr/>
          <p:nvPr/>
        </p:nvGrpSpPr>
        <p:grpSpPr>
          <a:xfrm rot="-3751668">
            <a:off x="416913" y="4886859"/>
            <a:ext cx="2571648" cy="3057021"/>
            <a:chOff x="-601460" y="3381754"/>
            <a:chExt cx="1928812" cy="2292856"/>
          </a:xfrm>
        </p:grpSpPr>
        <p:grpSp>
          <p:nvGrpSpPr>
            <p:cNvPr id="5580" name="Google Shape;5580;p27"/>
            <p:cNvGrpSpPr/>
            <p:nvPr/>
          </p:nvGrpSpPr>
          <p:grpSpPr>
            <a:xfrm rot="-3146000">
              <a:off x="-392539" y="3684308"/>
              <a:ext cx="1350435" cy="1192133"/>
              <a:chOff x="6741175" y="4602375"/>
              <a:chExt cx="572200" cy="505125"/>
            </a:xfrm>
          </p:grpSpPr>
          <p:sp>
            <p:nvSpPr>
              <p:cNvPr id="5581" name="Google Shape;5581;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2" name="Google Shape;5582;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3" name="Google Shape;5583;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4" name="Google Shape;5584;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5" name="Google Shape;5585;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6" name="Google Shape;5586;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7" name="Google Shape;5587;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8" name="Google Shape;5588;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9" name="Google Shape;558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0" name="Google Shape;5590;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1" name="Google Shape;5591;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2" name="Google Shape;5592;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3" name="Google Shape;5593;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4" name="Google Shape;5594;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5" name="Google Shape;5595;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6" name="Google Shape;5596;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7" name="Google Shape;5597;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8" name="Google Shape;5598;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9" name="Google Shape;5599;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0" name="Google Shape;5600;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1" name="Google Shape;5601;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2" name="Google Shape;5602;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3" name="Google Shape;5603;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4" name="Google Shape;5604;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5" name="Google Shape;5605;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06" name="Google Shape;5606;p27"/>
            <p:cNvGrpSpPr/>
            <p:nvPr/>
          </p:nvGrpSpPr>
          <p:grpSpPr>
            <a:xfrm rot="-732959">
              <a:off x="-133961" y="4353063"/>
              <a:ext cx="1350473" cy="1192166"/>
              <a:chOff x="6741175" y="4602375"/>
              <a:chExt cx="572200" cy="505125"/>
            </a:xfrm>
          </p:grpSpPr>
          <p:sp>
            <p:nvSpPr>
              <p:cNvPr id="5607" name="Google Shape;5607;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8" name="Google Shape;5608;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9" name="Google Shape;560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0" name="Google Shape;5610;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1" name="Google Shape;5611;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2" name="Google Shape;5612;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3" name="Google Shape;5613;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4" name="Google Shape;5614;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5" name="Google Shape;5615;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6" name="Google Shape;5616;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7" name="Google Shape;5617;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8" name="Google Shape;5618;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9" name="Google Shape;5619;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0" name="Google Shape;5620;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1" name="Google Shape;5621;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2" name="Google Shape;5622;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3" name="Google Shape;5623;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4" name="Google Shape;5624;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5" name="Google Shape;5625;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6" name="Google Shape;5626;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7" name="Google Shape;5627;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8" name="Google Shape;5628;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9" name="Google Shape;5629;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0" name="Google Shape;5630;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1" name="Google Shape;5631;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5632" name="Google Shape;5632;p27"/>
          <p:cNvGrpSpPr/>
          <p:nvPr/>
        </p:nvGrpSpPr>
        <p:grpSpPr>
          <a:xfrm rot="3751668" flipH="1">
            <a:off x="9199296" y="4887530"/>
            <a:ext cx="2571648" cy="3057021"/>
            <a:chOff x="-601460" y="3381754"/>
            <a:chExt cx="1928812" cy="2292856"/>
          </a:xfrm>
        </p:grpSpPr>
        <p:grpSp>
          <p:nvGrpSpPr>
            <p:cNvPr id="5633" name="Google Shape;5633;p27"/>
            <p:cNvGrpSpPr/>
            <p:nvPr/>
          </p:nvGrpSpPr>
          <p:grpSpPr>
            <a:xfrm rot="-3146000">
              <a:off x="-392539" y="3684308"/>
              <a:ext cx="1350435" cy="1192133"/>
              <a:chOff x="6741175" y="4602375"/>
              <a:chExt cx="572200" cy="505125"/>
            </a:xfrm>
          </p:grpSpPr>
          <p:sp>
            <p:nvSpPr>
              <p:cNvPr id="5634" name="Google Shape;5634;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5" name="Google Shape;5635;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6" name="Google Shape;5636;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7" name="Google Shape;5637;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8" name="Google Shape;5638;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9" name="Google Shape;5639;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0" name="Google Shape;5640;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1" name="Google Shape;5641;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2" name="Google Shape;564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3" name="Google Shape;5643;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4" name="Google Shape;5644;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5" name="Google Shape;5645;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6" name="Google Shape;5646;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7" name="Google Shape;5647;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8" name="Google Shape;5648;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9" name="Google Shape;5649;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0" name="Google Shape;5650;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1" name="Google Shape;5651;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2" name="Google Shape;5652;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3" name="Google Shape;5653;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4" name="Google Shape;5654;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5" name="Google Shape;5655;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6" name="Google Shape;5656;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7" name="Google Shape;5657;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8" name="Google Shape;5658;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59" name="Google Shape;5659;p27"/>
            <p:cNvGrpSpPr/>
            <p:nvPr/>
          </p:nvGrpSpPr>
          <p:grpSpPr>
            <a:xfrm rot="-732959">
              <a:off x="-133961" y="4353063"/>
              <a:ext cx="1350473" cy="1192166"/>
              <a:chOff x="6741175" y="4602375"/>
              <a:chExt cx="572200" cy="505125"/>
            </a:xfrm>
          </p:grpSpPr>
          <p:sp>
            <p:nvSpPr>
              <p:cNvPr id="5660" name="Google Shape;5660;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1" name="Google Shape;5661;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2" name="Google Shape;566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3" name="Google Shape;5663;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4" name="Google Shape;5664;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5" name="Google Shape;5665;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6" name="Google Shape;5666;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7" name="Google Shape;5667;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8" name="Google Shape;5668;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9" name="Google Shape;5669;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0" name="Google Shape;5670;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1" name="Google Shape;5671;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2" name="Google Shape;5672;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3" name="Google Shape;5673;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4" name="Google Shape;5674;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5" name="Google Shape;5675;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6" name="Google Shape;5676;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7" name="Google Shape;5677;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8" name="Google Shape;5678;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9" name="Google Shape;5679;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0" name="Google Shape;5680;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1" name="Google Shape;5681;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2" name="Google Shape;5682;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3" name="Google Shape;5683;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4" name="Google Shape;5684;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2902244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6439"/>
        <p:cNvGrpSpPr/>
        <p:nvPr/>
      </p:nvGrpSpPr>
      <p:grpSpPr>
        <a:xfrm>
          <a:off x="0" y="0"/>
          <a:ext cx="0" cy="0"/>
          <a:chOff x="0" y="0"/>
          <a:chExt cx="0" cy="0"/>
        </a:xfrm>
      </p:grpSpPr>
      <p:sp>
        <p:nvSpPr>
          <p:cNvPr id="6440" name="Google Shape;6440;p3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441" name="Google Shape;6441;p34"/>
          <p:cNvSpPr/>
          <p:nvPr/>
        </p:nvSpPr>
        <p:spPr>
          <a:xfrm rot="10800000"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442" name="Google Shape;6442;p34"/>
          <p:cNvGrpSpPr/>
          <p:nvPr/>
        </p:nvGrpSpPr>
        <p:grpSpPr>
          <a:xfrm rot="5400000" flipH="1">
            <a:off x="9403792" y="5430838"/>
            <a:ext cx="1939685" cy="1806972"/>
            <a:chOff x="5039400" y="85775"/>
            <a:chExt cx="462050" cy="430450"/>
          </a:xfrm>
        </p:grpSpPr>
        <p:sp>
          <p:nvSpPr>
            <p:cNvPr id="6443" name="Google Shape;6443;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4" name="Google Shape;6444;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5" name="Google Shape;6445;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6" name="Google Shape;6446;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7" name="Google Shape;6447;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8" name="Google Shape;6448;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9" name="Google Shape;6449;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0" name="Google Shape;6450;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1" name="Google Shape;6451;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2" name="Google Shape;6452;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3" name="Google Shape;6453;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4" name="Google Shape;6454;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5" name="Google Shape;6455;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6" name="Google Shape;6456;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7" name="Google Shape;6457;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8" name="Google Shape;6458;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9" name="Google Shape;6459;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0" name="Google Shape;6460;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1" name="Google Shape;6461;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2" name="Google Shape;6462;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3" name="Google Shape;6463;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4" name="Google Shape;6464;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5" name="Google Shape;6465;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6" name="Google Shape;6466;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7" name="Google Shape;6467;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8" name="Google Shape;6468;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9" name="Google Shape;6469;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0" name="Google Shape;6470;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1" name="Google Shape;6471;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2" name="Google Shape;6472;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473" name="Google Shape;6473;p34"/>
          <p:cNvGrpSpPr/>
          <p:nvPr/>
        </p:nvGrpSpPr>
        <p:grpSpPr>
          <a:xfrm rot="-5400000">
            <a:off x="848284" y="5430838"/>
            <a:ext cx="1939685" cy="1806972"/>
            <a:chOff x="5039400" y="85775"/>
            <a:chExt cx="462050" cy="430450"/>
          </a:xfrm>
        </p:grpSpPr>
        <p:sp>
          <p:nvSpPr>
            <p:cNvPr id="6474" name="Google Shape;6474;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5" name="Google Shape;6475;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6" name="Google Shape;6476;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7" name="Google Shape;6477;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8" name="Google Shape;6478;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9" name="Google Shape;6479;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0" name="Google Shape;6480;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1" name="Google Shape;6481;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2" name="Google Shape;6482;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3" name="Google Shape;6483;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4" name="Google Shape;6484;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5" name="Google Shape;6485;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6" name="Google Shape;6486;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7" name="Google Shape;6487;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8" name="Google Shape;6488;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9" name="Google Shape;6489;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0" name="Google Shape;6490;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1" name="Google Shape;6491;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2" name="Google Shape;6492;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3" name="Google Shape;6493;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4" name="Google Shape;6494;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5" name="Google Shape;6495;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6" name="Google Shape;6496;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7" name="Google Shape;6497;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8" name="Google Shape;6498;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9" name="Google Shape;6499;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0" name="Google Shape;6500;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1" name="Google Shape;6501;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2" name="Google Shape;6502;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3" name="Google Shape;6503;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04" name="Google Shape;6504;p34"/>
          <p:cNvGrpSpPr/>
          <p:nvPr/>
        </p:nvGrpSpPr>
        <p:grpSpPr>
          <a:xfrm flipH="1">
            <a:off x="184886" y="5946671"/>
            <a:ext cx="1463039" cy="1009491"/>
            <a:chOff x="762825" y="3432400"/>
            <a:chExt cx="638250" cy="439750"/>
          </a:xfrm>
        </p:grpSpPr>
        <p:sp>
          <p:nvSpPr>
            <p:cNvPr id="6505" name="Google Shape;6505;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6" name="Google Shape;6506;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7" name="Google Shape;6507;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8" name="Google Shape;6508;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9" name="Google Shape;6509;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0" name="Google Shape;6510;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1" name="Google Shape;6511;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2" name="Google Shape;6512;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3" name="Google Shape;6513;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4" name="Google Shape;6514;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5" name="Google Shape;6515;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6" name="Google Shape;6516;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7" name="Google Shape;6517;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8" name="Google Shape;6518;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9" name="Google Shape;6519;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0" name="Google Shape;6520;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21" name="Google Shape;6521;p34"/>
          <p:cNvGrpSpPr/>
          <p:nvPr/>
        </p:nvGrpSpPr>
        <p:grpSpPr>
          <a:xfrm flipH="1">
            <a:off x="10544325" y="5956604"/>
            <a:ext cx="1463039" cy="1009491"/>
            <a:chOff x="762825" y="3432400"/>
            <a:chExt cx="638250" cy="439750"/>
          </a:xfrm>
        </p:grpSpPr>
        <p:sp>
          <p:nvSpPr>
            <p:cNvPr id="6522" name="Google Shape;6522;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3" name="Google Shape;6523;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4" name="Google Shape;6524;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5" name="Google Shape;6525;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6" name="Google Shape;6526;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7" name="Google Shape;6527;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8" name="Google Shape;6528;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9" name="Google Shape;6529;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0" name="Google Shape;6530;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1" name="Google Shape;6531;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2" name="Google Shape;6532;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3" name="Google Shape;6533;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4" name="Google Shape;6534;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5" name="Google Shape;6535;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6" name="Google Shape;6536;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7" name="Google Shape;6537;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38" name="Google Shape;6538;p34"/>
          <p:cNvGrpSpPr/>
          <p:nvPr/>
        </p:nvGrpSpPr>
        <p:grpSpPr>
          <a:xfrm flipH="1">
            <a:off x="10631422" y="282453"/>
            <a:ext cx="1219204" cy="873767"/>
            <a:chOff x="4797000" y="1750925"/>
            <a:chExt cx="342550" cy="246400"/>
          </a:xfrm>
        </p:grpSpPr>
        <p:sp>
          <p:nvSpPr>
            <p:cNvPr id="6539" name="Google Shape;6539;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0" name="Google Shape;6540;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1" name="Google Shape;6541;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2" name="Google Shape;6542;p34"/>
          <p:cNvGrpSpPr/>
          <p:nvPr/>
        </p:nvGrpSpPr>
        <p:grpSpPr>
          <a:xfrm flipH="1">
            <a:off x="6987457" y="-223449"/>
            <a:ext cx="719100" cy="530239"/>
            <a:chOff x="5165350" y="2018400"/>
            <a:chExt cx="244825" cy="180525"/>
          </a:xfrm>
        </p:grpSpPr>
        <p:sp>
          <p:nvSpPr>
            <p:cNvPr id="6543" name="Google Shape;6543;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4" name="Google Shape;6544;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5" name="Google Shape;6545;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6" name="Google Shape;6546;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7" name="Google Shape;6547;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8" name="Google Shape;6548;p34"/>
          <p:cNvGrpSpPr/>
          <p:nvPr/>
        </p:nvGrpSpPr>
        <p:grpSpPr>
          <a:xfrm rot="10800000">
            <a:off x="-206443" y="454218"/>
            <a:ext cx="719100" cy="530239"/>
            <a:chOff x="5165350" y="2018400"/>
            <a:chExt cx="244825" cy="180525"/>
          </a:xfrm>
        </p:grpSpPr>
        <p:sp>
          <p:nvSpPr>
            <p:cNvPr id="6549" name="Google Shape;6549;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0" name="Google Shape;6550;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1" name="Google Shape;6551;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2" name="Google Shape;6552;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3" name="Google Shape;6553;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54" name="Google Shape;6554;p34"/>
          <p:cNvGrpSpPr/>
          <p:nvPr/>
        </p:nvGrpSpPr>
        <p:grpSpPr>
          <a:xfrm>
            <a:off x="959989" y="-395214"/>
            <a:ext cx="1219204" cy="873767"/>
            <a:chOff x="4797000" y="1750925"/>
            <a:chExt cx="342550" cy="246400"/>
          </a:xfrm>
        </p:grpSpPr>
        <p:sp>
          <p:nvSpPr>
            <p:cNvPr id="6555" name="Google Shape;6555;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6" name="Google Shape;6556;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7" name="Google Shape;6557;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37932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reserve="1">
  <p:cSld name="Background 1">
    <p:spTree>
      <p:nvGrpSpPr>
        <p:cNvPr id="1" name="Shape 6558"/>
        <p:cNvGrpSpPr/>
        <p:nvPr/>
      </p:nvGrpSpPr>
      <p:grpSpPr>
        <a:xfrm>
          <a:off x="0" y="0"/>
          <a:ext cx="0" cy="0"/>
          <a:chOff x="0" y="0"/>
          <a:chExt cx="0" cy="0"/>
        </a:xfrm>
      </p:grpSpPr>
      <p:sp>
        <p:nvSpPr>
          <p:cNvPr id="6559" name="Google Shape;6559;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560" name="Google Shape;6560;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561" name="Google Shape;6561;p35"/>
          <p:cNvGrpSpPr/>
          <p:nvPr/>
        </p:nvGrpSpPr>
        <p:grpSpPr>
          <a:xfrm>
            <a:off x="-193586" y="975977"/>
            <a:ext cx="719100" cy="530239"/>
            <a:chOff x="5165350" y="2018400"/>
            <a:chExt cx="244825" cy="180525"/>
          </a:xfrm>
        </p:grpSpPr>
        <p:sp>
          <p:nvSpPr>
            <p:cNvPr id="6562" name="Google Shape;6562;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3" name="Google Shape;6563;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4" name="Google Shape;6564;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5" name="Google Shape;6565;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6" name="Google Shape;6566;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67" name="Google Shape;6567;p35"/>
          <p:cNvGrpSpPr/>
          <p:nvPr/>
        </p:nvGrpSpPr>
        <p:grpSpPr>
          <a:xfrm rot="10800000" flipH="1">
            <a:off x="959998" y="185726"/>
            <a:ext cx="719100" cy="530239"/>
            <a:chOff x="5165350" y="2018400"/>
            <a:chExt cx="244825" cy="180525"/>
          </a:xfrm>
        </p:grpSpPr>
        <p:sp>
          <p:nvSpPr>
            <p:cNvPr id="6568" name="Google Shape;6568;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9" name="Google Shape;6569;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0" name="Google Shape;6570;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1" name="Google Shape;6571;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2" name="Google Shape;6572;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3" name="Google Shape;6573;p35"/>
          <p:cNvGrpSpPr/>
          <p:nvPr/>
        </p:nvGrpSpPr>
        <p:grpSpPr>
          <a:xfrm flipH="1">
            <a:off x="11664127" y="972619"/>
            <a:ext cx="719100" cy="530239"/>
            <a:chOff x="5165350" y="2018400"/>
            <a:chExt cx="244825" cy="180525"/>
          </a:xfrm>
        </p:grpSpPr>
        <p:sp>
          <p:nvSpPr>
            <p:cNvPr id="6574" name="Google Shape;6574;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5" name="Google Shape;6575;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6" name="Google Shape;6576;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7" name="Google Shape;6577;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8" name="Google Shape;6578;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9" name="Google Shape;6579;p35"/>
          <p:cNvGrpSpPr/>
          <p:nvPr/>
        </p:nvGrpSpPr>
        <p:grpSpPr>
          <a:xfrm rot="10800000">
            <a:off x="10512910" y="185735"/>
            <a:ext cx="719100" cy="530239"/>
            <a:chOff x="5165350" y="2018400"/>
            <a:chExt cx="244825" cy="180525"/>
          </a:xfrm>
        </p:grpSpPr>
        <p:sp>
          <p:nvSpPr>
            <p:cNvPr id="6580" name="Google Shape;6580;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1" name="Google Shape;6581;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2" name="Google Shape;6582;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3" name="Google Shape;6583;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4" name="Google Shape;6584;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85" name="Google Shape;6585;p35"/>
          <p:cNvGrpSpPr/>
          <p:nvPr/>
        </p:nvGrpSpPr>
        <p:grpSpPr>
          <a:xfrm rot="4414280" flipH="1">
            <a:off x="-514297" y="4791045"/>
            <a:ext cx="2571555" cy="3056911"/>
            <a:chOff x="-601460" y="3381754"/>
            <a:chExt cx="1928812" cy="2292856"/>
          </a:xfrm>
        </p:grpSpPr>
        <p:grpSp>
          <p:nvGrpSpPr>
            <p:cNvPr id="6586" name="Google Shape;6586;p35"/>
            <p:cNvGrpSpPr/>
            <p:nvPr/>
          </p:nvGrpSpPr>
          <p:grpSpPr>
            <a:xfrm rot="-3146000">
              <a:off x="-392539" y="3684308"/>
              <a:ext cx="1350435" cy="1192133"/>
              <a:chOff x="6741175" y="4602375"/>
              <a:chExt cx="572200" cy="505125"/>
            </a:xfrm>
          </p:grpSpPr>
          <p:sp>
            <p:nvSpPr>
              <p:cNvPr id="6587" name="Google Shape;6587;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8" name="Google Shape;6588;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9" name="Google Shape;6589;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0" name="Google Shape;6590;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1" name="Google Shape;6591;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2" name="Google Shape;6592;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3" name="Google Shape;6593;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4" name="Google Shape;6594;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5" name="Google Shape;659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6" name="Google Shape;6596;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7" name="Google Shape;6597;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8" name="Google Shape;6598;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9" name="Google Shape;6599;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0" name="Google Shape;6600;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1" name="Google Shape;6601;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2" name="Google Shape;6602;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3" name="Google Shape;6603;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4" name="Google Shape;6604;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5" name="Google Shape;6605;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6" name="Google Shape;6606;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7" name="Google Shape;6607;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8" name="Google Shape;6608;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9" name="Google Shape;6609;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0" name="Google Shape;6610;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1" name="Google Shape;6611;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12" name="Google Shape;6612;p35"/>
            <p:cNvGrpSpPr/>
            <p:nvPr/>
          </p:nvGrpSpPr>
          <p:grpSpPr>
            <a:xfrm rot="-732959">
              <a:off x="-133961" y="4353063"/>
              <a:ext cx="1350473" cy="1192166"/>
              <a:chOff x="6741175" y="4602375"/>
              <a:chExt cx="572200" cy="505125"/>
            </a:xfrm>
          </p:grpSpPr>
          <p:sp>
            <p:nvSpPr>
              <p:cNvPr id="6613" name="Google Shape;6613;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4" name="Google Shape;6614;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5" name="Google Shape;661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6" name="Google Shape;6616;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7" name="Google Shape;6617;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8" name="Google Shape;6618;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9" name="Google Shape;6619;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0" name="Google Shape;6620;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1" name="Google Shape;6621;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2" name="Google Shape;6622;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3" name="Google Shape;6623;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4" name="Google Shape;6624;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5" name="Google Shape;6625;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6" name="Google Shape;6626;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7" name="Google Shape;6627;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8" name="Google Shape;6628;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9" name="Google Shape;6629;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0" name="Google Shape;6630;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1" name="Google Shape;6631;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2" name="Google Shape;6632;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3" name="Google Shape;6633;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4" name="Google Shape;6634;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5" name="Google Shape;6635;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6" name="Google Shape;6636;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7" name="Google Shape;6637;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6638" name="Google Shape;6638;p35"/>
          <p:cNvGrpSpPr/>
          <p:nvPr/>
        </p:nvGrpSpPr>
        <p:grpSpPr>
          <a:xfrm rot="-4414280">
            <a:off x="10138127" y="4790050"/>
            <a:ext cx="2571555" cy="3056911"/>
            <a:chOff x="-601460" y="3381754"/>
            <a:chExt cx="1928812" cy="2292856"/>
          </a:xfrm>
        </p:grpSpPr>
        <p:grpSp>
          <p:nvGrpSpPr>
            <p:cNvPr id="6639" name="Google Shape;6639;p35"/>
            <p:cNvGrpSpPr/>
            <p:nvPr/>
          </p:nvGrpSpPr>
          <p:grpSpPr>
            <a:xfrm rot="-3146000">
              <a:off x="-392539" y="3684308"/>
              <a:ext cx="1350435" cy="1192133"/>
              <a:chOff x="6741175" y="4602375"/>
              <a:chExt cx="572200" cy="505125"/>
            </a:xfrm>
          </p:grpSpPr>
          <p:sp>
            <p:nvSpPr>
              <p:cNvPr id="6640" name="Google Shape;6640;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1" name="Google Shape;6641;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2" name="Google Shape;6642;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3" name="Google Shape;6643;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4" name="Google Shape;6644;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5" name="Google Shape;6645;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6" name="Google Shape;6646;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7" name="Google Shape;6647;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8" name="Google Shape;664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9" name="Google Shape;6649;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0" name="Google Shape;6650;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1" name="Google Shape;6651;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2" name="Google Shape;6652;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3" name="Google Shape;6653;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4" name="Google Shape;6654;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5" name="Google Shape;6655;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6" name="Google Shape;6656;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7" name="Google Shape;6657;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8" name="Google Shape;6658;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9" name="Google Shape;6659;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0" name="Google Shape;6660;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1" name="Google Shape;6661;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2" name="Google Shape;6662;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3" name="Google Shape;6663;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4" name="Google Shape;6664;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65" name="Google Shape;6665;p35"/>
            <p:cNvGrpSpPr/>
            <p:nvPr/>
          </p:nvGrpSpPr>
          <p:grpSpPr>
            <a:xfrm rot="-732959">
              <a:off x="-133961" y="4353063"/>
              <a:ext cx="1350473" cy="1192166"/>
              <a:chOff x="6741175" y="4602375"/>
              <a:chExt cx="572200" cy="505125"/>
            </a:xfrm>
          </p:grpSpPr>
          <p:sp>
            <p:nvSpPr>
              <p:cNvPr id="6666" name="Google Shape;6666;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7" name="Google Shape;6667;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8" name="Google Shape;666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9" name="Google Shape;6669;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0" name="Google Shape;6670;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1" name="Google Shape;6671;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2" name="Google Shape;6672;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3" name="Google Shape;6673;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4" name="Google Shape;6674;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5" name="Google Shape;6675;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6" name="Google Shape;6676;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7" name="Google Shape;6677;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8" name="Google Shape;6678;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9" name="Google Shape;6679;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0" name="Google Shape;6680;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1" name="Google Shape;6681;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2" name="Google Shape;6682;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3" name="Google Shape;6683;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4" name="Google Shape;6684;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5" name="Google Shape;6685;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6" name="Google Shape;6686;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7" name="Google Shape;6687;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8" name="Google Shape;6688;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9" name="Google Shape;6689;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0" name="Google Shape;6690;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1326453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B3CA07-0AFA-B363-B2AD-644C9418E9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52EAAC9-F1D6-BFEA-D854-F0CDB3D26A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FB04DF-BE53-8D74-C635-6C8CE7A166E7}"/>
              </a:ext>
            </a:extLst>
          </p:cNvPr>
          <p:cNvSpPr>
            <a:spLocks noGrp="1"/>
          </p:cNvSpPr>
          <p:nvPr>
            <p:ph type="dt" sz="half" idx="10"/>
          </p:nvPr>
        </p:nvSpPr>
        <p:spPr/>
        <p:txBody>
          <a:bodyPr/>
          <a:lstStyle/>
          <a:p>
            <a:fld id="{1829DAE4-B29A-4090-9E27-4F68CB893466}" type="datetimeFigureOut">
              <a:rPr lang="en-US" smtClean="0"/>
              <a:t>10/29/2023</a:t>
            </a:fld>
            <a:endParaRPr lang="en-US"/>
          </a:p>
        </p:txBody>
      </p:sp>
      <p:sp>
        <p:nvSpPr>
          <p:cNvPr id="5" name="Footer Placeholder 4">
            <a:extLst>
              <a:ext uri="{FF2B5EF4-FFF2-40B4-BE49-F238E27FC236}">
                <a16:creationId xmlns:a16="http://schemas.microsoft.com/office/drawing/2014/main" xmlns="" id="{B10837E5-995E-408E-7E18-8376C1A94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9DC4E04-1292-B186-E2C4-43D37F45F2BB}"/>
              </a:ext>
            </a:extLst>
          </p:cNvPr>
          <p:cNvSpPr>
            <a:spLocks noGrp="1"/>
          </p:cNvSpPr>
          <p:nvPr>
            <p:ph type="sldNum" sz="quarter" idx="12"/>
          </p:nvPr>
        </p:nvSpPr>
        <p:spPr/>
        <p:txBody>
          <a:bodyPr/>
          <a:lstStyle/>
          <a:p>
            <a:fld id="{FC951FCB-6399-4EAC-875D-CB4BE6B22F0F}" type="slidenum">
              <a:rPr lang="en-US" smtClean="0"/>
              <a:t>‹#›</a:t>
            </a:fld>
            <a:endParaRPr lang="en-US"/>
          </a:p>
        </p:txBody>
      </p:sp>
    </p:spTree>
    <p:extLst>
      <p:ext uri="{BB962C8B-B14F-4D97-AF65-F5344CB8AC3E}">
        <p14:creationId xmlns:p14="http://schemas.microsoft.com/office/powerpoint/2010/main" val="3727503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9A1BE71-B92B-4423-A676-2B64281BF23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52FA31A-1195-49E8-A376-8485E7A0B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8FC48E58-FB2B-4832-BB4F-86D9ACFC70DF}"/>
              </a:ext>
            </a:extLst>
          </p:cNvPr>
          <p:cNvSpPr>
            <a:spLocks noGrp="1"/>
          </p:cNvSpPr>
          <p:nvPr>
            <p:ph type="dt" sz="half" idx="10"/>
          </p:nvPr>
        </p:nvSpPr>
        <p:spPr/>
        <p:txBody>
          <a:bodyPr/>
          <a:lstStyle/>
          <a:p>
            <a:fld id="{5021DEEF-2D2B-4BAD-A603-DEE5E36A7C21}"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xmlns="" id="{86A7FD54-6287-4E99-A461-6585E656E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3A700E1-3703-4CA2-961E-F822402328DD}"/>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10402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D1B6B8-3656-431D-99E4-B5F99579AC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294148E-BBF2-41E0-8FC5-7E272803EE8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7999181-ADB6-4D69-99B6-A6787FC989A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2B9742DD-2D93-4A45-9A03-B7140E8E63DC}"/>
              </a:ext>
            </a:extLst>
          </p:cNvPr>
          <p:cNvSpPr>
            <a:spLocks noGrp="1"/>
          </p:cNvSpPr>
          <p:nvPr>
            <p:ph type="dt" sz="half" idx="10"/>
          </p:nvPr>
        </p:nvSpPr>
        <p:spPr/>
        <p:txBody>
          <a:bodyPr/>
          <a:lstStyle/>
          <a:p>
            <a:fld id="{5021DEEF-2D2B-4BAD-A603-DEE5E36A7C21}" type="datetimeFigureOut">
              <a:rPr lang="zh-CN" altLang="en-US" smtClean="0"/>
              <a:t>2023/10/29</a:t>
            </a:fld>
            <a:endParaRPr lang="zh-CN" altLang="en-US"/>
          </a:p>
        </p:txBody>
      </p:sp>
      <p:sp>
        <p:nvSpPr>
          <p:cNvPr id="6" name="页脚占位符 5">
            <a:extLst>
              <a:ext uri="{FF2B5EF4-FFF2-40B4-BE49-F238E27FC236}">
                <a16:creationId xmlns:a16="http://schemas.microsoft.com/office/drawing/2014/main" xmlns="" id="{9E4B2BEF-4E4C-40CE-939C-DA1224A7CAF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5B14F77-0D1B-43D8-9292-831A4EDE7C98}"/>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48458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131E7D6-BA7D-4BC5-ADB2-F5FE2526001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AA0AC2C-0807-457A-B0BB-138B0B4146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66502A3-4ACE-4AD6-9066-293ED64F00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1CB0532-3D2C-4E91-A037-163F665BF4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869941D3-C0A7-476F-A401-AD392EEB904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250BCFC-9676-45FD-BBA0-5BAA6D6EE8C7}"/>
              </a:ext>
            </a:extLst>
          </p:cNvPr>
          <p:cNvSpPr>
            <a:spLocks noGrp="1"/>
          </p:cNvSpPr>
          <p:nvPr>
            <p:ph type="dt" sz="half" idx="10"/>
          </p:nvPr>
        </p:nvSpPr>
        <p:spPr/>
        <p:txBody>
          <a:bodyPr/>
          <a:lstStyle/>
          <a:p>
            <a:fld id="{5021DEEF-2D2B-4BAD-A603-DEE5E36A7C21}" type="datetimeFigureOut">
              <a:rPr lang="zh-CN" altLang="en-US" smtClean="0"/>
              <a:t>2023/10/29</a:t>
            </a:fld>
            <a:endParaRPr lang="zh-CN" altLang="en-US"/>
          </a:p>
        </p:txBody>
      </p:sp>
      <p:sp>
        <p:nvSpPr>
          <p:cNvPr id="8" name="页脚占位符 7">
            <a:extLst>
              <a:ext uri="{FF2B5EF4-FFF2-40B4-BE49-F238E27FC236}">
                <a16:creationId xmlns:a16="http://schemas.microsoft.com/office/drawing/2014/main" xmlns="" id="{A9F946A5-EBEA-463E-B3B7-F18793FB4B9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582C4E2F-610E-48FA-9A80-E6F8AAFD163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172748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D3B2346-EB28-437F-AE7A-8CE26E09343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A131E82-DCAF-4D80-B333-387749428B87}"/>
              </a:ext>
            </a:extLst>
          </p:cNvPr>
          <p:cNvSpPr>
            <a:spLocks noGrp="1"/>
          </p:cNvSpPr>
          <p:nvPr>
            <p:ph type="dt" sz="half" idx="10"/>
          </p:nvPr>
        </p:nvSpPr>
        <p:spPr/>
        <p:txBody>
          <a:bodyPr/>
          <a:lstStyle/>
          <a:p>
            <a:fld id="{5021DEEF-2D2B-4BAD-A603-DEE5E36A7C21}" type="datetimeFigureOut">
              <a:rPr lang="zh-CN" altLang="en-US" smtClean="0"/>
              <a:t>2023/10/29</a:t>
            </a:fld>
            <a:endParaRPr lang="zh-CN" altLang="en-US"/>
          </a:p>
        </p:txBody>
      </p:sp>
      <p:sp>
        <p:nvSpPr>
          <p:cNvPr id="4" name="页脚占位符 3">
            <a:extLst>
              <a:ext uri="{FF2B5EF4-FFF2-40B4-BE49-F238E27FC236}">
                <a16:creationId xmlns:a16="http://schemas.microsoft.com/office/drawing/2014/main" xmlns="" id="{1A5CF801-F89D-4A85-A8F1-7754407ACAD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5D870131-1EA9-46F6-812D-AEFEF28BFBF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16967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4160BFB-8225-408D-AB1F-C6F008506851}"/>
              </a:ext>
            </a:extLst>
          </p:cNvPr>
          <p:cNvSpPr>
            <a:spLocks noGrp="1"/>
          </p:cNvSpPr>
          <p:nvPr>
            <p:ph type="dt" sz="half" idx="10"/>
          </p:nvPr>
        </p:nvSpPr>
        <p:spPr/>
        <p:txBody>
          <a:bodyPr/>
          <a:lstStyle/>
          <a:p>
            <a:fld id="{5021DEEF-2D2B-4BAD-A603-DEE5E36A7C21}" type="datetimeFigureOut">
              <a:rPr lang="zh-CN" altLang="en-US" smtClean="0"/>
              <a:t>2023/10/29</a:t>
            </a:fld>
            <a:endParaRPr lang="zh-CN" altLang="en-US"/>
          </a:p>
        </p:txBody>
      </p:sp>
      <p:sp>
        <p:nvSpPr>
          <p:cNvPr id="3" name="页脚占位符 2">
            <a:extLst>
              <a:ext uri="{FF2B5EF4-FFF2-40B4-BE49-F238E27FC236}">
                <a16:creationId xmlns:a16="http://schemas.microsoft.com/office/drawing/2014/main" xmlns="" id="{A5A3C61D-913A-44B8-B3DF-FE30C12D991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8F5329C9-AD70-4994-AA25-C173A8CB325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26460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66A795F-0B31-43A0-B2FA-6565B36D733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86B1E5D-ABE4-4EBE-AFC3-45283EE7D9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B624EF4-E0DA-47C9-8FDA-521D24ACD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49F214F-0207-4451-857F-A0F742C73F7C}"/>
              </a:ext>
            </a:extLst>
          </p:cNvPr>
          <p:cNvSpPr>
            <a:spLocks noGrp="1"/>
          </p:cNvSpPr>
          <p:nvPr>
            <p:ph type="dt" sz="half" idx="10"/>
          </p:nvPr>
        </p:nvSpPr>
        <p:spPr/>
        <p:txBody>
          <a:bodyPr/>
          <a:lstStyle/>
          <a:p>
            <a:fld id="{5021DEEF-2D2B-4BAD-A603-DEE5E36A7C21}" type="datetimeFigureOut">
              <a:rPr lang="zh-CN" altLang="en-US" smtClean="0"/>
              <a:t>2023/10/29</a:t>
            </a:fld>
            <a:endParaRPr lang="zh-CN" altLang="en-US"/>
          </a:p>
        </p:txBody>
      </p:sp>
      <p:sp>
        <p:nvSpPr>
          <p:cNvPr id="6" name="页脚占位符 5">
            <a:extLst>
              <a:ext uri="{FF2B5EF4-FFF2-40B4-BE49-F238E27FC236}">
                <a16:creationId xmlns:a16="http://schemas.microsoft.com/office/drawing/2014/main" xmlns="" id="{CB451EB3-08B3-4E7C-B266-19E1A664D1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67A5D68-23BD-4483-8285-7C0A269622B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269869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E80E268-FDBE-4A8C-9E12-FEEED2BE2C5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A0DB3CE-9C70-4826-B659-97AB434C4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FCF1F78D-5824-48B4-B008-BCD4DB402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9EEF401C-6856-4A8F-A419-C08718069DD4}"/>
              </a:ext>
            </a:extLst>
          </p:cNvPr>
          <p:cNvSpPr>
            <a:spLocks noGrp="1"/>
          </p:cNvSpPr>
          <p:nvPr>
            <p:ph type="dt" sz="half" idx="10"/>
          </p:nvPr>
        </p:nvSpPr>
        <p:spPr/>
        <p:txBody>
          <a:bodyPr/>
          <a:lstStyle/>
          <a:p>
            <a:fld id="{5021DEEF-2D2B-4BAD-A603-DEE5E36A7C21}" type="datetimeFigureOut">
              <a:rPr lang="zh-CN" altLang="en-US" smtClean="0"/>
              <a:t>2023/10/29</a:t>
            </a:fld>
            <a:endParaRPr lang="zh-CN" altLang="en-US"/>
          </a:p>
        </p:txBody>
      </p:sp>
      <p:sp>
        <p:nvSpPr>
          <p:cNvPr id="6" name="页脚占位符 5">
            <a:extLst>
              <a:ext uri="{FF2B5EF4-FFF2-40B4-BE49-F238E27FC236}">
                <a16:creationId xmlns:a16="http://schemas.microsoft.com/office/drawing/2014/main" xmlns="" id="{243C507F-C6FA-4D6A-8E70-647386F154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F8E9FAA-E60D-4786-B25C-72129E8321C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159057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extLst>
              <a:ext uri="{96DAC541-7B7A-43D3-8B79-37D633B846F1}">
                <asvg:svgBlip xmlns:asvg="http://schemas.microsoft.com/office/drawing/2016/SVG/main" xmlns="" r:embed="rId18"/>
              </a:ext>
            </a:extLst>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62B4551D-C3E5-CBE9-7E7B-8FB1B2FE49F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59904CD8-A804-47A9-B3C3-1271C3A11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4764AC8-D726-4B38-BEA1-B40038028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0B2B112-041E-4126-8BE9-8C681CD8D8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1DEEF-2D2B-4BAD-A603-DEE5E36A7C21}"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xmlns="" id="{8CD24EA5-E634-40B0-80E3-8FD54592C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3FDB9F90-0048-46C3-964C-DE2DE82AC5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7FF98E-08A0-428D-81CF-C41A1A00A637}" type="slidenum">
              <a:rPr lang="zh-CN" altLang="en-US" smtClean="0"/>
              <a:t>‹#›</a:t>
            </a:fld>
            <a:endParaRPr lang="zh-CN" altLang="en-US"/>
          </a:p>
        </p:txBody>
      </p:sp>
      <p:pic>
        <p:nvPicPr>
          <p:cNvPr id="12" name="Picture 11" descr="A white circle with leaves and blue text&#10;&#10;Description automatically generated">
            <a:extLst>
              <a:ext uri="{FF2B5EF4-FFF2-40B4-BE49-F238E27FC236}">
                <a16:creationId xmlns:a16="http://schemas.microsoft.com/office/drawing/2014/main" xmlns="" id="{9CEA62B6-972D-A2EA-D909-A2F4A5937E3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043863" y="8395034"/>
            <a:ext cx="1647324" cy="1647324"/>
          </a:xfrm>
          <a:prstGeom prst="rect">
            <a:avLst/>
          </a:prstGeom>
        </p:spPr>
      </p:pic>
      <p:grpSp>
        <p:nvGrpSpPr>
          <p:cNvPr id="7" name="Group 6">
            <a:extLst>
              <a:ext uri="{FF2B5EF4-FFF2-40B4-BE49-F238E27FC236}">
                <a16:creationId xmlns:a16="http://schemas.microsoft.com/office/drawing/2014/main" xmlns="" id="{5695853B-6D75-041D-D366-49803E96CD7C}"/>
              </a:ext>
            </a:extLst>
          </p:cNvPr>
          <p:cNvGrpSpPr/>
          <p:nvPr userDrawn="1"/>
        </p:nvGrpSpPr>
        <p:grpSpPr>
          <a:xfrm>
            <a:off x="-3773121" y="0"/>
            <a:ext cx="4326052" cy="2928084"/>
            <a:chOff x="6278216" y="1917262"/>
            <a:chExt cx="4339742" cy="2928084"/>
          </a:xfrm>
        </p:grpSpPr>
        <p:pic>
          <p:nvPicPr>
            <p:cNvPr id="9" name="Picture 8">
              <a:extLst>
                <a:ext uri="{FF2B5EF4-FFF2-40B4-BE49-F238E27FC236}">
                  <a16:creationId xmlns:a16="http://schemas.microsoft.com/office/drawing/2014/main" xmlns="" id="{238FB0E4-BC64-C17A-2EB1-5B1C063B9EF9}"/>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xmlns="" id="{B630A42B-E51C-3A1F-5B96-161E065B77B8}"/>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xmlns="" id="{846EFA64-BA63-65B1-63A2-82480C9A6409}"/>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3" name="TextBox 12">
              <a:extLst>
                <a:ext uri="{FF2B5EF4-FFF2-40B4-BE49-F238E27FC236}">
                  <a16:creationId xmlns:a16="http://schemas.microsoft.com/office/drawing/2014/main" xmlns="" id="{71E8E9FB-199C-96EC-45EA-D4DA79D860BD}"/>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19000114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xmlns="" id="{4F77F369-84FD-7CAA-1358-5ECFFBADC5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xmlns="" id="{77CA5920-5EE9-A88B-DE56-6344293F42C5}"/>
              </a:ext>
            </a:extLst>
          </p:cNvPr>
          <p:cNvGrpSpPr/>
          <p:nvPr userDrawn="1"/>
        </p:nvGrpSpPr>
        <p:grpSpPr>
          <a:xfrm>
            <a:off x="-3773121" y="0"/>
            <a:ext cx="4326052" cy="2928084"/>
            <a:chOff x="6278216" y="1917262"/>
            <a:chExt cx="4339742" cy="2928084"/>
          </a:xfrm>
        </p:grpSpPr>
        <p:pic>
          <p:nvPicPr>
            <p:cNvPr id="3" name="Picture 2">
              <a:extLst>
                <a:ext uri="{FF2B5EF4-FFF2-40B4-BE49-F238E27FC236}">
                  <a16:creationId xmlns:a16="http://schemas.microsoft.com/office/drawing/2014/main" xmlns="" id="{94AF4525-7C3E-D100-1378-AC39F5A9E0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xmlns="" id="{3602739A-192D-E0DE-0D02-8B7C3DCAE2D3}"/>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xmlns="" id="{8AD8EE4F-2E51-6A56-8B9B-7F874A83DC34}"/>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7" name="TextBox 6">
              <a:extLst>
                <a:ext uri="{FF2B5EF4-FFF2-40B4-BE49-F238E27FC236}">
                  <a16:creationId xmlns:a16="http://schemas.microsoft.com/office/drawing/2014/main" xmlns="" id="{DF6A4BD6-696B-B6B9-A15A-54276E09DDC5}"/>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3865889220"/>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control" Target="../activeX/activeX1.xml"/><Relationship Id="rId7" Type="http://schemas.openxmlformats.org/officeDocument/2006/relationships/image" Target="../media/image27.png"/><Relationship Id="rId2" Type="http://schemas.openxmlformats.org/officeDocument/2006/relationships/tags" Target="../tags/tag8.xml"/><Relationship Id="rId1" Type="http://schemas.openxmlformats.org/officeDocument/2006/relationships/vmlDrawing" Target="../drawings/vmlDrawing1.vml"/><Relationship Id="rId6" Type="http://schemas.openxmlformats.org/officeDocument/2006/relationships/image" Target="../media/image26.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2.jpe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19.xml"/><Relationship Id="rId5" Type="http://schemas.microsoft.com/office/2007/relationships/hdphoto" Target="../media/hdphoto1.wdp"/><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48.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9.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7.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0AD85F5-2C23-4EB5-7FC2-6D6BD817BFB9}"/>
              </a:ext>
            </a:extLst>
          </p:cNvPr>
          <p:cNvPicPr>
            <a:picLocks noChangeAspect="1"/>
          </p:cNvPicPr>
          <p:nvPr/>
        </p:nvPicPr>
        <p:blipFill>
          <a:blip r:embed="rId3"/>
          <a:stretch>
            <a:fillRect/>
          </a:stretch>
        </p:blipFill>
        <p:spPr>
          <a:xfrm>
            <a:off x="0" y="1"/>
            <a:ext cx="4917440" cy="6858000"/>
          </a:xfrm>
          <a:prstGeom prst="rect">
            <a:avLst/>
          </a:prstGeom>
        </p:spPr>
      </p:pic>
      <p:pic>
        <p:nvPicPr>
          <p:cNvPr id="7" name="Picture 5">
            <a:extLst>
              <a:ext uri="{FF2B5EF4-FFF2-40B4-BE49-F238E27FC236}">
                <a16:creationId xmlns:a16="http://schemas.microsoft.com/office/drawing/2014/main" xmlns="" id="{C48EE4B1-03E6-DE7F-0E5D-135D2480011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45655" y="215971"/>
            <a:ext cx="6146345" cy="3964157"/>
          </a:xfrm>
          <a:prstGeom prst="rect">
            <a:avLst/>
          </a:prstGeom>
        </p:spPr>
      </p:pic>
      <p:pic>
        <p:nvPicPr>
          <p:cNvPr id="8" name="Picture 10">
            <a:extLst>
              <a:ext uri="{FF2B5EF4-FFF2-40B4-BE49-F238E27FC236}">
                <a16:creationId xmlns:a16="http://schemas.microsoft.com/office/drawing/2014/main" xmlns="" id="{5897DD48-3BE1-8BDC-1C33-7F07ED41F61D}"/>
              </a:ext>
            </a:extLst>
          </p:cNvPr>
          <p:cNvPicPr>
            <a:picLocks noChangeAspect="1"/>
          </p:cNvPicPr>
          <p:nvPr/>
        </p:nvPicPr>
        <p:blipFill>
          <a:blip r:embed="rId6"/>
          <a:srcRect/>
          <a:stretch>
            <a:fillRect/>
          </a:stretch>
        </p:blipFill>
        <p:spPr>
          <a:xfrm>
            <a:off x="6381837" y="3711063"/>
            <a:ext cx="4717944" cy="3013587"/>
          </a:xfrm>
          <a:prstGeom prst="rect">
            <a:avLst/>
          </a:prstGeom>
        </p:spPr>
      </p:pic>
      <p:pic>
        <p:nvPicPr>
          <p:cNvPr id="9" name="Picture 8">
            <a:extLst>
              <a:ext uri="{FF2B5EF4-FFF2-40B4-BE49-F238E27FC236}">
                <a16:creationId xmlns:a16="http://schemas.microsoft.com/office/drawing/2014/main" xmlns="" id="{516745E7-1725-C192-6D44-918CA6BC9743}"/>
              </a:ext>
            </a:extLst>
          </p:cNvPr>
          <p:cNvPicPr>
            <a:picLocks noChangeAspect="1"/>
          </p:cNvPicPr>
          <p:nvPr/>
        </p:nvPicPr>
        <p:blipFill>
          <a:blip r:embed="rId7"/>
          <a:stretch>
            <a:fillRect/>
          </a:stretch>
        </p:blipFill>
        <p:spPr>
          <a:xfrm>
            <a:off x="6634225" y="1318920"/>
            <a:ext cx="4962574" cy="2353260"/>
          </a:xfrm>
          <a:prstGeom prst="rect">
            <a:avLst/>
          </a:prstGeom>
        </p:spPr>
      </p:pic>
      <p:sp>
        <p:nvSpPr>
          <p:cNvPr id="2" name="TextBox 1"/>
          <p:cNvSpPr txBox="1"/>
          <p:nvPr/>
        </p:nvSpPr>
        <p:spPr>
          <a:xfrm>
            <a:off x="6257925" y="585788"/>
            <a:ext cx="5457825" cy="523220"/>
          </a:xfrm>
          <a:prstGeom prst="rect">
            <a:avLst/>
          </a:prstGeom>
          <a:noFill/>
        </p:spPr>
        <p:txBody>
          <a:bodyPr wrap="square" rtlCol="0">
            <a:spAutoFit/>
          </a:bodyPr>
          <a:lstStyle/>
          <a:p>
            <a:r>
              <a:rPr lang="en-US" sz="2800" dirty="0" err="1" smtClean="0"/>
              <a:t>Thứ</a:t>
            </a:r>
            <a:r>
              <a:rPr lang="en-US" sz="2800" dirty="0" smtClean="0"/>
              <a:t> </a:t>
            </a:r>
            <a:r>
              <a:rPr lang="en-US" sz="2800" dirty="0" err="1" smtClean="0"/>
              <a:t>năm</a:t>
            </a:r>
            <a:r>
              <a:rPr lang="en-US" sz="2800" dirty="0" smtClean="0"/>
              <a:t> </a:t>
            </a:r>
            <a:r>
              <a:rPr lang="en-US" sz="2800" dirty="0" err="1" smtClean="0"/>
              <a:t>ngày</a:t>
            </a:r>
            <a:r>
              <a:rPr lang="en-US" sz="2800" dirty="0" smtClean="0"/>
              <a:t>  2 tang 11 </a:t>
            </a:r>
            <a:r>
              <a:rPr lang="en-US" sz="2800" dirty="0" err="1" smtClean="0"/>
              <a:t>năm</a:t>
            </a:r>
            <a:r>
              <a:rPr lang="en-US" sz="2800" dirty="0" smtClean="0"/>
              <a:t> 2023</a:t>
            </a:r>
            <a:endParaRPr lang="en-US" sz="2800" dirty="0"/>
          </a:p>
        </p:txBody>
      </p:sp>
    </p:spTree>
    <p:extLst>
      <p:ext uri="{BB962C8B-B14F-4D97-AF65-F5344CB8AC3E}">
        <p14:creationId xmlns:p14="http://schemas.microsoft.com/office/powerpoint/2010/main" val="2255768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xmlns="" id="{1499FBBE-7BFB-B879-9C34-E2F8E807A039}"/>
              </a:ext>
            </a:extLst>
          </p:cNvPr>
          <p:cNvPicPr>
            <a:picLocks noChangeAspect="1"/>
          </p:cNvPicPr>
          <p:nvPr/>
        </p:nvPicPr>
        <p:blipFill>
          <a:blip r:embed="rId6"/>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xmlns="" id="{235DD13F-36C8-EC42-9817-3DEEE67FB0EE}"/>
              </a:ext>
            </a:extLst>
          </p:cNvPr>
          <p:cNvPicPr>
            <a:picLocks noChangeAspect="1"/>
          </p:cNvPicPr>
          <p:nvPr/>
        </p:nvPicPr>
        <p:blipFill>
          <a:blip r:embed="rId7"/>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xmlns="" id="{8F5D4AE7-73BC-1FD5-314F-26058D0A9573}"/>
              </a:ext>
            </a:extLst>
          </p:cNvPr>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cxnSp>
        <p:nvCxnSpPr>
          <p:cNvPr id="4" name="Đường nối Thẳng 46">
            <a:extLst>
              <a:ext uri="{FF2B5EF4-FFF2-40B4-BE49-F238E27FC236}">
                <a16:creationId xmlns:a16="http://schemas.microsoft.com/office/drawing/2014/main" xmlns="" id="{19FD77C9-677B-BFB3-B25C-9AF0472F0145}"/>
              </a:ext>
            </a:extLst>
          </p:cNvPr>
          <p:cNvCxnSpPr>
            <a:cxnSpLocks/>
          </p:cNvCxnSpPr>
          <p:nvPr/>
        </p:nvCxnSpPr>
        <p:spPr>
          <a:xfrm flipH="1">
            <a:off x="1792987" y="1109731"/>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46">
            <a:extLst>
              <a:ext uri="{FF2B5EF4-FFF2-40B4-BE49-F238E27FC236}">
                <a16:creationId xmlns:a16="http://schemas.microsoft.com/office/drawing/2014/main" xmlns="" id="{14433C27-DBA7-CA80-1E2F-B3E211D15C63}"/>
              </a:ext>
            </a:extLst>
          </p:cNvPr>
          <p:cNvCxnSpPr>
            <a:cxnSpLocks/>
          </p:cNvCxnSpPr>
          <p:nvPr/>
        </p:nvCxnSpPr>
        <p:spPr>
          <a:xfrm flipH="1">
            <a:off x="3652610" y="114055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46">
            <a:extLst>
              <a:ext uri="{FF2B5EF4-FFF2-40B4-BE49-F238E27FC236}">
                <a16:creationId xmlns:a16="http://schemas.microsoft.com/office/drawing/2014/main" xmlns="" id="{C59566EB-0360-70D4-812B-DA2A4990965E}"/>
              </a:ext>
            </a:extLst>
          </p:cNvPr>
          <p:cNvCxnSpPr>
            <a:cxnSpLocks/>
          </p:cNvCxnSpPr>
          <p:nvPr/>
        </p:nvCxnSpPr>
        <p:spPr>
          <a:xfrm flipH="1">
            <a:off x="2450534" y="148987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46">
            <a:extLst>
              <a:ext uri="{FF2B5EF4-FFF2-40B4-BE49-F238E27FC236}">
                <a16:creationId xmlns:a16="http://schemas.microsoft.com/office/drawing/2014/main" xmlns="" id="{A50D4417-5299-66B8-86AC-464D4CF3AE61}"/>
              </a:ext>
            </a:extLst>
          </p:cNvPr>
          <p:cNvCxnSpPr>
            <a:cxnSpLocks/>
          </p:cNvCxnSpPr>
          <p:nvPr/>
        </p:nvCxnSpPr>
        <p:spPr>
          <a:xfrm flipH="1">
            <a:off x="3919739" y="1500148"/>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46">
            <a:extLst>
              <a:ext uri="{FF2B5EF4-FFF2-40B4-BE49-F238E27FC236}">
                <a16:creationId xmlns:a16="http://schemas.microsoft.com/office/drawing/2014/main" xmlns="" id="{EE4942C3-90EA-0039-819D-EA902B757718}"/>
              </a:ext>
            </a:extLst>
          </p:cNvPr>
          <p:cNvCxnSpPr>
            <a:cxnSpLocks/>
          </p:cNvCxnSpPr>
          <p:nvPr/>
        </p:nvCxnSpPr>
        <p:spPr>
          <a:xfrm flipH="1">
            <a:off x="2512180" y="185974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xmlns="" id="{0D4C34E2-A2CB-8693-0BDA-48665530CC33}"/>
              </a:ext>
            </a:extLst>
          </p:cNvPr>
          <p:cNvCxnSpPr>
            <a:cxnSpLocks/>
          </p:cNvCxnSpPr>
          <p:nvPr/>
        </p:nvCxnSpPr>
        <p:spPr>
          <a:xfrm flipH="1">
            <a:off x="3580692" y="183919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46">
            <a:extLst>
              <a:ext uri="{FF2B5EF4-FFF2-40B4-BE49-F238E27FC236}">
                <a16:creationId xmlns:a16="http://schemas.microsoft.com/office/drawing/2014/main" xmlns="" id="{F598D7D0-6C2E-17F7-78F6-F7B6A39980D1}"/>
              </a:ext>
            </a:extLst>
          </p:cNvPr>
          <p:cNvCxnSpPr>
            <a:cxnSpLocks/>
          </p:cNvCxnSpPr>
          <p:nvPr/>
        </p:nvCxnSpPr>
        <p:spPr>
          <a:xfrm flipH="1">
            <a:off x="188545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xmlns="" id="{6426190E-CD12-5C1B-C89E-62B8DAE291BF}"/>
              </a:ext>
            </a:extLst>
          </p:cNvPr>
          <p:cNvCxnSpPr>
            <a:cxnSpLocks/>
          </p:cNvCxnSpPr>
          <p:nvPr/>
        </p:nvCxnSpPr>
        <p:spPr>
          <a:xfrm flipH="1">
            <a:off x="383754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46">
            <a:extLst>
              <a:ext uri="{FF2B5EF4-FFF2-40B4-BE49-F238E27FC236}">
                <a16:creationId xmlns:a16="http://schemas.microsoft.com/office/drawing/2014/main" xmlns="" id="{D396EA0A-9FFD-418B-4150-E2A6B2DCB990}"/>
              </a:ext>
            </a:extLst>
          </p:cNvPr>
          <p:cNvCxnSpPr>
            <a:cxnSpLocks/>
          </p:cNvCxnSpPr>
          <p:nvPr/>
        </p:nvCxnSpPr>
        <p:spPr>
          <a:xfrm flipH="1">
            <a:off x="3930014" y="220906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2"/>
    </p:custDataLst>
    <p:controls>
      <mc:AlternateContent xmlns:mc="http://schemas.openxmlformats.org/markup-compatibility/2006">
        <mc:Choice xmlns:v="urn:schemas-microsoft-com:vml" Requires="v">
          <p:control spid="1026" name="TextBox1" r:id="rId3" imgW="3371760" imgH="1495440"/>
        </mc:Choice>
        <mc:Fallback>
          <p:control name="TextBox1" r:id="rId3" imgW="3371760" imgH="1495440">
            <p:pic>
              <p:nvPicPr>
                <p:cNvPr id="3" name="TextBox1">
                  <a:extLst>
                    <a:ext uri="{FF2B5EF4-FFF2-40B4-BE49-F238E27FC236}">
                      <a16:creationId xmlns:a16="http://schemas.microsoft.com/office/drawing/2014/main" xmlns="" id="{81514527-F5BF-E6C6-8497-3CA1A03D7F14}"/>
                    </a:ext>
                  </a:extLst>
                </p:cNvPr>
                <p:cNvPicPr>
                  <a:picLocks/>
                </p:cNvPicPr>
                <p:nvPr/>
              </p:nvPicPr>
              <p:blipFill>
                <a:blip r:embed="rId8"/>
                <a:stretch>
                  <a:fillRect/>
                </a:stretch>
              </p:blipFill>
              <p:spPr>
                <a:xfrm>
                  <a:off x="8700703" y="257155"/>
                  <a:ext cx="3377598" cy="1499951"/>
                </a:xfrm>
                <a:prstGeom prst="rect">
                  <a:avLst/>
                </a:prstGeom>
              </p:spPr>
            </p:pic>
          </p:control>
        </mc:Fallback>
      </mc:AlternateContent>
    </p:controls>
    <p:extLst>
      <p:ext uri="{BB962C8B-B14F-4D97-AF65-F5344CB8AC3E}">
        <p14:creationId xmlns:p14="http://schemas.microsoft.com/office/powerpoint/2010/main" val="1545356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2">
            <a:extLst>
              <a:ext uri="{FF2B5EF4-FFF2-40B4-BE49-F238E27FC236}">
                <a16:creationId xmlns:a16="http://schemas.microsoft.com/office/drawing/2014/main" xmlns="" id="{DF16FE32-6845-7867-44EE-0326CCE1A782}"/>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grpSp>
        <p:nvGrpSpPr>
          <p:cNvPr id="3" name="Nhóm 6">
            <a:extLst>
              <a:ext uri="{FF2B5EF4-FFF2-40B4-BE49-F238E27FC236}">
                <a16:creationId xmlns:a16="http://schemas.microsoft.com/office/drawing/2014/main" xmlns="" id="{4110AE66-02DF-F989-F885-759D27D6869F}"/>
              </a:ext>
            </a:extLst>
          </p:cNvPr>
          <p:cNvGrpSpPr/>
          <p:nvPr/>
        </p:nvGrpSpPr>
        <p:grpSpPr>
          <a:xfrm>
            <a:off x="8187246" y="2845521"/>
            <a:ext cx="3619503" cy="3619503"/>
            <a:chOff x="5438349" y="1420589"/>
            <a:chExt cx="2714627" cy="2714627"/>
          </a:xfrm>
        </p:grpSpPr>
        <p:sp>
          <p:nvSpPr>
            <p:cNvPr id="4" name="Hình Bầu dục 4">
              <a:extLst>
                <a:ext uri="{FF2B5EF4-FFF2-40B4-BE49-F238E27FC236}">
                  <a16:creationId xmlns:a16="http://schemas.microsoft.com/office/drawing/2014/main" xmlns="" id="{CB738005-FF66-1CCB-7151-681324BD2166}"/>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pic>
          <p:nvPicPr>
            <p:cNvPr id="5" name="Hình ảnh 3" descr="Ảnh có chứa đồ chơi, búp bê, đồ họa véc-tơ&#10;&#10;Mô tả được tạo tự động">
              <a:extLst>
                <a:ext uri="{FF2B5EF4-FFF2-40B4-BE49-F238E27FC236}">
                  <a16:creationId xmlns:a16="http://schemas.microsoft.com/office/drawing/2014/main" xmlns="" id="{6A36F5B5-EC3D-6115-FA57-ECDDEA6DC30E}"/>
                </a:ext>
              </a:extLst>
            </p:cNvPr>
            <p:cNvPicPr>
              <a:picLocks noChangeAspect="1"/>
            </p:cNvPicPr>
            <p:nvPr/>
          </p:nvPicPr>
          <p:blipFill>
            <a:blip r:embed="rId3"/>
            <a:stretch>
              <a:fillRect/>
            </a:stretch>
          </p:blipFill>
          <p:spPr>
            <a:xfrm>
              <a:off x="5438349" y="1420589"/>
              <a:ext cx="2714627" cy="2714627"/>
            </a:xfrm>
            <a:prstGeom prst="rect">
              <a:avLst/>
            </a:prstGeom>
          </p:spPr>
        </p:pic>
      </p:grpSp>
      <p:grpSp>
        <p:nvGrpSpPr>
          <p:cNvPr id="6" name="Nhóm 8">
            <a:extLst>
              <a:ext uri="{FF2B5EF4-FFF2-40B4-BE49-F238E27FC236}">
                <a16:creationId xmlns:a16="http://schemas.microsoft.com/office/drawing/2014/main" xmlns="" id="{15762B5D-A4BD-79A2-2F56-79FAAC1CC1E5}"/>
              </a:ext>
            </a:extLst>
          </p:cNvPr>
          <p:cNvGrpSpPr/>
          <p:nvPr/>
        </p:nvGrpSpPr>
        <p:grpSpPr>
          <a:xfrm flipH="1">
            <a:off x="7104003" y="605564"/>
            <a:ext cx="3890567" cy="2364954"/>
            <a:chOff x="2899853" y="512793"/>
            <a:chExt cx="3530845" cy="2058957"/>
          </a:xfrm>
        </p:grpSpPr>
        <p:sp>
          <p:nvSpPr>
            <p:cNvPr id="11" name="Bong bóng Lời nói: Hình bầu dục 7">
              <a:extLst>
                <a:ext uri="{FF2B5EF4-FFF2-40B4-BE49-F238E27FC236}">
                  <a16:creationId xmlns:a16="http://schemas.microsoft.com/office/drawing/2014/main" xmlns="" id="{478AA2B5-4E9A-3CEF-D24E-A241B4378806}"/>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sym typeface="Arial"/>
              </a:endParaRPr>
            </a:p>
          </p:txBody>
        </p:sp>
        <p:sp>
          <p:nvSpPr>
            <p:cNvPr id="12" name="Hộp Văn bản 1">
              <a:extLst>
                <a:ext uri="{FF2B5EF4-FFF2-40B4-BE49-F238E27FC236}">
                  <a16:creationId xmlns:a16="http://schemas.microsoft.com/office/drawing/2014/main" xmlns="" id="{9F9FDB7A-724F-9E27-8220-F073ABA0F0B3}"/>
                </a:ext>
              </a:extLst>
            </p:cNvPr>
            <p:cNvSpPr txBox="1"/>
            <p:nvPr/>
          </p:nvSpPr>
          <p:spPr>
            <a:xfrm>
              <a:off x="2899853" y="844491"/>
              <a:ext cx="3493267" cy="136656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Trong </a:t>
              </a:r>
              <a:r>
                <a:rPr lang="vi-VN" sz="3200" kern="0" dirty="0" err="1">
                  <a:solidFill>
                    <a:srgbClr val="000000"/>
                  </a:solidFill>
                  <a:latin typeface="Calibri" panose="020F0502020204030204" pitchFamily="34" charset="0"/>
                  <a:cs typeface="Calibri" panose="020F0502020204030204" pitchFamily="34" charset="0"/>
                  <a:sym typeface="Arial"/>
                </a:rPr>
                <a:t>bài</a:t>
              </a:r>
              <a:r>
                <a:rPr lang="vi-VN" sz="3200" kern="0" dirty="0">
                  <a:solidFill>
                    <a:srgbClr val="000000"/>
                  </a:solidFill>
                  <a:latin typeface="Calibri" panose="020F0502020204030204" pitchFamily="34" charset="0"/>
                  <a:cs typeface="Calibri" panose="020F0502020204030204" pitchFamily="34" charset="0"/>
                  <a:sym typeface="Arial"/>
                </a:rPr>
                <a:t> </a:t>
              </a:r>
              <a:r>
                <a:rPr lang="vi-VN" sz="3200" kern="0" dirty="0" err="1">
                  <a:solidFill>
                    <a:srgbClr val="000000"/>
                  </a:solidFill>
                  <a:latin typeface="Calibri" panose="020F0502020204030204" pitchFamily="34" charset="0"/>
                  <a:cs typeface="Calibri" panose="020F0502020204030204" pitchFamily="34" charset="0"/>
                  <a:sym typeface="Arial"/>
                </a:rPr>
                <a:t>đọc</a:t>
              </a:r>
              <a:r>
                <a:rPr lang="vi-VN" sz="3200" kern="0" dirty="0">
                  <a:solidFill>
                    <a:srgbClr val="000000"/>
                  </a:solidFill>
                  <a:latin typeface="Calibri" panose="020F0502020204030204" pitchFamily="34" charset="0"/>
                  <a:cs typeface="Calibri" panose="020F0502020204030204" pitchFamily="34" charset="0"/>
                  <a:sym typeface="Arial"/>
                </a:rPr>
                <a:t>, </a:t>
              </a:r>
            </a:p>
            <a:p>
              <a:pPr algn="ct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có từ nào </a:t>
              </a:r>
              <a:r>
                <a:rPr lang="en-US" sz="3200" kern="0" dirty="0" err="1">
                  <a:solidFill>
                    <a:srgbClr val="000000"/>
                  </a:solidFill>
                  <a:latin typeface="Calibri" panose="020F0502020204030204" pitchFamily="34" charset="0"/>
                  <a:cs typeface="Calibri" panose="020F0502020204030204" pitchFamily="34" charset="0"/>
                  <a:sym typeface="Arial"/>
                </a:rPr>
                <a:t>em</a:t>
              </a:r>
              <a:r>
                <a:rPr lang="vi-VN" sz="3200" kern="0" dirty="0">
                  <a:solidFill>
                    <a:srgbClr val="000000"/>
                  </a:solidFill>
                  <a:latin typeface="Calibri" panose="020F0502020204030204" pitchFamily="34" charset="0"/>
                  <a:cs typeface="Calibri" panose="020F0502020204030204" pitchFamily="34" charset="0"/>
                  <a:sym typeface="Arial"/>
                </a:rPr>
                <a:t> chưa </a:t>
              </a:r>
            </a:p>
            <a:p>
              <a:pPr algn="ctr" defTabSz="1219170">
                <a:buClr>
                  <a:srgbClr val="000000"/>
                </a:buClr>
              </a:pPr>
              <a:r>
                <a:rPr lang="vi-VN" sz="3200" kern="0" dirty="0" err="1">
                  <a:solidFill>
                    <a:srgbClr val="000000"/>
                  </a:solidFill>
                  <a:latin typeface="Calibri" panose="020F0502020204030204" pitchFamily="34" charset="0"/>
                  <a:cs typeface="Calibri" panose="020F0502020204030204" pitchFamily="34" charset="0"/>
                  <a:sym typeface="Arial"/>
                </a:rPr>
                <a:t>hiểu</a:t>
              </a:r>
              <a:r>
                <a:rPr lang="vi-VN" sz="3200" kern="0" dirty="0">
                  <a:solidFill>
                    <a:srgbClr val="000000"/>
                  </a:solidFill>
                  <a:latin typeface="Calibri" panose="020F0502020204030204" pitchFamily="34" charset="0"/>
                  <a:cs typeface="Calibri" panose="020F0502020204030204" pitchFamily="34" charset="0"/>
                  <a:sym typeface="Arial"/>
                </a:rPr>
                <a:t> </a:t>
              </a:r>
              <a:r>
                <a:rPr lang="vi-VN" sz="3200" kern="0" dirty="0" err="1">
                  <a:solidFill>
                    <a:srgbClr val="000000"/>
                  </a:solidFill>
                  <a:latin typeface="Calibri" panose="020F0502020204030204" pitchFamily="34" charset="0"/>
                  <a:cs typeface="Calibri" panose="020F0502020204030204" pitchFamily="34" charset="0"/>
                  <a:sym typeface="Arial"/>
                </a:rPr>
                <a:t>nghĩa</a:t>
              </a:r>
              <a:r>
                <a:rPr lang="vi-VN" sz="3200" kern="0" dirty="0">
                  <a:solidFill>
                    <a:srgbClr val="000000"/>
                  </a:solidFill>
                  <a:latin typeface="Calibri" panose="020F0502020204030204" pitchFamily="34" charset="0"/>
                  <a:cs typeface="Calibri" panose="020F0502020204030204" pitchFamily="34" charset="0"/>
                  <a:sym typeface="Arial"/>
                </a:rPr>
                <a:t>?</a:t>
              </a:r>
              <a:endParaRPr lang="en-US" sz="3200" kern="0" dirty="0">
                <a:solidFill>
                  <a:srgbClr val="000000"/>
                </a:solidFill>
                <a:latin typeface="Calibri" panose="020F0502020204030204" pitchFamily="34" charset="0"/>
                <a:cs typeface="Calibri" panose="020F0502020204030204" pitchFamily="34" charset="0"/>
                <a:sym typeface="Arial"/>
              </a:endParaRPr>
            </a:p>
          </p:txBody>
        </p:sp>
      </p:grpSp>
      <p:sp>
        <p:nvSpPr>
          <p:cNvPr id="17" name="Google Shape;1768;p26">
            <a:extLst>
              <a:ext uri="{FF2B5EF4-FFF2-40B4-BE49-F238E27FC236}">
                <a16:creationId xmlns:a16="http://schemas.microsoft.com/office/drawing/2014/main" xmlns="" id="{212B8B0A-5300-8EB4-6816-A726B06B6B24}"/>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Calibri" panose="020F0502020204030204" pitchFamily="34" charset="0"/>
                <a:cs typeface="Calibri" panose="020F0502020204030204" pitchFamily="34" charset="0"/>
              </a:rPr>
              <a:t>Giải nghĩa từ khó</a:t>
            </a:r>
          </a:p>
        </p:txBody>
      </p:sp>
      <p:pic>
        <p:nvPicPr>
          <p:cNvPr id="20" name="Picture 19">
            <a:extLst>
              <a:ext uri="{FF2B5EF4-FFF2-40B4-BE49-F238E27FC236}">
                <a16:creationId xmlns:a16="http://schemas.microsoft.com/office/drawing/2014/main" xmlns="" id="{3913FD87-0C2C-9412-66AB-CF0BD56B1FEF}"/>
              </a:ext>
            </a:extLst>
          </p:cNvPr>
          <p:cNvPicPr>
            <a:picLocks noChangeAspect="1"/>
          </p:cNvPicPr>
          <p:nvPr/>
        </p:nvPicPr>
        <p:blipFill>
          <a:blip r:embed="rId4"/>
          <a:stretch>
            <a:fillRect/>
          </a:stretch>
        </p:blipFill>
        <p:spPr>
          <a:xfrm>
            <a:off x="1181528" y="1211473"/>
            <a:ext cx="5424755" cy="516332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extLst>
      <p:ext uri="{BB962C8B-B14F-4D97-AF65-F5344CB8AC3E}">
        <p14:creationId xmlns:p14="http://schemas.microsoft.com/office/powerpoint/2010/main" val="9526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2">
            <a:extLst>
              <a:ext uri="{FF2B5EF4-FFF2-40B4-BE49-F238E27FC236}">
                <a16:creationId xmlns:a16="http://schemas.microsoft.com/office/drawing/2014/main" xmlns="" id="{B63E8124-ADDE-777F-C94E-28E9A71E32D6}"/>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grpSp>
        <p:nvGrpSpPr>
          <p:cNvPr id="3" name="Nhóm 6">
            <a:extLst>
              <a:ext uri="{FF2B5EF4-FFF2-40B4-BE49-F238E27FC236}">
                <a16:creationId xmlns:a16="http://schemas.microsoft.com/office/drawing/2014/main" xmlns="" id="{F2D0CFA8-6F72-4F5C-9DD4-7882DB926F2F}"/>
              </a:ext>
            </a:extLst>
          </p:cNvPr>
          <p:cNvGrpSpPr/>
          <p:nvPr/>
        </p:nvGrpSpPr>
        <p:grpSpPr>
          <a:xfrm>
            <a:off x="7881618" y="2834414"/>
            <a:ext cx="3619503" cy="3619503"/>
            <a:chOff x="5438349" y="1420589"/>
            <a:chExt cx="2714627" cy="2714627"/>
          </a:xfrm>
        </p:grpSpPr>
        <p:sp>
          <p:nvSpPr>
            <p:cNvPr id="4" name="Hình Bầu dục 4">
              <a:extLst>
                <a:ext uri="{FF2B5EF4-FFF2-40B4-BE49-F238E27FC236}">
                  <a16:creationId xmlns:a16="http://schemas.microsoft.com/office/drawing/2014/main" xmlns="" id="{D21187C5-49C5-FD57-AFDC-A2A75538D93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3" descr="Ảnh có chứa đồ chơi, búp bê, đồ họa véc-tơ&#10;&#10;Mô tả được tạo tự động">
              <a:extLst>
                <a:ext uri="{FF2B5EF4-FFF2-40B4-BE49-F238E27FC236}">
                  <a16:creationId xmlns:a16="http://schemas.microsoft.com/office/drawing/2014/main" xmlns="" id="{0789D5B3-3789-ADA4-6644-CEF50A66DAD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12" name="Google Shape;1768;p26">
            <a:extLst>
              <a:ext uri="{FF2B5EF4-FFF2-40B4-BE49-F238E27FC236}">
                <a16:creationId xmlns:a16="http://schemas.microsoft.com/office/drawing/2014/main" xmlns="" id="{020E1B6E-40ED-F9DC-8B7B-532AB33BCBEF}"/>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13" name="Hình chữ nhật: Góc Tròn 11">
            <a:extLst>
              <a:ext uri="{FF2B5EF4-FFF2-40B4-BE49-F238E27FC236}">
                <a16:creationId xmlns:a16="http://schemas.microsoft.com/office/drawing/2014/main" xmlns="" id="{DC9831EB-ECB6-3862-7DC3-835CFDEF83CA}"/>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4" name="Hộp Văn bản 5">
            <a:extLst>
              <a:ext uri="{FF2B5EF4-FFF2-40B4-BE49-F238E27FC236}">
                <a16:creationId xmlns:a16="http://schemas.microsoft.com/office/drawing/2014/main" xmlns="" id="{86C04FCB-6596-6834-503E-74A3266AE9FF}"/>
              </a:ext>
            </a:extLst>
          </p:cNvPr>
          <p:cNvSpPr txBox="1"/>
          <p:nvPr/>
        </p:nvSpPr>
        <p:spPr>
          <a:xfrm>
            <a:off x="3298005" y="1826177"/>
            <a:ext cx="3626778" cy="913007"/>
          </a:xfrm>
          <a:prstGeom prst="rect">
            <a:avLst/>
          </a:prstGeom>
          <a:noFill/>
        </p:spPr>
        <p:txBody>
          <a:bodyPr wrap="square" rtlCol="0">
            <a:spAutoFit/>
          </a:bodyPr>
          <a:lstStyle/>
          <a:p>
            <a:pPr algn="ctr" defTabSz="1219170">
              <a:buClr>
                <a:srgbClr val="000000"/>
              </a:buClr>
            </a:pPr>
            <a:r>
              <a:rPr lang="en-US" sz="5333" b="1" kern="0" dirty="0" err="1">
                <a:solidFill>
                  <a:srgbClr val="FF0000"/>
                </a:solidFill>
                <a:latin typeface="Cambria" panose="02040503050406030204" pitchFamily="18" charset="0"/>
                <a:ea typeface="Cambria" panose="02040503050406030204" pitchFamily="18" charset="0"/>
                <a:cs typeface="Arial"/>
                <a:sym typeface="Arial"/>
              </a:rPr>
              <a:t>Đại</a:t>
            </a:r>
            <a:r>
              <a:rPr lang="en-US" sz="5333" b="1" kern="0" dirty="0">
                <a:solidFill>
                  <a:srgbClr val="FF0000"/>
                </a:solidFill>
                <a:latin typeface="Cambria" panose="02040503050406030204" pitchFamily="18" charset="0"/>
                <a:ea typeface="Cambria" panose="02040503050406030204" pitchFamily="18" charset="0"/>
                <a:cs typeface="Arial"/>
                <a:sym typeface="Arial"/>
              </a:rPr>
              <a:t> </a:t>
            </a:r>
            <a:r>
              <a:rPr lang="en-US" sz="5333" b="1" kern="0" dirty="0" err="1">
                <a:solidFill>
                  <a:srgbClr val="FF0000"/>
                </a:solidFill>
                <a:latin typeface="Cambria" panose="02040503050406030204" pitchFamily="18" charset="0"/>
                <a:ea typeface="Cambria" panose="02040503050406030204" pitchFamily="18" charset="0"/>
                <a:cs typeface="Arial"/>
                <a:sym typeface="Arial"/>
              </a:rPr>
              <a:t>ngàn</a:t>
            </a:r>
            <a:endParaRPr lang="en-US" sz="5333" b="1" kern="0" dirty="0">
              <a:solidFill>
                <a:srgbClr val="FF0000"/>
              </a:solidFill>
              <a:latin typeface="Cambria" panose="02040503050406030204" pitchFamily="18" charset="0"/>
              <a:ea typeface="Cambria" panose="02040503050406030204" pitchFamily="18" charset="0"/>
              <a:cs typeface="Arial"/>
              <a:sym typeface="Arial"/>
            </a:endParaRPr>
          </a:p>
        </p:txBody>
      </p:sp>
      <p:sp>
        <p:nvSpPr>
          <p:cNvPr id="15" name="Hộp Văn bản 12">
            <a:extLst>
              <a:ext uri="{FF2B5EF4-FFF2-40B4-BE49-F238E27FC236}">
                <a16:creationId xmlns:a16="http://schemas.microsoft.com/office/drawing/2014/main" xmlns="" id="{19882C0A-21A7-4F31-1CC9-3B5AFD7A0666}"/>
              </a:ext>
            </a:extLst>
          </p:cNvPr>
          <p:cNvSpPr txBox="1"/>
          <p:nvPr/>
        </p:nvSpPr>
        <p:spPr>
          <a:xfrm>
            <a:off x="1025163" y="2779051"/>
            <a:ext cx="7737838" cy="1754326"/>
          </a:xfrm>
          <a:prstGeom prst="rect">
            <a:avLst/>
          </a:prstGeom>
          <a:noFill/>
        </p:spPr>
        <p:txBody>
          <a:bodyPr wrap="square" rtlCol="0">
            <a:spAutoFit/>
          </a:bodyPr>
          <a:lstStyle/>
          <a:p>
            <a:pPr algn="ctr" defTabSz="121917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Arial"/>
                <a:sym typeface="Arial"/>
              </a:rPr>
              <a:t>là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từ</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để</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gọi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những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cánh</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rừng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bạt</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ngàn</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mênh</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mông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và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đã</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có</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hàng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triệu</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năm</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tuổi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p>
        </p:txBody>
      </p:sp>
      <p:pic>
        <p:nvPicPr>
          <p:cNvPr id="1026" name="Picture 2" descr="Vẻ đẹp Tam Đường giữa đại ngàn Tây Bắc | Báo Dân tộc và Phát triển">
            <a:extLst>
              <a:ext uri="{FF2B5EF4-FFF2-40B4-BE49-F238E27FC236}">
                <a16:creationId xmlns:a16="http://schemas.microsoft.com/office/drawing/2014/main" xmlns="" id="{A4C7D929-64B5-3BBA-25E0-137C8E5EE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6202" y="1615611"/>
            <a:ext cx="6209016" cy="46567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5832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xmlns=""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xmlns=""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xmlns="" id="{8F5D4AE7-73BC-1FD5-314F-26058D0A9573}"/>
              </a:ext>
            </a:extLst>
          </p:cNvPr>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grpSp>
        <p:nvGrpSpPr>
          <p:cNvPr id="3" name="Nhóm 31">
            <a:extLst>
              <a:ext uri="{FF2B5EF4-FFF2-40B4-BE49-F238E27FC236}">
                <a16:creationId xmlns:a16="http://schemas.microsoft.com/office/drawing/2014/main" xmlns="" id="{7828BC0F-BE9A-F1B5-5B09-C6F88EAA4154}"/>
              </a:ext>
            </a:extLst>
          </p:cNvPr>
          <p:cNvGrpSpPr/>
          <p:nvPr/>
        </p:nvGrpSpPr>
        <p:grpSpPr>
          <a:xfrm>
            <a:off x="7849456" y="0"/>
            <a:ext cx="4531801" cy="1014950"/>
            <a:chOff x="5852350" y="981961"/>
            <a:chExt cx="3710136" cy="756643"/>
          </a:xfrm>
          <a:solidFill>
            <a:schemeClr val="accent4">
              <a:lumMod val="20000"/>
              <a:lumOff val="80000"/>
            </a:schemeClr>
          </a:solidFill>
        </p:grpSpPr>
        <p:sp>
          <p:nvSpPr>
            <p:cNvPr id="4" name="Hình tự do: Hình 10">
              <a:extLst>
                <a:ext uri="{FF2B5EF4-FFF2-40B4-BE49-F238E27FC236}">
                  <a16:creationId xmlns:a16="http://schemas.microsoft.com/office/drawing/2014/main" xmlns="" id="{A63F3A37-16BA-3D24-D33B-2B24104E9E4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6" name="Hộp Văn bản 33">
              <a:extLst>
                <a:ext uri="{FF2B5EF4-FFF2-40B4-BE49-F238E27FC236}">
                  <a16:creationId xmlns:a16="http://schemas.microsoft.com/office/drawing/2014/main" xmlns="" id="{AC4D0EF4-D1FA-C16F-B4E9-4D889555B39B}"/>
                </a:ext>
              </a:extLst>
            </p:cNvPr>
            <p:cNvSpPr txBox="1"/>
            <p:nvPr/>
          </p:nvSpPr>
          <p:spPr>
            <a:xfrm>
              <a:off x="5852350" y="981961"/>
              <a:ext cx="3710136" cy="685411"/>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libri"/>
                  <a:sym typeface="Arial"/>
                </a:rPr>
                <a:t>Đọc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diễn</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cảm</a:t>
              </a:r>
              <a:endParaRPr lang="en-US" sz="4800" b="1" kern="0" dirty="0">
                <a:solidFill>
                  <a:srgbClr val="85A8CE">
                    <a:lumMod val="75000"/>
                  </a:srgbClr>
                </a:solidFill>
                <a:latin typeface="Calibri"/>
                <a:sym typeface="Arial"/>
              </a:endParaRPr>
            </a:p>
          </p:txBody>
        </p:sp>
      </p:grpSp>
      <p:cxnSp>
        <p:nvCxnSpPr>
          <p:cNvPr id="7" name="Đường nối Thẳng 46">
            <a:extLst>
              <a:ext uri="{FF2B5EF4-FFF2-40B4-BE49-F238E27FC236}">
                <a16:creationId xmlns:a16="http://schemas.microsoft.com/office/drawing/2014/main" xmlns="" id="{E63643D6-8BAB-E9C0-85B7-D1401C812D1E}"/>
              </a:ext>
            </a:extLst>
          </p:cNvPr>
          <p:cNvCxnSpPr>
            <a:cxnSpLocks/>
          </p:cNvCxnSpPr>
          <p:nvPr/>
        </p:nvCxnSpPr>
        <p:spPr>
          <a:xfrm flipH="1">
            <a:off x="806668" y="1475808"/>
            <a:ext cx="9707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xmlns="" id="{3895A29B-CA4B-36CC-5155-7BAFEF5BBDAA}"/>
              </a:ext>
            </a:extLst>
          </p:cNvPr>
          <p:cNvCxnSpPr>
            <a:cxnSpLocks/>
          </p:cNvCxnSpPr>
          <p:nvPr/>
        </p:nvCxnSpPr>
        <p:spPr>
          <a:xfrm flipH="1">
            <a:off x="1464214" y="2215547"/>
            <a:ext cx="10837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xmlns="" id="{B3A12622-0110-BCFA-5326-AB6698908416}"/>
              </a:ext>
            </a:extLst>
          </p:cNvPr>
          <p:cNvCxnSpPr>
            <a:cxnSpLocks/>
          </p:cNvCxnSpPr>
          <p:nvPr/>
        </p:nvCxnSpPr>
        <p:spPr>
          <a:xfrm flipH="1">
            <a:off x="1330649" y="3684751"/>
            <a:ext cx="12995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46">
            <a:extLst>
              <a:ext uri="{FF2B5EF4-FFF2-40B4-BE49-F238E27FC236}">
                <a16:creationId xmlns:a16="http://schemas.microsoft.com/office/drawing/2014/main" xmlns="" id="{4099C98A-DEF9-DE3D-4DAC-95EA7C1550CF}"/>
              </a:ext>
            </a:extLst>
          </p:cNvPr>
          <p:cNvCxnSpPr>
            <a:cxnSpLocks/>
          </p:cNvCxnSpPr>
          <p:nvPr/>
        </p:nvCxnSpPr>
        <p:spPr>
          <a:xfrm flipH="1">
            <a:off x="2029292" y="5133407"/>
            <a:ext cx="9399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1276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1">
            <a:extLst>
              <a:ext uri="{FF2B5EF4-FFF2-40B4-BE49-F238E27FC236}">
                <a16:creationId xmlns:a16="http://schemas.microsoft.com/office/drawing/2014/main" xmlns="" id="{A3DF8394-108E-096A-819F-585820A9B4EC}"/>
              </a:ext>
            </a:extLst>
          </p:cNvPr>
          <p:cNvGrpSpPr/>
          <p:nvPr/>
        </p:nvGrpSpPr>
        <p:grpSpPr>
          <a:xfrm>
            <a:off x="7602369" y="400692"/>
            <a:ext cx="3674300" cy="1733443"/>
            <a:chOff x="5502282" y="983017"/>
            <a:chExt cx="4034970" cy="851652"/>
          </a:xfrm>
          <a:noFill/>
        </p:grpSpPr>
        <p:sp>
          <p:nvSpPr>
            <p:cNvPr id="5" name="Hình tự do: Hình 10">
              <a:extLst>
                <a:ext uri="{FF2B5EF4-FFF2-40B4-BE49-F238E27FC236}">
                  <a16:creationId xmlns:a16="http://schemas.microsoft.com/office/drawing/2014/main" xmlns="" id="{561B2132-FBF5-82C8-46BB-6734EAE7FA1C}"/>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0" name="Hộp Văn bản 3">
              <a:extLst>
                <a:ext uri="{FF2B5EF4-FFF2-40B4-BE49-F238E27FC236}">
                  <a16:creationId xmlns:a16="http://schemas.microsoft.com/office/drawing/2014/main" xmlns="" id="{A65AAF2D-3ED9-2498-9A3E-FDF8533AC019}"/>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21" name="Hình ảnh 4" descr="Ảnh có chứa đồ chơi, búp bê&#10;&#10;Mô tả được tạo tự động">
            <a:extLst>
              <a:ext uri="{FF2B5EF4-FFF2-40B4-BE49-F238E27FC236}">
                <a16:creationId xmlns:a16="http://schemas.microsoft.com/office/drawing/2014/main" xmlns="" id="{DF675F0B-A7BE-ED29-EF2A-DE18BAEB17B7}"/>
              </a:ext>
            </a:extLst>
          </p:cNvPr>
          <p:cNvPicPr>
            <a:picLocks noChangeAspect="1"/>
          </p:cNvPicPr>
          <p:nvPr/>
        </p:nvPicPr>
        <p:blipFill>
          <a:blip r:embed="rId3"/>
          <a:stretch>
            <a:fillRect/>
          </a:stretch>
        </p:blipFill>
        <p:spPr>
          <a:xfrm>
            <a:off x="709491" y="3574417"/>
            <a:ext cx="3380656" cy="1709591"/>
          </a:xfrm>
          <a:prstGeom prst="rect">
            <a:avLst/>
          </a:prstGeom>
          <a:effectLst/>
        </p:spPr>
      </p:pic>
      <p:grpSp>
        <p:nvGrpSpPr>
          <p:cNvPr id="22" name="Nhóm 5">
            <a:extLst>
              <a:ext uri="{FF2B5EF4-FFF2-40B4-BE49-F238E27FC236}">
                <a16:creationId xmlns:a16="http://schemas.microsoft.com/office/drawing/2014/main" xmlns="" id="{ECEACCC0-A486-3271-0A3F-F40082A12D9C}"/>
              </a:ext>
            </a:extLst>
          </p:cNvPr>
          <p:cNvGrpSpPr/>
          <p:nvPr/>
        </p:nvGrpSpPr>
        <p:grpSpPr>
          <a:xfrm>
            <a:off x="3871706" y="2591486"/>
            <a:ext cx="7460323" cy="3533481"/>
            <a:chOff x="3287591" y="2326844"/>
            <a:chExt cx="5595242" cy="2530571"/>
          </a:xfrm>
        </p:grpSpPr>
        <p:grpSp>
          <p:nvGrpSpPr>
            <p:cNvPr id="23" name="Nhóm 6">
              <a:extLst>
                <a:ext uri="{FF2B5EF4-FFF2-40B4-BE49-F238E27FC236}">
                  <a16:creationId xmlns:a16="http://schemas.microsoft.com/office/drawing/2014/main" xmlns="" id="{969AA4CE-E2A7-6FFB-823B-0CC5BD1D60A9}"/>
                </a:ext>
              </a:extLst>
            </p:cNvPr>
            <p:cNvGrpSpPr/>
            <p:nvPr/>
          </p:nvGrpSpPr>
          <p:grpSpPr>
            <a:xfrm flipH="1">
              <a:off x="3287591" y="2326844"/>
              <a:ext cx="5595242" cy="2530571"/>
              <a:chOff x="549669" y="1441977"/>
              <a:chExt cx="4699756" cy="2155028"/>
            </a:xfrm>
          </p:grpSpPr>
          <p:grpSp>
            <p:nvGrpSpPr>
              <p:cNvPr id="34" name="Nhóm 17">
                <a:extLst>
                  <a:ext uri="{FF2B5EF4-FFF2-40B4-BE49-F238E27FC236}">
                    <a16:creationId xmlns:a16="http://schemas.microsoft.com/office/drawing/2014/main" xmlns="" id="{DDDBA0E0-C953-1208-587B-EBE6B767553C}"/>
                  </a:ext>
                </a:extLst>
              </p:cNvPr>
              <p:cNvGrpSpPr/>
              <p:nvPr/>
            </p:nvGrpSpPr>
            <p:grpSpPr>
              <a:xfrm>
                <a:off x="712687" y="1805790"/>
                <a:ext cx="4536738" cy="1791215"/>
                <a:chOff x="871014" y="3415425"/>
                <a:chExt cx="4017971" cy="1791215"/>
              </a:xfrm>
            </p:grpSpPr>
            <p:grpSp>
              <p:nvGrpSpPr>
                <p:cNvPr id="36" name="Nhóm 19">
                  <a:extLst>
                    <a:ext uri="{FF2B5EF4-FFF2-40B4-BE49-F238E27FC236}">
                      <a16:creationId xmlns:a16="http://schemas.microsoft.com/office/drawing/2014/main" xmlns="" id="{FDF8F510-94C7-9D3D-4719-9D779E253A56}"/>
                    </a:ext>
                  </a:extLst>
                </p:cNvPr>
                <p:cNvGrpSpPr/>
                <p:nvPr/>
              </p:nvGrpSpPr>
              <p:grpSpPr>
                <a:xfrm>
                  <a:off x="878187" y="3415425"/>
                  <a:ext cx="4010798" cy="1791215"/>
                  <a:chOff x="666377" y="1770293"/>
                  <a:chExt cx="4010798" cy="1791215"/>
                </a:xfrm>
              </p:grpSpPr>
              <p:sp>
                <p:nvSpPr>
                  <p:cNvPr id="41" name="Hình chữ nhật: Góc Tròn 12">
                    <a:extLst>
                      <a:ext uri="{FF2B5EF4-FFF2-40B4-BE49-F238E27FC236}">
                        <a16:creationId xmlns:a16="http://schemas.microsoft.com/office/drawing/2014/main" xmlns="" id="{BAC8C8DF-3E96-A3BC-F033-A4BC98EFBEA8}"/>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42" name="Hình chữ nhật: Góc Tròn 12">
                    <a:extLst>
                      <a:ext uri="{FF2B5EF4-FFF2-40B4-BE49-F238E27FC236}">
                        <a16:creationId xmlns:a16="http://schemas.microsoft.com/office/drawing/2014/main" xmlns="" id="{99FD97DC-8B2C-599A-8342-7024E1FAB50D}"/>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37" name="Nhóm 20">
                  <a:extLst>
                    <a:ext uri="{FF2B5EF4-FFF2-40B4-BE49-F238E27FC236}">
                      <a16:creationId xmlns:a16="http://schemas.microsoft.com/office/drawing/2014/main" xmlns="" id="{5F0D887B-3914-3185-C175-D5512F2716A2}"/>
                    </a:ext>
                  </a:extLst>
                </p:cNvPr>
                <p:cNvGrpSpPr/>
                <p:nvPr/>
              </p:nvGrpSpPr>
              <p:grpSpPr>
                <a:xfrm>
                  <a:off x="871014" y="3638210"/>
                  <a:ext cx="3689420" cy="1136541"/>
                  <a:chOff x="697485" y="1969559"/>
                  <a:chExt cx="3689420" cy="1136541"/>
                </a:xfrm>
              </p:grpSpPr>
              <p:sp>
                <p:nvSpPr>
                  <p:cNvPr id="38" name="Hộp Văn bản 21">
                    <a:extLst>
                      <a:ext uri="{FF2B5EF4-FFF2-40B4-BE49-F238E27FC236}">
                        <a16:creationId xmlns:a16="http://schemas.microsoft.com/office/drawing/2014/main" xmlns="" id="{8021A577-7E12-69FB-19C6-DD99224B6984}"/>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39" name="Hộp Văn bản 22">
                    <a:extLst>
                      <a:ext uri="{FF2B5EF4-FFF2-40B4-BE49-F238E27FC236}">
                        <a16:creationId xmlns:a16="http://schemas.microsoft.com/office/drawing/2014/main" xmlns="" id="{9E4B6736-702D-740A-46E4-FDB487DE1181}"/>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a:t>
                    </a:r>
                    <a:r>
                      <a:rPr lang="vi-VN" sz="3200" b="1" kern="0">
                        <a:solidFill>
                          <a:srgbClr val="002060"/>
                        </a:solidFill>
                        <a:latin typeface="Calibri"/>
                        <a:cs typeface="Arial"/>
                        <a:sym typeface="Arial"/>
                      </a:rPr>
                      <a:t>Đọc to, rõ</a:t>
                    </a:r>
                    <a:endParaRPr lang="en-US" sz="3200" b="1" kern="0" dirty="0">
                      <a:solidFill>
                        <a:srgbClr val="002060"/>
                      </a:solidFill>
                      <a:latin typeface="Calibri"/>
                      <a:cs typeface="Arial"/>
                      <a:sym typeface="Arial"/>
                    </a:endParaRPr>
                  </a:p>
                </p:txBody>
              </p:sp>
              <p:sp>
                <p:nvSpPr>
                  <p:cNvPr id="40" name="Hộp Văn bản 23">
                    <a:extLst>
                      <a:ext uri="{FF2B5EF4-FFF2-40B4-BE49-F238E27FC236}">
                        <a16:creationId xmlns:a16="http://schemas.microsoft.com/office/drawing/2014/main" xmlns="" id="{B0A48580-AC93-96B3-FF15-90D5586C25C6}"/>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35" name="Hộp Văn bản 18">
                <a:extLst>
                  <a:ext uri="{FF2B5EF4-FFF2-40B4-BE49-F238E27FC236}">
                    <a16:creationId xmlns:a16="http://schemas.microsoft.com/office/drawing/2014/main" xmlns="" id="{CF9F81F3-91E7-C29E-75E6-9075E41BFA5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24" name="Nhóm 7">
              <a:extLst>
                <a:ext uri="{FF2B5EF4-FFF2-40B4-BE49-F238E27FC236}">
                  <a16:creationId xmlns:a16="http://schemas.microsoft.com/office/drawing/2014/main" xmlns="" id="{5C198B6A-B6D2-D882-39D7-7054446E2A79}"/>
                </a:ext>
              </a:extLst>
            </p:cNvPr>
            <p:cNvGrpSpPr/>
            <p:nvPr/>
          </p:nvGrpSpPr>
          <p:grpSpPr>
            <a:xfrm>
              <a:off x="5475196" y="3044557"/>
              <a:ext cx="1760145" cy="1750423"/>
              <a:chOff x="5475196" y="3044557"/>
              <a:chExt cx="1760145" cy="1750423"/>
            </a:xfrm>
          </p:grpSpPr>
          <p:pic>
            <p:nvPicPr>
              <p:cNvPr id="25" name="Hình ảnh 8">
                <a:extLst>
                  <a:ext uri="{FF2B5EF4-FFF2-40B4-BE49-F238E27FC236}">
                    <a16:creationId xmlns:a16="http://schemas.microsoft.com/office/drawing/2014/main" xmlns="" id="{BE6B88FD-6677-C8AF-AF66-9A38286CB389}"/>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26" name="Hình ảnh 9">
                <a:extLst>
                  <a:ext uri="{FF2B5EF4-FFF2-40B4-BE49-F238E27FC236}">
                    <a16:creationId xmlns:a16="http://schemas.microsoft.com/office/drawing/2014/main" xmlns="" id="{2DA56C9D-B69D-7AE0-4D11-F09E8CB4246B}"/>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27" name="Hình ảnh 10">
                <a:extLst>
                  <a:ext uri="{FF2B5EF4-FFF2-40B4-BE49-F238E27FC236}">
                    <a16:creationId xmlns:a16="http://schemas.microsoft.com/office/drawing/2014/main" xmlns="" id="{CF45FF00-7079-550F-E2B0-DE14500CA6E6}"/>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28" name="Hình ảnh 11">
                <a:extLst>
                  <a:ext uri="{FF2B5EF4-FFF2-40B4-BE49-F238E27FC236}">
                    <a16:creationId xmlns:a16="http://schemas.microsoft.com/office/drawing/2014/main" xmlns="" id="{C1CAE24F-1BFB-0442-2525-C8329FC95FB0}"/>
                  </a:ext>
                </a:extLst>
              </p:cNvPr>
              <p:cNvPicPr>
                <a:picLocks noChangeAspect="1"/>
              </p:cNvPicPr>
              <p:nvPr/>
            </p:nvPicPr>
            <p:blipFill rotWithShape="1">
              <a:blip r:embed="rId4"/>
              <a:srcRect l="51268" t="8949" r="19792" b="48444"/>
              <a:stretch/>
            </p:blipFill>
            <p:spPr>
              <a:xfrm rot="20944439">
                <a:off x="5824570" y="3492234"/>
                <a:ext cx="582414" cy="482317"/>
              </a:xfrm>
              <a:prstGeom prst="rect">
                <a:avLst/>
              </a:prstGeom>
            </p:spPr>
          </p:pic>
          <p:pic>
            <p:nvPicPr>
              <p:cNvPr id="29" name="Hình ảnh 12">
                <a:extLst>
                  <a:ext uri="{FF2B5EF4-FFF2-40B4-BE49-F238E27FC236}">
                    <a16:creationId xmlns:a16="http://schemas.microsoft.com/office/drawing/2014/main" xmlns="" id="{43A5128D-002C-253F-8828-38BB93C884FE}"/>
                  </a:ext>
                </a:extLst>
              </p:cNvPr>
              <p:cNvPicPr>
                <a:picLocks noChangeAspect="1"/>
              </p:cNvPicPr>
              <p:nvPr/>
            </p:nvPicPr>
            <p:blipFill rotWithShape="1">
              <a:blip r:embed="rId4"/>
              <a:srcRect l="51268" t="8949" r="19792" b="48444"/>
              <a:stretch/>
            </p:blipFill>
            <p:spPr>
              <a:xfrm rot="20944439">
                <a:off x="6230583" y="3514399"/>
                <a:ext cx="582414" cy="482317"/>
              </a:xfrm>
              <a:prstGeom prst="rect">
                <a:avLst/>
              </a:prstGeom>
            </p:spPr>
          </p:pic>
          <p:pic>
            <p:nvPicPr>
              <p:cNvPr id="30" name="Hình ảnh 13">
                <a:extLst>
                  <a:ext uri="{FF2B5EF4-FFF2-40B4-BE49-F238E27FC236}">
                    <a16:creationId xmlns:a16="http://schemas.microsoft.com/office/drawing/2014/main" xmlns="" id="{37A5478F-B89E-FF5B-0E82-794CD28F28DB}"/>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31" name="Hình ảnh 14">
                <a:extLst>
                  <a:ext uri="{FF2B5EF4-FFF2-40B4-BE49-F238E27FC236}">
                    <a16:creationId xmlns:a16="http://schemas.microsoft.com/office/drawing/2014/main" xmlns="" id="{D68665E0-F6CE-8335-9D86-E552850EE59D}"/>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32" name="Hình ảnh 15">
                <a:extLst>
                  <a:ext uri="{FF2B5EF4-FFF2-40B4-BE49-F238E27FC236}">
                    <a16:creationId xmlns:a16="http://schemas.microsoft.com/office/drawing/2014/main" xmlns="" id="{7FEC5D78-BB20-EC4F-F43D-5B045430C6DA}"/>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33" name="Hình ảnh 16">
                <a:extLst>
                  <a:ext uri="{FF2B5EF4-FFF2-40B4-BE49-F238E27FC236}">
                    <a16:creationId xmlns:a16="http://schemas.microsoft.com/office/drawing/2014/main" xmlns="" id="{BB932567-B0E6-1387-F4E6-1D6A87FF2002}"/>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grpSp>
        <p:nvGrpSpPr>
          <p:cNvPr id="43" name="Nhóm 26">
            <a:extLst>
              <a:ext uri="{FF2B5EF4-FFF2-40B4-BE49-F238E27FC236}">
                <a16:creationId xmlns:a16="http://schemas.microsoft.com/office/drawing/2014/main" xmlns="" id="{CAEF4A54-3E4D-FFAB-E37E-173A1257BA0E}"/>
              </a:ext>
            </a:extLst>
          </p:cNvPr>
          <p:cNvGrpSpPr/>
          <p:nvPr/>
        </p:nvGrpSpPr>
        <p:grpSpPr>
          <a:xfrm>
            <a:off x="915332" y="369052"/>
            <a:ext cx="7220405" cy="2805141"/>
            <a:chOff x="716691" y="229309"/>
            <a:chExt cx="5676051" cy="2188967"/>
          </a:xfrm>
        </p:grpSpPr>
        <p:grpSp>
          <p:nvGrpSpPr>
            <p:cNvPr id="44" name="Nhóm 27">
              <a:extLst>
                <a:ext uri="{FF2B5EF4-FFF2-40B4-BE49-F238E27FC236}">
                  <a16:creationId xmlns:a16="http://schemas.microsoft.com/office/drawing/2014/main" xmlns="" id="{DA3D3B66-E2EA-3ADE-BD36-118297263A4A}"/>
                </a:ext>
              </a:extLst>
            </p:cNvPr>
            <p:cNvGrpSpPr/>
            <p:nvPr/>
          </p:nvGrpSpPr>
          <p:grpSpPr>
            <a:xfrm>
              <a:off x="716691" y="229309"/>
              <a:ext cx="5676051" cy="2188967"/>
              <a:chOff x="734678" y="1497298"/>
              <a:chExt cx="5288217" cy="2188967"/>
            </a:xfrm>
          </p:grpSpPr>
          <p:grpSp>
            <p:nvGrpSpPr>
              <p:cNvPr id="66" name="Nhóm 49">
                <a:extLst>
                  <a:ext uri="{FF2B5EF4-FFF2-40B4-BE49-F238E27FC236}">
                    <a16:creationId xmlns:a16="http://schemas.microsoft.com/office/drawing/2014/main" xmlns="" id="{89323C80-1C20-97ED-1F60-7DC8DE916A9E}"/>
                  </a:ext>
                </a:extLst>
              </p:cNvPr>
              <p:cNvGrpSpPr/>
              <p:nvPr/>
            </p:nvGrpSpPr>
            <p:grpSpPr>
              <a:xfrm>
                <a:off x="734678" y="1913416"/>
                <a:ext cx="5288217" cy="1772849"/>
                <a:chOff x="890490" y="3523051"/>
                <a:chExt cx="4683520" cy="1772849"/>
              </a:xfrm>
            </p:grpSpPr>
            <p:sp>
              <p:nvSpPr>
                <p:cNvPr id="68" name="Hình chữ nhật: Góc Tròn 12">
                  <a:extLst>
                    <a:ext uri="{FF2B5EF4-FFF2-40B4-BE49-F238E27FC236}">
                      <a16:creationId xmlns:a16="http://schemas.microsoft.com/office/drawing/2014/main" xmlns="" id="{87824B27-F38E-1D52-B917-2628BA2C986D}"/>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69" name="Hình chữ nhật: Góc Tròn 12">
                  <a:extLst>
                    <a:ext uri="{FF2B5EF4-FFF2-40B4-BE49-F238E27FC236}">
                      <a16:creationId xmlns:a16="http://schemas.microsoft.com/office/drawing/2014/main" xmlns="" id="{25FB2ED0-1835-B75F-C844-04560AF0397F}"/>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70" name="Nhóm 53">
                  <a:extLst>
                    <a:ext uri="{FF2B5EF4-FFF2-40B4-BE49-F238E27FC236}">
                      <a16:creationId xmlns:a16="http://schemas.microsoft.com/office/drawing/2014/main" xmlns="" id="{039A9FEC-2D00-00B5-5006-3F90F2BBE0A4}"/>
                    </a:ext>
                  </a:extLst>
                </p:cNvPr>
                <p:cNvGrpSpPr/>
                <p:nvPr/>
              </p:nvGrpSpPr>
              <p:grpSpPr>
                <a:xfrm>
                  <a:off x="1871779" y="3690935"/>
                  <a:ext cx="3702231" cy="1252129"/>
                  <a:chOff x="1698250" y="2022284"/>
                  <a:chExt cx="3702231" cy="1252129"/>
                </a:xfrm>
              </p:grpSpPr>
              <p:sp>
                <p:nvSpPr>
                  <p:cNvPr id="71" name="Hộp Văn bản 54">
                    <a:extLst>
                      <a:ext uri="{FF2B5EF4-FFF2-40B4-BE49-F238E27FC236}">
                        <a16:creationId xmlns:a16="http://schemas.microsoft.com/office/drawing/2014/main" xmlns="" id="{DECA681A-6E30-E29B-32F5-939BBE44C835}"/>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72" name="Hộp Văn bản 55">
                    <a:extLst>
                      <a:ext uri="{FF2B5EF4-FFF2-40B4-BE49-F238E27FC236}">
                        <a16:creationId xmlns:a16="http://schemas.microsoft.com/office/drawing/2014/main" xmlns="" id="{2E96B53F-0196-5A7A-7DB9-B8242F81FBA4}"/>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73" name="Hộp Văn bản 56">
                    <a:extLst>
                      <a:ext uri="{FF2B5EF4-FFF2-40B4-BE49-F238E27FC236}">
                        <a16:creationId xmlns:a16="http://schemas.microsoft.com/office/drawing/2014/main" xmlns="" id="{899137C8-1521-46B7-DAA9-BAACA474D06E}"/>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67" name="Hộp Văn bản 50">
                <a:extLst>
                  <a:ext uri="{FF2B5EF4-FFF2-40B4-BE49-F238E27FC236}">
                    <a16:creationId xmlns:a16="http://schemas.microsoft.com/office/drawing/2014/main" xmlns="" id="{37383F88-00E8-8EA9-E810-0F5CCFDD07D5}"/>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45" name="Nhóm 28">
              <a:extLst>
                <a:ext uri="{FF2B5EF4-FFF2-40B4-BE49-F238E27FC236}">
                  <a16:creationId xmlns:a16="http://schemas.microsoft.com/office/drawing/2014/main" xmlns="" id="{37D6BDDE-694F-7CDE-0243-15D3E7C8A858}"/>
                </a:ext>
              </a:extLst>
            </p:cNvPr>
            <p:cNvGrpSpPr/>
            <p:nvPr/>
          </p:nvGrpSpPr>
          <p:grpSpPr>
            <a:xfrm>
              <a:off x="1451675" y="780445"/>
              <a:ext cx="495116" cy="556163"/>
              <a:chOff x="1357497" y="832266"/>
              <a:chExt cx="656208" cy="847339"/>
            </a:xfrm>
          </p:grpSpPr>
          <p:grpSp>
            <p:nvGrpSpPr>
              <p:cNvPr id="60" name="Nhóm 43">
                <a:extLst>
                  <a:ext uri="{FF2B5EF4-FFF2-40B4-BE49-F238E27FC236}">
                    <a16:creationId xmlns:a16="http://schemas.microsoft.com/office/drawing/2014/main" xmlns="" id="{0E675BD9-1358-7665-5092-3E9A1B7292A3}"/>
                  </a:ext>
                </a:extLst>
              </p:cNvPr>
              <p:cNvGrpSpPr/>
              <p:nvPr/>
            </p:nvGrpSpPr>
            <p:grpSpPr>
              <a:xfrm>
                <a:off x="1357497" y="916633"/>
                <a:ext cx="607120" cy="762972"/>
                <a:chOff x="4234875" y="1979179"/>
                <a:chExt cx="607120" cy="762972"/>
              </a:xfrm>
            </p:grpSpPr>
            <p:grpSp>
              <p:nvGrpSpPr>
                <p:cNvPr id="62" name="Nhóm 45">
                  <a:extLst>
                    <a:ext uri="{FF2B5EF4-FFF2-40B4-BE49-F238E27FC236}">
                      <a16:creationId xmlns:a16="http://schemas.microsoft.com/office/drawing/2014/main" xmlns="" id="{95A75087-B3F3-F2A8-6176-23A3A7DD68FB}"/>
                    </a:ext>
                  </a:extLst>
                </p:cNvPr>
                <p:cNvGrpSpPr/>
                <p:nvPr/>
              </p:nvGrpSpPr>
              <p:grpSpPr>
                <a:xfrm>
                  <a:off x="4234875" y="1979179"/>
                  <a:ext cx="607120" cy="577549"/>
                  <a:chOff x="4297137" y="1963045"/>
                  <a:chExt cx="607120" cy="577549"/>
                </a:xfrm>
              </p:grpSpPr>
              <p:sp>
                <p:nvSpPr>
                  <p:cNvPr id="64" name="Hình Bầu dục 47">
                    <a:extLst>
                      <a:ext uri="{FF2B5EF4-FFF2-40B4-BE49-F238E27FC236}">
                        <a16:creationId xmlns:a16="http://schemas.microsoft.com/office/drawing/2014/main" xmlns="" id="{1AF9C82A-85E3-352A-0269-B02D078CF79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65" name="Hình Bầu dục 48">
                    <a:extLst>
                      <a:ext uri="{FF2B5EF4-FFF2-40B4-BE49-F238E27FC236}">
                        <a16:creationId xmlns:a16="http://schemas.microsoft.com/office/drawing/2014/main" xmlns="" id="{DD44DE32-BC4D-33B8-8111-571011FB24C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63" name="Hộp Văn bản 46">
                  <a:extLst>
                    <a:ext uri="{FF2B5EF4-FFF2-40B4-BE49-F238E27FC236}">
                      <a16:creationId xmlns:a16="http://schemas.microsoft.com/office/drawing/2014/main" xmlns="" id="{DBC33D0D-BFD8-7A8E-5A18-E86C159013D1}"/>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61" name="Hình ảnh 44" descr="Ảnh có chứa đồng hồ, tối&#10;&#10;Mô tả được tạo tự động">
                <a:extLst>
                  <a:ext uri="{FF2B5EF4-FFF2-40B4-BE49-F238E27FC236}">
                    <a16:creationId xmlns:a16="http://schemas.microsoft.com/office/drawing/2014/main" xmlns="" id="{DED40227-711A-0E1A-0F08-45252D26F569}"/>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6" name="Nhóm 29">
              <a:extLst>
                <a:ext uri="{FF2B5EF4-FFF2-40B4-BE49-F238E27FC236}">
                  <a16:creationId xmlns:a16="http://schemas.microsoft.com/office/drawing/2014/main" xmlns="" id="{1D4032E5-8DC0-A057-CD2F-D583C04D5235}"/>
                </a:ext>
              </a:extLst>
            </p:cNvPr>
            <p:cNvGrpSpPr/>
            <p:nvPr/>
          </p:nvGrpSpPr>
          <p:grpSpPr>
            <a:xfrm>
              <a:off x="1425586" y="1227510"/>
              <a:ext cx="495116" cy="556163"/>
              <a:chOff x="1357497" y="832266"/>
              <a:chExt cx="656208" cy="847339"/>
            </a:xfrm>
          </p:grpSpPr>
          <p:grpSp>
            <p:nvGrpSpPr>
              <p:cNvPr id="54" name="Nhóm 37">
                <a:extLst>
                  <a:ext uri="{FF2B5EF4-FFF2-40B4-BE49-F238E27FC236}">
                    <a16:creationId xmlns:a16="http://schemas.microsoft.com/office/drawing/2014/main" xmlns="" id="{83B777E1-B852-F72D-3A57-2E575BD4518A}"/>
                  </a:ext>
                </a:extLst>
              </p:cNvPr>
              <p:cNvGrpSpPr/>
              <p:nvPr/>
            </p:nvGrpSpPr>
            <p:grpSpPr>
              <a:xfrm>
                <a:off x="1357497" y="916633"/>
                <a:ext cx="607120" cy="762972"/>
                <a:chOff x="4234875" y="1979179"/>
                <a:chExt cx="607120" cy="762972"/>
              </a:xfrm>
            </p:grpSpPr>
            <p:grpSp>
              <p:nvGrpSpPr>
                <p:cNvPr id="56" name="Nhóm 39">
                  <a:extLst>
                    <a:ext uri="{FF2B5EF4-FFF2-40B4-BE49-F238E27FC236}">
                      <a16:creationId xmlns:a16="http://schemas.microsoft.com/office/drawing/2014/main" xmlns="" id="{270722DF-031E-E9F4-463B-D3CCB36308F1}"/>
                    </a:ext>
                  </a:extLst>
                </p:cNvPr>
                <p:cNvGrpSpPr/>
                <p:nvPr/>
              </p:nvGrpSpPr>
              <p:grpSpPr>
                <a:xfrm>
                  <a:off x="4234875" y="1979179"/>
                  <a:ext cx="607120" cy="577549"/>
                  <a:chOff x="4297137" y="1963045"/>
                  <a:chExt cx="607120" cy="577549"/>
                </a:xfrm>
              </p:grpSpPr>
              <p:sp>
                <p:nvSpPr>
                  <p:cNvPr id="58" name="Hình Bầu dục 41">
                    <a:extLst>
                      <a:ext uri="{FF2B5EF4-FFF2-40B4-BE49-F238E27FC236}">
                        <a16:creationId xmlns:a16="http://schemas.microsoft.com/office/drawing/2014/main" xmlns="" id="{D717F559-62AA-59D2-1401-A389AFA19F46}"/>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9" name="Hình Bầu dục 42">
                    <a:extLst>
                      <a:ext uri="{FF2B5EF4-FFF2-40B4-BE49-F238E27FC236}">
                        <a16:creationId xmlns:a16="http://schemas.microsoft.com/office/drawing/2014/main" xmlns="" id="{C4F7B34A-E848-B13F-E8F3-5A4C6AE1C4B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7" name="Hộp Văn bản 40">
                  <a:extLst>
                    <a:ext uri="{FF2B5EF4-FFF2-40B4-BE49-F238E27FC236}">
                      <a16:creationId xmlns:a16="http://schemas.microsoft.com/office/drawing/2014/main" xmlns="" id="{3CB0E321-10E0-78F2-D6E8-F6B114D1AA5A}"/>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55" name="Hình ảnh 38" descr="Ảnh có chứa đồng hồ, tối&#10;&#10;Mô tả được tạo tự động">
                <a:extLst>
                  <a:ext uri="{FF2B5EF4-FFF2-40B4-BE49-F238E27FC236}">
                    <a16:creationId xmlns:a16="http://schemas.microsoft.com/office/drawing/2014/main" xmlns="" id="{4FC4C172-899F-B205-A14B-59358C3676C2}"/>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7" name="Nhóm 30">
              <a:extLst>
                <a:ext uri="{FF2B5EF4-FFF2-40B4-BE49-F238E27FC236}">
                  <a16:creationId xmlns:a16="http://schemas.microsoft.com/office/drawing/2014/main" xmlns="" id="{7561F817-DD80-1F25-5955-BCAD0EF4526F}"/>
                </a:ext>
              </a:extLst>
            </p:cNvPr>
            <p:cNvGrpSpPr/>
            <p:nvPr/>
          </p:nvGrpSpPr>
          <p:grpSpPr>
            <a:xfrm>
              <a:off x="1411504" y="1707605"/>
              <a:ext cx="495116" cy="556163"/>
              <a:chOff x="1357497" y="832266"/>
              <a:chExt cx="656208" cy="847339"/>
            </a:xfrm>
          </p:grpSpPr>
          <p:grpSp>
            <p:nvGrpSpPr>
              <p:cNvPr id="48" name="Nhóm 31">
                <a:extLst>
                  <a:ext uri="{FF2B5EF4-FFF2-40B4-BE49-F238E27FC236}">
                    <a16:creationId xmlns:a16="http://schemas.microsoft.com/office/drawing/2014/main" xmlns="" id="{07FD846E-FF2D-10EE-738E-2BB6C610FAAE}"/>
                  </a:ext>
                </a:extLst>
              </p:cNvPr>
              <p:cNvGrpSpPr/>
              <p:nvPr/>
            </p:nvGrpSpPr>
            <p:grpSpPr>
              <a:xfrm>
                <a:off x="1357497" y="916633"/>
                <a:ext cx="607120" cy="762972"/>
                <a:chOff x="4234875" y="1979179"/>
                <a:chExt cx="607120" cy="762972"/>
              </a:xfrm>
            </p:grpSpPr>
            <p:grpSp>
              <p:nvGrpSpPr>
                <p:cNvPr id="50" name="Nhóm 33">
                  <a:extLst>
                    <a:ext uri="{FF2B5EF4-FFF2-40B4-BE49-F238E27FC236}">
                      <a16:creationId xmlns:a16="http://schemas.microsoft.com/office/drawing/2014/main" xmlns="" id="{0AEF5969-5053-F0B7-88A1-6EF5EF433571}"/>
                    </a:ext>
                  </a:extLst>
                </p:cNvPr>
                <p:cNvGrpSpPr/>
                <p:nvPr/>
              </p:nvGrpSpPr>
              <p:grpSpPr>
                <a:xfrm>
                  <a:off x="4234875" y="1979179"/>
                  <a:ext cx="607120" cy="577549"/>
                  <a:chOff x="4297137" y="1963045"/>
                  <a:chExt cx="607120" cy="577549"/>
                </a:xfrm>
              </p:grpSpPr>
              <p:sp>
                <p:nvSpPr>
                  <p:cNvPr id="52" name="Hình Bầu dục 35">
                    <a:extLst>
                      <a:ext uri="{FF2B5EF4-FFF2-40B4-BE49-F238E27FC236}">
                        <a16:creationId xmlns:a16="http://schemas.microsoft.com/office/drawing/2014/main" xmlns="" id="{1CDC968B-FFE7-F46B-BCEE-2627527B887B}"/>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3" name="Hình Bầu dục 36">
                    <a:extLst>
                      <a:ext uri="{FF2B5EF4-FFF2-40B4-BE49-F238E27FC236}">
                        <a16:creationId xmlns:a16="http://schemas.microsoft.com/office/drawing/2014/main" xmlns="" id="{64F5E138-2F44-6654-7E4F-E334036EAB2F}"/>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1" name="Hộp Văn bản 34">
                  <a:extLst>
                    <a:ext uri="{FF2B5EF4-FFF2-40B4-BE49-F238E27FC236}">
                      <a16:creationId xmlns:a16="http://schemas.microsoft.com/office/drawing/2014/main" xmlns="" id="{E0CDDFB4-BFD6-9620-316A-65EC315FEBDB}"/>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49" name="Hình ảnh 32" descr="Ảnh có chứa đồng hồ, tối&#10;&#10;Mô tả được tạo tự động">
                <a:extLst>
                  <a:ext uri="{FF2B5EF4-FFF2-40B4-BE49-F238E27FC236}">
                    <a16:creationId xmlns:a16="http://schemas.microsoft.com/office/drawing/2014/main" xmlns="" id="{30EEDAEC-DC64-CDBB-02ED-783E020B4433}"/>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spTree>
    <p:custDataLst>
      <p:tags r:id="rId1"/>
    </p:custDataLst>
    <p:extLst>
      <p:ext uri="{BB962C8B-B14F-4D97-AF65-F5344CB8AC3E}">
        <p14:creationId xmlns:p14="http://schemas.microsoft.com/office/powerpoint/2010/main" val="3628758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0-#ppt_w/2"/>
                                          </p:val>
                                        </p:tav>
                                        <p:tav tm="100000">
                                          <p:val>
                                            <p:strVal val="#ppt_x"/>
                                          </p:val>
                                        </p:tav>
                                      </p:tavLst>
                                    </p:anim>
                                    <p:anim calcmode="lin" valueType="num">
                                      <p:cBhvr additive="base">
                                        <p:cTn id="16" dur="500" fill="hold"/>
                                        <p:tgtEl>
                                          <p:spTgt spid="43"/>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6">
            <a:extLst>
              <a:ext uri="{FF2B5EF4-FFF2-40B4-BE49-F238E27FC236}">
                <a16:creationId xmlns:a16="http://schemas.microsoft.com/office/drawing/2014/main" xmlns="" id="{B52B7957-F007-8CB3-C825-EEE8B7F1D1E5}"/>
              </a:ext>
            </a:extLst>
          </p:cNvPr>
          <p:cNvGrpSpPr/>
          <p:nvPr/>
        </p:nvGrpSpPr>
        <p:grpSpPr>
          <a:xfrm>
            <a:off x="1240969" y="2047622"/>
            <a:ext cx="7540883" cy="3711007"/>
            <a:chOff x="3172847" y="2326844"/>
            <a:chExt cx="5592087" cy="2530571"/>
          </a:xfrm>
        </p:grpSpPr>
        <p:grpSp>
          <p:nvGrpSpPr>
            <p:cNvPr id="5" name="Nhóm 7">
              <a:extLst>
                <a:ext uri="{FF2B5EF4-FFF2-40B4-BE49-F238E27FC236}">
                  <a16:creationId xmlns:a16="http://schemas.microsoft.com/office/drawing/2014/main" xmlns="" id="{8AEF3C0B-9A1F-D1E3-48A1-D4589BF97143}"/>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xmlns="" id="{9C7ADE99-6265-E46B-ECC2-1E0AFDDDFC13}"/>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xmlns="" id="{EAAB5FBD-03D8-2783-6254-E93044FB606E}"/>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xmlns="" id="{40D80395-C428-75B9-F07C-DF87C10B7033}"/>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a16="http://schemas.microsoft.com/office/drawing/2014/main" xmlns="" id="{9484EB21-6683-AF1C-878E-801453C47A8F}"/>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a16="http://schemas.microsoft.com/office/drawing/2014/main" xmlns="" id="{563EB973-D2D4-E6A5-DEDE-5446A5EDB9DF}"/>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xmlns="" id="{DD980886-029E-EC6B-D925-A0E0CCD767AE}"/>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a16="http://schemas.microsoft.com/office/drawing/2014/main" xmlns="" id="{0EB82A96-2C57-9CB7-FC2C-4EE5E49F45B8}"/>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to, </a:t>
                    </a:r>
                    <a:r>
                      <a:rPr lang="en-US" sz="3200" b="1" kern="0" dirty="0" err="1">
                        <a:solidFill>
                          <a:srgbClr val="9BCA40"/>
                        </a:solidFill>
                        <a:latin typeface="Calibri"/>
                        <a:cs typeface="Arial"/>
                        <a:sym typeface="Arial"/>
                      </a:rPr>
                      <a:t>rõ</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a16="http://schemas.microsoft.com/office/drawing/2014/main" xmlns="" id="{95C92668-E97A-AACE-A454-E256F036E4C7}"/>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a16="http://schemas.microsoft.com/office/drawing/2014/main" xmlns="" id="{E852F943-EEC3-2B0F-B679-0EFB099E8897}"/>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xmlns="" id="{E4839BEF-D0D1-F9C1-A985-8A7131DAB829}"/>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xmlns="" id="{38B75C73-8302-6E7F-54DB-E22F9F5E8C92}"/>
                  </a:ext>
                </a:extLst>
              </p:cNvPr>
              <p:cNvPicPr>
                <a:picLocks noChangeAspect="1"/>
              </p:cNvPicPr>
              <p:nvPr/>
            </p:nvPicPr>
            <p:blipFill rotWithShape="1">
              <a:blip r:embed="rId2"/>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xmlns="" id="{980E4250-4ED6-94D6-880F-C9E277D5B8BC}"/>
                  </a:ext>
                </a:extLst>
              </p:cNvPr>
              <p:cNvPicPr>
                <a:picLocks noChangeAspect="1"/>
              </p:cNvPicPr>
              <p:nvPr/>
            </p:nvPicPr>
            <p:blipFill rotWithShape="1">
              <a:blip r:embed="rId2"/>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xmlns="" id="{76D76E53-D90D-6BAD-373A-02B09482272D}"/>
                  </a:ext>
                </a:extLst>
              </p:cNvPr>
              <p:cNvPicPr>
                <a:picLocks noChangeAspect="1"/>
              </p:cNvPicPr>
              <p:nvPr/>
            </p:nvPicPr>
            <p:blipFill rotWithShape="1">
              <a:blip r:embed="rId2"/>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xmlns="" id="{8A1AD6FD-6CCC-0C56-DDE9-764EFB7E996F}"/>
                  </a:ext>
                </a:extLst>
              </p:cNvPr>
              <p:cNvPicPr>
                <a:picLocks noChangeAspect="1"/>
              </p:cNvPicPr>
              <p:nvPr/>
            </p:nvPicPr>
            <p:blipFill rotWithShape="1">
              <a:blip r:embed="rId2"/>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xmlns="" id="{335DE259-EF3C-B97D-3857-EBA7E0D62A22}"/>
                  </a:ext>
                </a:extLst>
              </p:cNvPr>
              <p:cNvPicPr>
                <a:picLocks noChangeAspect="1"/>
              </p:cNvPicPr>
              <p:nvPr/>
            </p:nvPicPr>
            <p:blipFill rotWithShape="1">
              <a:blip r:embed="rId2"/>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xmlns="" id="{789F8435-3F67-46B1-DE30-A770AFC7A416}"/>
                  </a:ext>
                </a:extLst>
              </p:cNvPr>
              <p:cNvPicPr>
                <a:picLocks noChangeAspect="1"/>
              </p:cNvPicPr>
              <p:nvPr/>
            </p:nvPicPr>
            <p:blipFill rotWithShape="1">
              <a:blip r:embed="rId2"/>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xmlns="" id="{E2417618-9F68-11C6-ADC4-912D5AE4AB93}"/>
                  </a:ext>
                </a:extLst>
              </p:cNvPr>
              <p:cNvPicPr>
                <a:picLocks noChangeAspect="1"/>
              </p:cNvPicPr>
              <p:nvPr/>
            </p:nvPicPr>
            <p:blipFill rotWithShape="1">
              <a:blip r:embed="rId2"/>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xmlns="" id="{BF367951-5B35-A3C4-6985-654652F9B4B9}"/>
                  </a:ext>
                </a:extLst>
              </p:cNvPr>
              <p:cNvPicPr>
                <a:picLocks noChangeAspect="1"/>
              </p:cNvPicPr>
              <p:nvPr/>
            </p:nvPicPr>
            <p:blipFill rotWithShape="1">
              <a:blip r:embed="rId2"/>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xmlns="" id="{2D421095-5D05-171D-F1B8-C9582FCD08ED}"/>
                  </a:ext>
                </a:extLst>
              </p:cNvPr>
              <p:cNvPicPr>
                <a:picLocks noChangeAspect="1"/>
              </p:cNvPicPr>
              <p:nvPr/>
            </p:nvPicPr>
            <p:blipFill rotWithShape="1">
              <a:blip r:embed="rId2"/>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xmlns="" id="{F530BAFA-4EA4-0F5E-3D65-3034184824F2}"/>
              </a:ext>
            </a:extLst>
          </p:cNvPr>
          <p:cNvPicPr>
            <a:picLocks noChangeAspect="1"/>
          </p:cNvPicPr>
          <p:nvPr/>
        </p:nvPicPr>
        <p:blipFill>
          <a:blip r:embed="rId3"/>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xmlns="" id="{210B7217-380C-CCD6-9046-4C5D9143128E}"/>
              </a:ext>
            </a:extLst>
          </p:cNvPr>
          <p:cNvGrpSpPr/>
          <p:nvPr/>
        </p:nvGrpSpPr>
        <p:grpSpPr>
          <a:xfrm>
            <a:off x="1869897" y="516065"/>
            <a:ext cx="833323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xmlns="" id="{ED48A51C-80AD-96C0-B596-F3BE8982B7CF}"/>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a16="http://schemas.microsoft.com/office/drawing/2014/main" xmlns="" id="{AE39618B-53B6-F62A-D65E-F7FE434438AA}"/>
                </a:ext>
              </a:extLst>
            </p:cNvPr>
            <p:cNvSpPr txBox="1"/>
            <p:nvPr/>
          </p:nvSpPr>
          <p:spPr>
            <a:xfrm>
              <a:off x="5827116" y="1119830"/>
              <a:ext cx="3710136" cy="462337"/>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libri"/>
                  <a:sym typeface="Arial"/>
                </a:rPr>
                <a:t>Thi</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đọc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trước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lớp</a:t>
              </a:r>
              <a:endParaRPr lang="en-US" sz="4800" b="1" kern="0" dirty="0">
                <a:solidFill>
                  <a:srgbClr val="85A8CE">
                    <a:lumMod val="75000"/>
                  </a:srgbClr>
                </a:solidFill>
                <a:latin typeface="Calibri"/>
                <a:sym typeface="Arial"/>
              </a:endParaRPr>
            </a:p>
          </p:txBody>
        </p:sp>
      </p:grpSp>
    </p:spTree>
    <p:extLst>
      <p:ext uri="{BB962C8B-B14F-4D97-AF65-F5344CB8AC3E}">
        <p14:creationId xmlns:p14="http://schemas.microsoft.com/office/powerpoint/2010/main" val="8051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11058681" cy="6456744"/>
          </a:xfrm>
          <a:prstGeom prst="rect">
            <a:avLst/>
          </a:prstGeom>
        </p:spPr>
      </p:pic>
      <p:pic>
        <p:nvPicPr>
          <p:cNvPr id="11" name="图片 10">
            <a:extLst>
              <a:ext uri="{FF2B5EF4-FFF2-40B4-BE49-F238E27FC236}">
                <a16:creationId xmlns:a16="http://schemas.microsoft.com/office/drawing/2014/main" xmlns=""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7911101" y="2738672"/>
            <a:ext cx="4973493" cy="4119327"/>
          </a:xfrm>
          <a:prstGeom prst="rect">
            <a:avLst/>
          </a:prstGeom>
        </p:spPr>
      </p:pic>
      <p:pic>
        <p:nvPicPr>
          <p:cNvPr id="3" name="Picture 2">
            <a:extLst>
              <a:ext uri="{FF2B5EF4-FFF2-40B4-BE49-F238E27FC236}">
                <a16:creationId xmlns:a16="http://schemas.microsoft.com/office/drawing/2014/main" xmlns="" id="{926CC8D6-BAF9-A965-EFF2-A275A9AACD6B}"/>
              </a:ext>
            </a:extLst>
          </p:cNvPr>
          <p:cNvPicPr>
            <a:picLocks noChangeAspect="1"/>
          </p:cNvPicPr>
          <p:nvPr/>
        </p:nvPicPr>
        <p:blipFill>
          <a:blip r:embed="rId5"/>
          <a:stretch>
            <a:fillRect/>
          </a:stretch>
        </p:blipFill>
        <p:spPr>
          <a:xfrm>
            <a:off x="146365" y="1179106"/>
            <a:ext cx="10022693" cy="2121592"/>
          </a:xfrm>
          <a:prstGeom prst="rect">
            <a:avLst/>
          </a:prstGeom>
        </p:spPr>
      </p:pic>
    </p:spTree>
    <p:custDataLst>
      <p:tags r:id="rId1"/>
    </p:custDataLst>
    <p:extLst>
      <p:ext uri="{BB962C8B-B14F-4D97-AF65-F5344CB8AC3E}">
        <p14:creationId xmlns:p14="http://schemas.microsoft.com/office/powerpoint/2010/main" val="664587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xmlns="" id="{6D600531-C213-79B6-FC13-F19B880D7F34}"/>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xmlns="" id="{B068B431-2EDA-0996-6B68-26E0C6D6681C}"/>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xmlns="" id="{ACF1036F-22D1-9EF5-868D-60FE34616081}"/>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xmlns="" id="{03857438-7851-3972-8385-9DA28DBEB54D}"/>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xmlns="" id="{0B5CF4E1-8767-D9FE-37D6-BA9F3C5DD12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xmlns="" id="{10831D9B-4DA7-3D0A-0D69-30021CA22A2D}"/>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xmlns="" id="{B0885A91-2DB6-BE1F-CF0D-6295AAAA896A}"/>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xmlns="" id="{E0172658-8D36-F43D-1315-CA800AC15837}"/>
                </a:ext>
              </a:extLst>
            </p:cNvPr>
            <p:cNvSpPr txBox="1">
              <a:spLocks/>
            </p:cNvSpPr>
            <p:nvPr/>
          </p:nvSpPr>
          <p:spPr>
            <a:xfrm>
              <a:off x="1508401" y="3326798"/>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1.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Tìm trong bài thơ những từ ngữ chỉ màu sắc của mỗi sự vật dưới đây:</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a:extLst>
              <a:ext uri="{FF2B5EF4-FFF2-40B4-BE49-F238E27FC236}">
                <a16:creationId xmlns:a16="http://schemas.microsoft.com/office/drawing/2014/main" xmlns="" id="{744C7DF4-6D08-238A-9A91-4BBEECCABB9C}"/>
              </a:ext>
            </a:extLst>
          </p:cNvPr>
          <p:cNvPicPr>
            <a:picLocks noChangeAspect="1"/>
          </p:cNvPicPr>
          <p:nvPr/>
        </p:nvPicPr>
        <p:blipFill>
          <a:blip r:embed="rId4"/>
          <a:stretch>
            <a:fillRect/>
          </a:stretch>
        </p:blipFill>
        <p:spPr>
          <a:xfrm>
            <a:off x="1335908" y="3061538"/>
            <a:ext cx="9154007" cy="993561"/>
          </a:xfrm>
          <a:prstGeom prst="rect">
            <a:avLst/>
          </a:prstGeom>
        </p:spPr>
      </p:pic>
    </p:spTree>
    <p:custDataLst>
      <p:tags r:id="rId1"/>
    </p:custDataLst>
    <p:extLst>
      <p:ext uri="{BB962C8B-B14F-4D97-AF65-F5344CB8AC3E}">
        <p14:creationId xmlns:p14="http://schemas.microsoft.com/office/powerpoint/2010/main" val="1012260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CB6F87-585D-4D3E-0BB5-4308537477A8}"/>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3" name="Picture 2">
            <a:extLst>
              <a:ext uri="{FF2B5EF4-FFF2-40B4-BE49-F238E27FC236}">
                <a16:creationId xmlns:a16="http://schemas.microsoft.com/office/drawing/2014/main" xmlns="" id="{4CCCF813-A43F-06B3-BA84-A446B98A5B8F}"/>
              </a:ext>
            </a:extLst>
          </p:cNvPr>
          <p:cNvPicPr>
            <a:picLocks noChangeAspect="1"/>
          </p:cNvPicPr>
          <p:nvPr/>
        </p:nvPicPr>
        <p:blipFill>
          <a:blip r:embed="rId3"/>
          <a:stretch>
            <a:fillRect/>
          </a:stretch>
        </p:blipFill>
        <p:spPr>
          <a:xfrm>
            <a:off x="4592865" y="337524"/>
            <a:ext cx="2072820" cy="963251"/>
          </a:xfrm>
          <a:prstGeom prst="rect">
            <a:avLst/>
          </a:prstGeom>
        </p:spPr>
      </p:pic>
      <p:sp>
        <p:nvSpPr>
          <p:cNvPr id="4" name="TextBox 3">
            <a:extLst>
              <a:ext uri="{FF2B5EF4-FFF2-40B4-BE49-F238E27FC236}">
                <a16:creationId xmlns:a16="http://schemas.microsoft.com/office/drawing/2014/main" xmlns="" id="{B18C2356-DB2D-D69F-76F8-C37B404E3462}"/>
              </a:ext>
            </a:extLst>
          </p:cNvPr>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cxnSp>
        <p:nvCxnSpPr>
          <p:cNvPr id="19" name="Straight Connector 18">
            <a:extLst>
              <a:ext uri="{FF2B5EF4-FFF2-40B4-BE49-F238E27FC236}">
                <a16:creationId xmlns:a16="http://schemas.microsoft.com/office/drawing/2014/main" xmlns="" id="{357D5CCA-C06F-5919-88F9-80435EBF4243}"/>
              </a:ext>
            </a:extLst>
          </p:cNvPr>
          <p:cNvCxnSpPr/>
          <p:nvPr/>
        </p:nvCxnSpPr>
        <p:spPr>
          <a:xfrm>
            <a:off x="2547991" y="1500026"/>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CD32D1D-BC8C-1366-062F-B443D6C6E3E3}"/>
              </a:ext>
            </a:extLst>
          </p:cNvPr>
          <p:cNvCxnSpPr>
            <a:cxnSpLocks/>
          </p:cNvCxnSpPr>
          <p:nvPr/>
        </p:nvCxnSpPr>
        <p:spPr>
          <a:xfrm>
            <a:off x="791110" y="1510301"/>
            <a:ext cx="10993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B9779737-0834-C6AA-F588-E7EAA2243EE9}"/>
              </a:ext>
            </a:extLst>
          </p:cNvPr>
          <p:cNvCxnSpPr>
            <a:cxnSpLocks/>
          </p:cNvCxnSpPr>
          <p:nvPr/>
        </p:nvCxnSpPr>
        <p:spPr>
          <a:xfrm>
            <a:off x="2640459" y="2239765"/>
            <a:ext cx="9143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26734A7-1215-7A01-ED14-A5E29DE0CE63}"/>
              </a:ext>
            </a:extLst>
          </p:cNvPr>
          <p:cNvCxnSpPr/>
          <p:nvPr/>
        </p:nvCxnSpPr>
        <p:spPr>
          <a:xfrm>
            <a:off x="1407560" y="2208943"/>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960E038A-7609-B284-27DF-12F761D09A02}"/>
              </a:ext>
            </a:extLst>
          </p:cNvPr>
          <p:cNvCxnSpPr>
            <a:cxnSpLocks/>
          </p:cNvCxnSpPr>
          <p:nvPr/>
        </p:nvCxnSpPr>
        <p:spPr>
          <a:xfrm>
            <a:off x="1304818" y="3688421"/>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B70EAA43-F20E-4AC8-E004-301243D3536C}"/>
              </a:ext>
            </a:extLst>
          </p:cNvPr>
          <p:cNvCxnSpPr>
            <a:cxnSpLocks/>
          </p:cNvCxnSpPr>
          <p:nvPr/>
        </p:nvCxnSpPr>
        <p:spPr>
          <a:xfrm>
            <a:off x="1993187" y="3678147"/>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49AE0A31-90C1-43B7-B7B1-5909A33A14C6}"/>
              </a:ext>
            </a:extLst>
          </p:cNvPr>
          <p:cNvCxnSpPr>
            <a:cxnSpLocks/>
          </p:cNvCxnSpPr>
          <p:nvPr/>
        </p:nvCxnSpPr>
        <p:spPr>
          <a:xfrm>
            <a:off x="1438383" y="5496673"/>
            <a:ext cx="1263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E2AD2CC3-7EAA-BAE8-EFDC-960BBA305AC0}"/>
              </a:ext>
            </a:extLst>
          </p:cNvPr>
          <p:cNvCxnSpPr>
            <a:cxnSpLocks/>
          </p:cNvCxnSpPr>
          <p:nvPr/>
        </p:nvCxnSpPr>
        <p:spPr>
          <a:xfrm>
            <a:off x="2434976" y="5147352"/>
            <a:ext cx="4417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285287D1-1A75-00E1-BEA5-A5796381CDEF}"/>
              </a:ext>
            </a:extLst>
          </p:cNvPr>
          <p:cNvCxnSpPr>
            <a:cxnSpLocks/>
          </p:cNvCxnSpPr>
          <p:nvPr/>
        </p:nvCxnSpPr>
        <p:spPr>
          <a:xfrm>
            <a:off x="5609691" y="1777428"/>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86358B57-4C4D-24AB-EF0D-275DE9E4FC8F}"/>
              </a:ext>
            </a:extLst>
          </p:cNvPr>
          <p:cNvCxnSpPr>
            <a:cxnSpLocks/>
          </p:cNvCxnSpPr>
          <p:nvPr/>
        </p:nvCxnSpPr>
        <p:spPr>
          <a:xfrm>
            <a:off x="5270644" y="1438381"/>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FDF76DC8-49BF-93CA-4FB2-486E028BF868}"/>
              </a:ext>
            </a:extLst>
          </p:cNvPr>
          <p:cNvCxnSpPr>
            <a:cxnSpLocks/>
          </p:cNvCxnSpPr>
          <p:nvPr/>
        </p:nvCxnSpPr>
        <p:spPr>
          <a:xfrm>
            <a:off x="6030931" y="2167846"/>
            <a:ext cx="5794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014FF560-D2E2-855C-698E-F85ACA72F6CB}"/>
              </a:ext>
            </a:extLst>
          </p:cNvPr>
          <p:cNvCxnSpPr>
            <a:cxnSpLocks/>
          </p:cNvCxnSpPr>
          <p:nvPr/>
        </p:nvCxnSpPr>
        <p:spPr>
          <a:xfrm>
            <a:off x="7284378" y="2157571"/>
            <a:ext cx="11609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1875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down)">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xmlns="" id="{4A578381-0B60-4350-8E21-6E32DE1AEF3F}"/>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xmlns="" id="{76A4511A-4FBF-B479-6F21-5CD58991004B}"/>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xmlns="" id="{A700FCA6-97D9-17C9-AE12-34DEEC39FABD}"/>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xmlns="" id="{F89BDAFC-06ED-405E-D948-E31BF7C4AFDD}"/>
              </a:ext>
            </a:extLst>
          </p:cNvPr>
          <p:cNvGrpSpPr/>
          <p:nvPr/>
        </p:nvGrpSpPr>
        <p:grpSpPr>
          <a:xfrm>
            <a:off x="708749" y="1331806"/>
            <a:ext cx="10671262" cy="1397946"/>
            <a:chOff x="892407" y="3197816"/>
            <a:chExt cx="8003446" cy="1604985"/>
          </a:xfrm>
        </p:grpSpPr>
        <p:grpSp>
          <p:nvGrpSpPr>
            <p:cNvPr id="14" name="Nhóm 50">
              <a:extLst>
                <a:ext uri="{FF2B5EF4-FFF2-40B4-BE49-F238E27FC236}">
                  <a16:creationId xmlns:a16="http://schemas.microsoft.com/office/drawing/2014/main" xmlns="" id="{68B9428A-5D7A-3938-2657-08D507B85000}"/>
                </a:ext>
              </a:extLst>
            </p:cNvPr>
            <p:cNvGrpSpPr/>
            <p:nvPr/>
          </p:nvGrpSpPr>
          <p:grpSpPr>
            <a:xfrm flipH="1">
              <a:off x="892407" y="3197816"/>
              <a:ext cx="8003446" cy="1604985"/>
              <a:chOff x="320222" y="1316901"/>
              <a:chExt cx="7306499" cy="1604985"/>
            </a:xfrm>
          </p:grpSpPr>
          <p:sp>
            <p:nvSpPr>
              <p:cNvPr id="16" name="Hình chữ nhật: Góc Tròn 52">
                <a:extLst>
                  <a:ext uri="{FF2B5EF4-FFF2-40B4-BE49-F238E27FC236}">
                    <a16:creationId xmlns:a16="http://schemas.microsoft.com/office/drawing/2014/main" xmlns="" id="{121A1619-F5D6-879E-540A-0FB0C6A6C4E7}"/>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7" name="Hình chữ nhật: Góc Tròn 53">
                <a:extLst>
                  <a:ext uri="{FF2B5EF4-FFF2-40B4-BE49-F238E27FC236}">
                    <a16:creationId xmlns:a16="http://schemas.microsoft.com/office/drawing/2014/main" xmlns="" id="{978AD2E8-E375-5640-B3EF-D82CE92CD03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5" name="Google Shape;1768;p26">
              <a:extLst>
                <a:ext uri="{FF2B5EF4-FFF2-40B4-BE49-F238E27FC236}">
                  <a16:creationId xmlns:a16="http://schemas.microsoft.com/office/drawing/2014/main" xmlns="" id="{D618804F-0577-4AE5-7AB8-3829DAB26273}"/>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2.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Các khổ thơ 2,3,4 nói về màu sắc của các cảnh vật ở những thời điểm nào?</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0" name="TextBox 19">
            <a:extLst>
              <a:ext uri="{FF2B5EF4-FFF2-40B4-BE49-F238E27FC236}">
                <a16:creationId xmlns:a16="http://schemas.microsoft.com/office/drawing/2014/main" xmlns="" id="{701C5ABF-3F7F-4DE5-21CE-43073A7CB721}"/>
              </a:ext>
            </a:extLst>
          </p:cNvPr>
          <p:cNvSpPr txBox="1"/>
          <p:nvPr/>
        </p:nvSpPr>
        <p:spPr>
          <a:xfrm>
            <a:off x="860461" y="2924881"/>
            <a:ext cx="609771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endParaRPr lang="en-US" sz="2400" dirty="0"/>
          </a:p>
        </p:txBody>
      </p:sp>
      <p:sp>
        <p:nvSpPr>
          <p:cNvPr id="21" name="TextBox 20">
            <a:extLst>
              <a:ext uri="{FF2B5EF4-FFF2-40B4-BE49-F238E27FC236}">
                <a16:creationId xmlns:a16="http://schemas.microsoft.com/office/drawing/2014/main" xmlns="" id="{F986A51C-4D31-B25E-EA2C-6335B3FAF060}"/>
              </a:ext>
            </a:extLst>
          </p:cNvPr>
          <p:cNvSpPr txBox="1"/>
          <p:nvPr/>
        </p:nvSpPr>
        <p:spPr>
          <a:xfrm>
            <a:off x="6624263" y="2873510"/>
            <a:ext cx="609771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p:txBody>
      </p:sp>
      <p:cxnSp>
        <p:nvCxnSpPr>
          <p:cNvPr id="22" name="Straight Connector 21">
            <a:extLst>
              <a:ext uri="{FF2B5EF4-FFF2-40B4-BE49-F238E27FC236}">
                <a16:creationId xmlns:a16="http://schemas.microsoft.com/office/drawing/2014/main" xmlns="" id="{E76892E4-51F4-B477-C9C3-5DCD95CD8CFF}"/>
              </a:ext>
            </a:extLst>
          </p:cNvPr>
          <p:cNvCxnSpPr>
            <a:cxnSpLocks/>
          </p:cNvCxnSpPr>
          <p:nvPr/>
        </p:nvCxnSpPr>
        <p:spPr>
          <a:xfrm>
            <a:off x="976044" y="3318553"/>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xmlns="" id="{8E83A00F-0EC2-3F60-CB44-5DEE6A84564D}"/>
              </a:ext>
            </a:extLst>
          </p:cNvPr>
          <p:cNvSpPr/>
          <p:nvPr/>
        </p:nvSpPr>
        <p:spPr>
          <a:xfrm>
            <a:off x="4397339" y="3082247"/>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sáng</a:t>
            </a:r>
            <a:endParaRPr lang="en-US" sz="2800" dirty="0">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xmlns="" id="{80891056-0DD3-8158-B166-6B09040A6BE6}"/>
              </a:ext>
            </a:extLst>
          </p:cNvPr>
          <p:cNvCxnSpPr>
            <a:cxnSpLocks/>
          </p:cNvCxnSpPr>
          <p:nvPr/>
        </p:nvCxnSpPr>
        <p:spPr>
          <a:xfrm>
            <a:off x="1643865" y="5486400"/>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xmlns="" id="{5CEABB3E-08C1-B257-5F62-558C51491B5E}"/>
              </a:ext>
            </a:extLst>
          </p:cNvPr>
          <p:cNvSpPr/>
          <p:nvPr/>
        </p:nvSpPr>
        <p:spPr>
          <a:xfrm>
            <a:off x="4356242" y="5280916"/>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hoàng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hôn</a:t>
            </a:r>
            <a:endParaRPr lang="en-US" sz="2800" dirty="0">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xmlns="" id="{C776E7E9-9758-FC0C-EA98-5B3BDE571F0D}"/>
              </a:ext>
            </a:extLst>
          </p:cNvPr>
          <p:cNvCxnSpPr>
            <a:cxnSpLocks/>
          </p:cNvCxnSpPr>
          <p:nvPr/>
        </p:nvCxnSpPr>
        <p:spPr>
          <a:xfrm>
            <a:off x="7489861" y="3986373"/>
            <a:ext cx="5753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6FCC98E0-8CF3-237F-766C-4EC6C175B036}"/>
              </a:ext>
            </a:extLst>
          </p:cNvPr>
          <p:cNvSpPr/>
          <p:nvPr/>
        </p:nvSpPr>
        <p:spPr>
          <a:xfrm>
            <a:off x="10037851" y="3143892"/>
            <a:ext cx="1808252"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đêm</a:t>
            </a:r>
            <a:endParaRPr lang="en-US" sz="28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975733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animBg="1"/>
      <p:bldP spid="27"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C5014B71-60E5-4F46-AF93-EA57D350E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20" name="图片 19">
            <a:extLst>
              <a:ext uri="{FF2B5EF4-FFF2-40B4-BE49-F238E27FC236}">
                <a16:creationId xmlns:a16="http://schemas.microsoft.com/office/drawing/2014/main" xmlns="" id="{26372C14-61A5-427E-8270-E91FD09C12E4}"/>
              </a:ext>
            </a:extLst>
          </p:cNvPr>
          <p:cNvPicPr>
            <a:picLocks noChangeAspect="1"/>
          </p:cNvPicPr>
          <p:nvPr/>
        </p:nvPicPr>
        <p:blipFill rotWithShape="1">
          <a:blip r:embed="rId5">
            <a:extLst>
              <a:ext uri="{28A0092B-C50C-407E-A947-70E740481C1C}">
                <a14:useLocalDpi xmlns:a14="http://schemas.microsoft.com/office/drawing/2010/main" val="0"/>
              </a:ext>
            </a:extLst>
          </a:blip>
          <a:srcRect l="12403" t="40950" r="76375" b="41376"/>
          <a:stretch/>
        </p:blipFill>
        <p:spPr>
          <a:xfrm>
            <a:off x="347092" y="5201994"/>
            <a:ext cx="1560681" cy="1382646"/>
          </a:xfrm>
          <a:prstGeom prst="rect">
            <a:avLst/>
          </a:prstGeom>
        </p:spPr>
      </p:pic>
      <p:pic>
        <p:nvPicPr>
          <p:cNvPr id="21" name="图片 20">
            <a:extLst>
              <a:ext uri="{FF2B5EF4-FFF2-40B4-BE49-F238E27FC236}">
                <a16:creationId xmlns:a16="http://schemas.microsoft.com/office/drawing/2014/main" xmlns="" id="{E3E6BA4F-89E1-4B9D-B42F-527AF1A32106}"/>
              </a:ext>
            </a:extLst>
          </p:cNvPr>
          <p:cNvPicPr>
            <a:picLocks noChangeAspect="1"/>
          </p:cNvPicPr>
          <p:nvPr/>
        </p:nvPicPr>
        <p:blipFill rotWithShape="1">
          <a:blip r:embed="rId5">
            <a:extLst>
              <a:ext uri="{28A0092B-C50C-407E-A947-70E740481C1C}">
                <a14:useLocalDpi xmlns:a14="http://schemas.microsoft.com/office/drawing/2010/main" val="0"/>
              </a:ext>
            </a:extLst>
          </a:blip>
          <a:srcRect l="48921" t="36456" r="39857" b="45870"/>
          <a:stretch/>
        </p:blipFill>
        <p:spPr>
          <a:xfrm>
            <a:off x="278275" y="416000"/>
            <a:ext cx="944674" cy="836910"/>
          </a:xfrm>
          <a:prstGeom prst="rect">
            <a:avLst/>
          </a:prstGeom>
        </p:spPr>
      </p:pic>
      <p:pic>
        <p:nvPicPr>
          <p:cNvPr id="3" name="Picture 2">
            <a:extLst>
              <a:ext uri="{FF2B5EF4-FFF2-40B4-BE49-F238E27FC236}">
                <a16:creationId xmlns:a16="http://schemas.microsoft.com/office/drawing/2014/main" xmlns="" id="{4E38FB8E-2DBD-CFC4-886A-A83046CCE57A}"/>
              </a:ext>
            </a:extLst>
          </p:cNvPr>
          <p:cNvPicPr>
            <a:picLocks noChangeAspect="1"/>
          </p:cNvPicPr>
          <p:nvPr/>
        </p:nvPicPr>
        <p:blipFill>
          <a:blip r:embed="rId6"/>
          <a:stretch>
            <a:fillRect/>
          </a:stretch>
        </p:blipFill>
        <p:spPr>
          <a:xfrm>
            <a:off x="3848728" y="1657677"/>
            <a:ext cx="3084843" cy="1237595"/>
          </a:xfrm>
          <a:prstGeom prst="rect">
            <a:avLst/>
          </a:prstGeom>
        </p:spPr>
      </p:pic>
      <p:sp>
        <p:nvSpPr>
          <p:cNvPr id="4" name="TextBox 3">
            <a:extLst>
              <a:ext uri="{FF2B5EF4-FFF2-40B4-BE49-F238E27FC236}">
                <a16:creationId xmlns:a16="http://schemas.microsoft.com/office/drawing/2014/main" xmlns="" id="{C657E681-00BA-E428-F822-F2A4595B06D1}"/>
              </a:ext>
            </a:extLst>
          </p:cNvPr>
          <p:cNvSpPr txBox="1"/>
          <p:nvPr/>
        </p:nvSpPr>
        <p:spPr>
          <a:xfrm>
            <a:off x="2905124" y="1143000"/>
            <a:ext cx="6353175" cy="584775"/>
          </a:xfrm>
          <a:prstGeom prst="rect">
            <a:avLst/>
          </a:prstGeom>
          <a:noFill/>
        </p:spPr>
        <p:txBody>
          <a:bodyPr wrap="square" rtlCol="0">
            <a:spAutoFit/>
          </a:bodyPr>
          <a:lstStyle/>
          <a:p>
            <a:r>
              <a:rPr lang="en-US" sz="3200" dirty="0" err="1" smtClean="0">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năm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2 </a:t>
            </a:r>
            <a:r>
              <a:rPr lang="en-US" sz="3200" dirty="0" err="1" smtClean="0">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11 </a:t>
            </a:r>
            <a:r>
              <a:rPr lang="en-US" sz="3200" dirty="0" err="1" smtClean="0">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2023</a:t>
            </a:r>
            <a:endParaRPr lang="en-US" sz="32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D4BEAC87-47DC-990B-3A98-20A3495D3A67}"/>
              </a:ext>
            </a:extLst>
          </p:cNvPr>
          <p:cNvPicPr>
            <a:picLocks noChangeAspect="1"/>
          </p:cNvPicPr>
          <p:nvPr/>
        </p:nvPicPr>
        <p:blipFill>
          <a:blip r:embed="rId7"/>
          <a:stretch>
            <a:fillRect/>
          </a:stretch>
        </p:blipFill>
        <p:spPr>
          <a:xfrm>
            <a:off x="2704495" y="3071940"/>
            <a:ext cx="5163760" cy="1457070"/>
          </a:xfrm>
          <a:prstGeom prst="rect">
            <a:avLst/>
          </a:prstGeom>
        </p:spPr>
      </p:pic>
      <p:pic>
        <p:nvPicPr>
          <p:cNvPr id="10" name="Picture 9">
            <a:extLst>
              <a:ext uri="{FF2B5EF4-FFF2-40B4-BE49-F238E27FC236}">
                <a16:creationId xmlns:a16="http://schemas.microsoft.com/office/drawing/2014/main" xmlns="" id="{ECD46416-20F4-F6F0-47CD-987C6BA59EDE}"/>
              </a:ext>
            </a:extLst>
          </p:cNvPr>
          <p:cNvPicPr>
            <a:picLocks noChangeAspect="1"/>
          </p:cNvPicPr>
          <p:nvPr/>
        </p:nvPicPr>
        <p:blipFill>
          <a:blip r:embed="rId8"/>
          <a:stretch>
            <a:fillRect/>
          </a:stretch>
        </p:blipFill>
        <p:spPr>
          <a:xfrm rot="20810701">
            <a:off x="1862544" y="2352895"/>
            <a:ext cx="1639966" cy="969348"/>
          </a:xfrm>
          <a:prstGeom prst="rect">
            <a:avLst/>
          </a:prstGeom>
        </p:spPr>
      </p:pic>
    </p:spTree>
    <p:custDataLst>
      <p:tags r:id="rId1"/>
    </p:custDataLst>
    <p:extLst>
      <p:ext uri="{BB962C8B-B14F-4D97-AF65-F5344CB8AC3E}">
        <p14:creationId xmlns:p14="http://schemas.microsoft.com/office/powerpoint/2010/main" val="3775283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13" objId="2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xmlns=""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xmlns=""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xmlns=""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xmlns=""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xmlns=""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xmlns=""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xmlns=""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xmlns=""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3.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Theo em bạn nhỏ muốn nói gì qua 2 dòng thơ: “Em tô thêm màu trắng/ Trên tóc mẹ sương rơi.”?</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xmlns="" id="{FFAC1929-B198-FBD1-F611-656EAA0BFD40}"/>
              </a:ext>
            </a:extLst>
          </p:cNvPr>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libri" panose="020F0502020204030204" pitchFamily="34" charset="0"/>
                <a:cs typeface="Calibri" panose="020F0502020204030204" pitchFamily="34" charset="0"/>
              </a:rPr>
              <a:t>Khi bạn nhỏ tô thêm màu trắng trên tóc mẹ có lẽ bạn nhỏ đã nghĩ rằng mẹ bạn nhỏ đã già, tóc đã điểm bạc, mái tóc mẹ nói lên sự vất vả của mẹ. Bạn nhỏ rất yêu và thương mẹ. </a:t>
            </a:r>
            <a:endParaRPr lang="en-US" sz="32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8445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xmlns=""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Cùng</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tìm</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hiểu</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endParaRPr kumimoji="0" lang="pt-BR"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3" name="Google Shape;2011;p27">
            <a:extLst>
              <a:ext uri="{FF2B5EF4-FFF2-40B4-BE49-F238E27FC236}">
                <a16:creationId xmlns:a16="http://schemas.microsoft.com/office/drawing/2014/main" xmlns=""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xmlns=""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xmlns=""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xmlns=""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xmlns=""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xmlns=""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xmlns=""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l" defTabSz="1219170" rtl="0" eaLnBrk="1" fontAlgn="auto" latinLnBrk="0" hangingPunct="1">
                <a:lnSpc>
                  <a:spcPct val="80000"/>
                </a:lnSpc>
                <a:spcBef>
                  <a:spcPts val="0"/>
                </a:spcBef>
                <a:spcAft>
                  <a:spcPts val="0"/>
                </a:spcAft>
                <a:buClr>
                  <a:srgbClr val="85A8CE"/>
                </a:buClr>
                <a:buSzPts val="2800"/>
                <a:buFont typeface="Jua"/>
                <a:buNone/>
                <a:tabLst/>
                <a:defRPr/>
              </a:pPr>
              <a:r>
                <a:rPr kumimoji="0" lang="en-US"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4. </a:t>
              </a:r>
              <a:r>
                <a:rPr kumimoji="0" lang="vi-VN"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Nếu được vẽ một bức tranh với đề tài tự chọn em sẽ vẽ gì? Em sẽ chọn màu nào để vẽ? Vì sao?</a:t>
              </a:r>
              <a:endParaRPr kumimoji="0" lang="pt-BR"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endParaRPr>
            </a:p>
          </p:txBody>
        </p:sp>
      </p:grpSp>
      <p:sp>
        <p:nvSpPr>
          <p:cNvPr id="26" name="Rectangle: Rounded Corners 25">
            <a:extLst>
              <a:ext uri="{FF2B5EF4-FFF2-40B4-BE49-F238E27FC236}">
                <a16:creationId xmlns:a16="http://schemas.microsoft.com/office/drawing/2014/main" xmlns="" id="{FFAC1929-B198-FBD1-F611-656EAA0BFD40}"/>
              </a:ext>
            </a:extLst>
          </p:cNvPr>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b="1" dirty="0">
                <a:solidFill>
                  <a:srgbClr val="FF0000"/>
                </a:solidFill>
                <a:latin typeface="Calibri" panose="020F0502020204030204" pitchFamily="34" charset="0"/>
                <a:cs typeface="Calibri" panose="020F0502020204030204" pitchFamily="34" charset="0"/>
              </a:rPr>
              <a:t>N</a:t>
            </a:r>
            <a:r>
              <a:rPr lang="vi-VN" sz="3200" b="1" dirty="0">
                <a:solidFill>
                  <a:srgbClr val="FF0000"/>
                </a:solidFill>
                <a:latin typeface="Calibri" panose="020F0502020204030204" pitchFamily="34" charset="0"/>
                <a:cs typeface="Calibri" panose="020F0502020204030204" pitchFamily="34" charset="0"/>
              </a:rPr>
              <a:t>êu ý tưởng và giới thiệu về bức tranh của mình đã tưởng tượng và vẽ. Giải thích lí do chọn đề tài và màu sắc tô trong tranh.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4989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F24B8514-BED1-5BC3-881D-FEF6AFFFB493}"/>
              </a:ext>
            </a:extLst>
          </p:cNvPr>
          <p:cNvGrpSpPr/>
          <p:nvPr/>
        </p:nvGrpSpPr>
        <p:grpSpPr>
          <a:xfrm>
            <a:off x="1198047" y="601216"/>
            <a:ext cx="9832223" cy="5822192"/>
            <a:chOff x="838200" y="1027906"/>
            <a:chExt cx="7025640" cy="5085511"/>
          </a:xfrm>
        </p:grpSpPr>
        <p:sp>
          <p:nvSpPr>
            <p:cNvPr id="23" name="Rectangle: Rounded Corners 22">
              <a:extLst>
                <a:ext uri="{FF2B5EF4-FFF2-40B4-BE49-F238E27FC236}">
                  <a16:creationId xmlns:a16="http://schemas.microsoft.com/office/drawing/2014/main" xmlns="" id="{4B79F43F-CF03-76DB-2D24-08209CBE73B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24" name="Rectangle: Rounded Corners 23">
              <a:extLst>
                <a:ext uri="{FF2B5EF4-FFF2-40B4-BE49-F238E27FC236}">
                  <a16:creationId xmlns:a16="http://schemas.microsoft.com/office/drawing/2014/main" xmlns="" id="{1BEF6DD7-1FB4-A8C9-00BD-1B37367D8FC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sp>
        <p:nvSpPr>
          <p:cNvPr id="25" name="Title 1">
            <a:extLst>
              <a:ext uri="{FF2B5EF4-FFF2-40B4-BE49-F238E27FC236}">
                <a16:creationId xmlns:a16="http://schemas.microsoft.com/office/drawing/2014/main" xmlns="" id="{CBE5922A-C463-0499-01B6-E206DF411FCE}"/>
              </a:ext>
            </a:extLst>
          </p:cNvPr>
          <p:cNvSpPr txBox="1">
            <a:spLocks/>
          </p:cNvSpPr>
          <p:nvPr/>
        </p:nvSpPr>
        <p:spPr>
          <a:xfrm>
            <a:off x="1603513" y="956143"/>
            <a:ext cx="9120016" cy="10063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Nội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dung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chính</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của</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bài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đọc</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là</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gì</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p>
        </p:txBody>
      </p:sp>
      <p:pic>
        <p:nvPicPr>
          <p:cNvPr id="26" name="Picture 25" descr="A picture containing text&#10;&#10;Description automatically generated">
            <a:extLst>
              <a:ext uri="{FF2B5EF4-FFF2-40B4-BE49-F238E27FC236}">
                <a16:creationId xmlns:a16="http://schemas.microsoft.com/office/drawing/2014/main" xmlns="" id="{9520551D-114D-EE42-41F5-623BA1EB4FBA}"/>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7" name="Group 26">
            <a:extLst>
              <a:ext uri="{FF2B5EF4-FFF2-40B4-BE49-F238E27FC236}">
                <a16:creationId xmlns:a16="http://schemas.microsoft.com/office/drawing/2014/main" xmlns="" id="{CA55A31F-8874-F6E2-4045-0B533DBCAE4A}"/>
              </a:ext>
            </a:extLst>
          </p:cNvPr>
          <p:cNvGrpSpPr/>
          <p:nvPr/>
        </p:nvGrpSpPr>
        <p:grpSpPr>
          <a:xfrm>
            <a:off x="1872343" y="2809461"/>
            <a:ext cx="9046027" cy="2657127"/>
            <a:chOff x="2692126" y="2809461"/>
            <a:chExt cx="6807750" cy="2657127"/>
          </a:xfrm>
        </p:grpSpPr>
        <p:sp>
          <p:nvSpPr>
            <p:cNvPr id="28" name="Rectangle: Rounded Corners 27">
              <a:extLst>
                <a:ext uri="{FF2B5EF4-FFF2-40B4-BE49-F238E27FC236}">
                  <a16:creationId xmlns:a16="http://schemas.microsoft.com/office/drawing/2014/main" xmlns="" id="{54F2913E-9049-2494-D968-EF421E9C0CEA}"/>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9" name="TextBox 28">
              <a:extLst>
                <a:ext uri="{FF2B5EF4-FFF2-40B4-BE49-F238E27FC236}">
                  <a16:creationId xmlns:a16="http://schemas.microsoft.com/office/drawing/2014/main" xmlns="" id="{9E13D088-E96E-C829-542E-D002BDBD5235}"/>
                </a:ext>
              </a:extLst>
            </p:cNvPr>
            <p:cNvSpPr txBox="1"/>
            <p:nvPr/>
          </p:nvSpPr>
          <p:spPr>
            <a:xfrm>
              <a:off x="3056494" y="2939823"/>
              <a:ext cx="613186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Bài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đọc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chuyện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của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nhỏ. </a:t>
              </a:r>
              <a:r>
                <a:rPr lang="en-US" sz="3200" b="1" i="0" dirty="0" err="1">
                  <a:solidFill>
                    <a:srgbClr val="000000"/>
                  </a:solidFill>
                  <a:effectLst/>
                  <a:latin typeface="Cambria" panose="02040503050406030204" pitchFamily="18" charset="0"/>
                  <a:ea typeface="Cambria" panose="02040503050406030204" pitchFamily="18" charset="0"/>
                </a:rPr>
                <a:t>Mỗi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lại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sắc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tuyệt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nhau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Ngắm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nhìn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bức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tranh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muôn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rất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mắt</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3" name="Picture 32">
            <a:extLst>
              <a:ext uri="{FF2B5EF4-FFF2-40B4-BE49-F238E27FC236}">
                <a16:creationId xmlns:a16="http://schemas.microsoft.com/office/drawing/2014/main" xmlns="" id="{94420785-0E45-96C1-D6E0-33205B8F1844}"/>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1200551" y="1967604"/>
            <a:ext cx="1724728" cy="1233232"/>
          </a:xfrm>
          <a:prstGeom prst="rect">
            <a:avLst/>
          </a:prstGeom>
        </p:spPr>
      </p:pic>
    </p:spTree>
    <p:custDataLst>
      <p:tags r:id="rId1"/>
    </p:custDataLst>
    <p:extLst>
      <p:ext uri="{BB962C8B-B14F-4D97-AF65-F5344CB8AC3E}">
        <p14:creationId xmlns:p14="http://schemas.microsoft.com/office/powerpoint/2010/main" val="106024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25"/>
                                        </p:tgtEl>
                                        <p:attrNameLst>
                                          <p:attrName>ppt_x</p:attrName>
                                          <p:attrName>ppt_y</p:attrName>
                                        </p:attrNameLst>
                                      </p:cBhvr>
                                    </p:animMotion>
                                    <p:animRot by="1500000">
                                      <p:cBhvr>
                                        <p:cTn id="10" dur="50" fill="hold">
                                          <p:stCondLst>
                                            <p:cond delay="0"/>
                                          </p:stCondLst>
                                        </p:cTn>
                                        <p:tgtEl>
                                          <p:spTgt spid="25"/>
                                        </p:tgtEl>
                                        <p:attrNameLst>
                                          <p:attrName>r</p:attrName>
                                        </p:attrNameLst>
                                      </p:cBhvr>
                                    </p:animRot>
                                    <p:animRot by="-1500000">
                                      <p:cBhvr>
                                        <p:cTn id="11" dur="50" fill="hold">
                                          <p:stCondLst>
                                            <p:cond delay="50"/>
                                          </p:stCondLst>
                                        </p:cTn>
                                        <p:tgtEl>
                                          <p:spTgt spid="25"/>
                                        </p:tgtEl>
                                        <p:attrNameLst>
                                          <p:attrName>r</p:attrName>
                                        </p:attrNameLst>
                                      </p:cBhvr>
                                    </p:animRot>
                                    <p:animRot by="-1500000">
                                      <p:cBhvr>
                                        <p:cTn id="12" dur="50" fill="hold">
                                          <p:stCondLst>
                                            <p:cond delay="100"/>
                                          </p:stCondLst>
                                        </p:cTn>
                                        <p:tgtEl>
                                          <p:spTgt spid="25"/>
                                        </p:tgtEl>
                                        <p:attrNameLst>
                                          <p:attrName>r</p:attrName>
                                        </p:attrNameLst>
                                      </p:cBhvr>
                                    </p:animRot>
                                    <p:animRot by="1500000">
                                      <p:cBhvr>
                                        <p:cTn id="13" dur="50" fill="hold">
                                          <p:stCondLst>
                                            <p:cond delay="150"/>
                                          </p:stCondLst>
                                        </p:cTn>
                                        <p:tgtEl>
                                          <p:spTgt spid="2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33"/>
                                        </p:tgtEl>
                                      </p:cBhvr>
                                    </p:animEffect>
                                    <p:animScale>
                                      <p:cBhvr>
                                        <p:cTn id="21" dur="250" autoRev="1" fill="hold"/>
                                        <p:tgtEl>
                                          <p:spTgt spid="33"/>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C9193EA-A876-4FC1-EE1D-C0EEB0D8EC1C}"/>
              </a:ext>
            </a:extLst>
          </p:cNvPr>
          <p:cNvPicPr>
            <a:picLocks noChangeAspect="1"/>
          </p:cNvPicPr>
          <p:nvPr/>
        </p:nvPicPr>
        <p:blipFill rotWithShape="1">
          <a:blip r:embed="rId2">
            <a:extLst>
              <a:ext uri="{28A0092B-C50C-407E-A947-70E740481C1C}">
                <a14:useLocalDpi xmlns:a14="http://schemas.microsoft.com/office/drawing/2010/main" val="0"/>
              </a:ext>
            </a:extLst>
          </a:blip>
          <a:srcRect t="20790" r="42014"/>
          <a:stretch/>
        </p:blipFill>
        <p:spPr>
          <a:xfrm rot="5400000">
            <a:off x="7199560" y="1515001"/>
            <a:ext cx="5436692" cy="5249306"/>
          </a:xfrm>
          <a:prstGeom prst="rect">
            <a:avLst/>
          </a:prstGeom>
        </p:spPr>
      </p:pic>
      <p:pic>
        <p:nvPicPr>
          <p:cNvPr id="3" name="Picture 2">
            <a:extLst>
              <a:ext uri="{FF2B5EF4-FFF2-40B4-BE49-F238E27FC236}">
                <a16:creationId xmlns:a16="http://schemas.microsoft.com/office/drawing/2014/main" xmlns="" id="{337E5576-151B-77F2-51AD-390D2A3432EE}"/>
              </a:ext>
            </a:extLst>
          </p:cNvPr>
          <p:cNvPicPr>
            <a:picLocks noChangeAspect="1"/>
          </p:cNvPicPr>
          <p:nvPr/>
        </p:nvPicPr>
        <p:blipFill>
          <a:blip r:embed="rId3"/>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306153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C8E42FE-3BE0-BAC4-E077-0AE1B26BC8C1}"/>
              </a:ext>
            </a:extLst>
          </p:cNvPr>
          <p:cNvPicPr>
            <a:picLocks noChangeAspect="1"/>
          </p:cNvPicPr>
          <p:nvPr/>
        </p:nvPicPr>
        <p:blipFill>
          <a:blip r:embed="rId2"/>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xmlns="" id="{821185F0-8BF1-3892-34C9-9DE7E35A59A8}"/>
              </a:ext>
            </a:extLst>
          </p:cNvPr>
          <p:cNvSpPr txBox="1"/>
          <p:nvPr/>
        </p:nvSpPr>
        <p:spPr>
          <a:xfrm>
            <a:off x="665203"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ngắt, nghỉ theo nhịp thơ</a:t>
            </a:r>
            <a:endParaRPr lang="en-US" sz="4400" i="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i="1" dirty="0">
                <a:solidFill>
                  <a:prstClr val="black"/>
                </a:solidFill>
                <a:latin typeface="Cambria" panose="02040503050406030204" pitchFamily="18" charset="0"/>
                <a:ea typeface="Cambria" panose="02040503050406030204" pitchFamily="18" charset="0"/>
              </a:rPr>
              <a:t>N</a:t>
            </a:r>
            <a:r>
              <a:rPr lang="vi-VN" sz="4400" i="1" dirty="0">
                <a:solidFill>
                  <a:prstClr val="black"/>
                </a:solidFill>
                <a:latin typeface="Cambria" panose="02040503050406030204" pitchFamily="18" charset="0"/>
                <a:ea typeface="Cambria" panose="02040503050406030204" pitchFamily="18" charset="0"/>
              </a:rPr>
              <a:t>hấn giọng các từ ngữ chỉ màu sắc </a:t>
            </a:r>
            <a:r>
              <a:rPr lang="vi-VN" sz="4400" i="1" dirty="0">
                <a:solidFill>
                  <a:srgbClr val="FF0000"/>
                </a:solidFill>
                <a:latin typeface="Cambria" panose="02040503050406030204" pitchFamily="18" charset="0"/>
                <a:ea typeface="Cambria" panose="02040503050406030204" pitchFamily="18" charset="0"/>
              </a:rPr>
              <a:t>(màu đỏ, màu xanh, nắng vàng,áo tím…), </a:t>
            </a:r>
            <a:r>
              <a:rPr lang="vi-VN" sz="4400" i="1" dirty="0">
                <a:solidFill>
                  <a:prstClr val="black"/>
                </a:solidFill>
                <a:latin typeface="Cambria" panose="02040503050406030204" pitchFamily="18" charset="0"/>
                <a:ea typeface="Cambria" panose="02040503050406030204" pitchFamily="18" charset="0"/>
              </a:rPr>
              <a:t>thể hiện cảm xúc vui tươi, hồn nhiên của bạn nhỏ</a:t>
            </a:r>
            <a:endParaRPr kumimoji="0" lang="en-US" sz="32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1690915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xmlns=""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xmlns=""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xmlns="" id="{8F5D4AE7-73BC-1FD5-314F-26058D0A9573}"/>
              </a:ext>
            </a:extLst>
          </p:cNvPr>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spTree>
    <p:custDataLst>
      <p:tags r:id="rId1"/>
    </p:custDataLst>
    <p:extLst>
      <p:ext uri="{BB962C8B-B14F-4D97-AF65-F5344CB8AC3E}">
        <p14:creationId xmlns:p14="http://schemas.microsoft.com/office/powerpoint/2010/main" val="1360196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7008BE67-EDBE-E8E6-470D-A0CB3BB687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44600" y="2038044"/>
            <a:ext cx="4224660" cy="4819956"/>
          </a:xfrm>
          <a:prstGeom prst="rect">
            <a:avLst/>
          </a:prstGeom>
        </p:spPr>
      </p:pic>
      <p:pic>
        <p:nvPicPr>
          <p:cNvPr id="4" name="Picture 3">
            <a:extLst>
              <a:ext uri="{FF2B5EF4-FFF2-40B4-BE49-F238E27FC236}">
                <a16:creationId xmlns:a16="http://schemas.microsoft.com/office/drawing/2014/main" xmlns="" id="{46A8F2C7-8BBC-91EB-0678-E9E3FB95FBA9}"/>
              </a:ext>
            </a:extLst>
          </p:cNvPr>
          <p:cNvPicPr>
            <a:picLocks noChangeAspect="1"/>
          </p:cNvPicPr>
          <p:nvPr/>
        </p:nvPicPr>
        <p:blipFill>
          <a:blip r:embed="rId6"/>
          <a:stretch>
            <a:fillRect/>
          </a:stretch>
        </p:blipFill>
        <p:spPr>
          <a:xfrm>
            <a:off x="1498821" y="700898"/>
            <a:ext cx="9906859" cy="1414395"/>
          </a:xfrm>
          <a:prstGeom prst="rect">
            <a:avLst/>
          </a:prstGeom>
        </p:spPr>
      </p:pic>
    </p:spTree>
    <p:controls>
      <mc:AlternateContent xmlns:mc="http://schemas.openxmlformats.org/markup-compatibility/2006">
        <mc:Choice xmlns:v="urn:schemas-microsoft-com:vml" Requires="v">
          <p:control spid="2050" name="TextBox1" r:id="rId2" imgW="5038560" imgH="828720"/>
        </mc:Choice>
        <mc:Fallback>
          <p:control name="TextBox1" r:id="rId2" imgW="5038560" imgH="828720">
            <p:pic>
              <p:nvPicPr>
                <p:cNvPr id="5" name="TextBox1">
                  <a:extLst>
                    <a:ext uri="{FF2B5EF4-FFF2-40B4-BE49-F238E27FC236}">
                      <a16:creationId xmlns:a16="http://schemas.microsoft.com/office/drawing/2014/main" xmlns="" id="{56F9AFF0-1E27-1D38-F846-1554B5E4025D}"/>
                    </a:ext>
                  </a:extLst>
                </p:cNvPr>
                <p:cNvPicPr>
                  <a:picLocks/>
                </p:cNvPicPr>
                <p:nvPr/>
              </p:nvPicPr>
              <p:blipFill>
                <a:blip r:embed="rId7"/>
                <a:stretch>
                  <a:fillRect/>
                </a:stretch>
              </p:blipFill>
              <p:spPr>
                <a:xfrm>
                  <a:off x="5242103" y="2154962"/>
                  <a:ext cx="5040557" cy="830997"/>
                </a:xfrm>
                <a:prstGeom prst="rect">
                  <a:avLst/>
                </a:prstGeom>
              </p:spPr>
            </p:pic>
          </p:control>
        </mc:Fallback>
      </mc:AlternateContent>
    </p:controls>
    <p:extLst>
      <p:ext uri="{BB962C8B-B14F-4D97-AF65-F5344CB8AC3E}">
        <p14:creationId xmlns:p14="http://schemas.microsoft.com/office/powerpoint/2010/main" val="183674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C5014B71-60E5-4F46-AF93-EA57D350E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3" name="Picture 2">
            <a:extLst>
              <a:ext uri="{FF2B5EF4-FFF2-40B4-BE49-F238E27FC236}">
                <a16:creationId xmlns:a16="http://schemas.microsoft.com/office/drawing/2014/main" xmlns="" id="{B60D6263-8572-BC0B-2E59-002553D6AE2D}"/>
              </a:ext>
            </a:extLst>
          </p:cNvPr>
          <p:cNvPicPr>
            <a:picLocks noChangeAspect="1"/>
          </p:cNvPicPr>
          <p:nvPr/>
        </p:nvPicPr>
        <p:blipFill>
          <a:blip r:embed="rId5">
            <a:duotone>
              <a:prstClr val="black"/>
              <a:schemeClr val="accent4">
                <a:tint val="45000"/>
                <a:satMod val="400000"/>
              </a:schemeClr>
            </a:duotone>
          </a:blip>
          <a:stretch>
            <a:fillRect/>
          </a:stretch>
        </p:blipFill>
        <p:spPr>
          <a:xfrm>
            <a:off x="490610" y="2201507"/>
            <a:ext cx="7554056" cy="2697232"/>
          </a:xfrm>
          <a:prstGeom prst="rect">
            <a:avLst/>
          </a:prstGeom>
        </p:spPr>
      </p:pic>
    </p:spTree>
    <p:custDataLst>
      <p:tags r:id="rId1"/>
    </p:custDataLst>
    <p:extLst>
      <p:ext uri="{BB962C8B-B14F-4D97-AF65-F5344CB8AC3E}">
        <p14:creationId xmlns:p14="http://schemas.microsoft.com/office/powerpoint/2010/main" val="51933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xmlns="" id="{917E083E-34F8-E4A0-FBB7-65E46E39A09E}"/>
              </a:ext>
            </a:extLst>
          </p:cNvPr>
          <p:cNvPicPr>
            <a:picLocks noChangeAspect="1"/>
          </p:cNvPicPr>
          <p:nvPr/>
        </p:nvPicPr>
        <p:blipFill>
          <a:blip r:embed="rId3"/>
          <a:stretch>
            <a:fillRect/>
          </a:stretch>
        </p:blipFill>
        <p:spPr>
          <a:xfrm>
            <a:off x="8643212" y="2896751"/>
            <a:ext cx="3125065" cy="3827951"/>
          </a:xfrm>
          <a:prstGeom prst="rect">
            <a:avLst/>
          </a:prstGeom>
        </p:spPr>
      </p:pic>
      <p:sp>
        <p:nvSpPr>
          <p:cNvPr id="5" name="TextBox 4">
            <a:extLst>
              <a:ext uri="{FF2B5EF4-FFF2-40B4-BE49-F238E27FC236}">
                <a16:creationId xmlns:a16="http://schemas.microsoft.com/office/drawing/2014/main" xmlns=""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xmlns=""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spTree>
    <p:extLst>
      <p:ext uri="{BB962C8B-B14F-4D97-AF65-F5344CB8AC3E}">
        <p14:creationId xmlns:p14="http://schemas.microsoft.com/office/powerpoint/2010/main" val="286716896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2CB3F42-AF12-AF61-F19B-BA97F78DE0DF}"/>
              </a:ext>
            </a:extLst>
          </p:cNvPr>
          <p:cNvPicPr>
            <a:picLocks noChangeAspect="1"/>
          </p:cNvPicPr>
          <p:nvPr/>
        </p:nvPicPr>
        <p:blipFill>
          <a:blip r:embed="rId3"/>
          <a:stretch>
            <a:fillRect/>
          </a:stretch>
        </p:blipFill>
        <p:spPr>
          <a:xfrm>
            <a:off x="600206" y="6027961"/>
            <a:ext cx="506012" cy="426757"/>
          </a:xfrm>
          <a:prstGeom prst="rect">
            <a:avLst/>
          </a:prstGeom>
        </p:spPr>
      </p:pic>
      <p:pic>
        <p:nvPicPr>
          <p:cNvPr id="4" name="Picture 3">
            <a:extLst>
              <a:ext uri="{FF2B5EF4-FFF2-40B4-BE49-F238E27FC236}">
                <a16:creationId xmlns:a16="http://schemas.microsoft.com/office/drawing/2014/main" xmlns="" id="{6018B00E-4D85-F205-FD71-AC84D5162767}"/>
              </a:ext>
            </a:extLst>
          </p:cNvPr>
          <p:cNvPicPr>
            <a:picLocks noChangeAspect="1"/>
          </p:cNvPicPr>
          <p:nvPr/>
        </p:nvPicPr>
        <p:blipFill>
          <a:blip r:embed="rId3"/>
          <a:stretch>
            <a:fillRect/>
          </a:stretch>
        </p:blipFill>
        <p:spPr>
          <a:xfrm>
            <a:off x="11216195" y="6057396"/>
            <a:ext cx="506012" cy="426757"/>
          </a:xfrm>
          <a:prstGeom prst="rect">
            <a:avLst/>
          </a:prstGeom>
        </p:spPr>
      </p:pic>
      <p:sp>
        <p:nvSpPr>
          <p:cNvPr id="6" name="Rectangle: Rounded Corners 5">
            <a:extLst>
              <a:ext uri="{FF2B5EF4-FFF2-40B4-BE49-F238E27FC236}">
                <a16:creationId xmlns:a16="http://schemas.microsoft.com/office/drawing/2014/main" xmlns="" id="{C70BB936-8562-95BB-7549-4E5A3E27E97B}"/>
              </a:ext>
            </a:extLst>
          </p:cNvPr>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Graphic 15">
            <a:extLst>
              <a:ext uri="{FF2B5EF4-FFF2-40B4-BE49-F238E27FC236}">
                <a16:creationId xmlns:a16="http://schemas.microsoft.com/office/drawing/2014/main" xmlns="" id="{E91888CB-660F-C0B9-0D7D-1084622606AF}"/>
              </a:ext>
            </a:extLst>
          </p:cNvPr>
          <p:cNvPicPr>
            <a:picLocks noChangeAspect="1"/>
          </p:cNvPicPr>
          <p:nvPr/>
        </p:nvPicPr>
        <p:blipFill>
          <a:blip r:embed="rId4">
            <a:lum contrast="20000"/>
            <a:extLst>
              <a:ext uri="{96DAC541-7B7A-43D3-8B79-37D633B846F1}">
                <asvg:svgBlip xmlns:asvg="http://schemas.microsoft.com/office/drawing/2016/SVG/main" xmlns="" r:embed="rId5"/>
              </a:ext>
            </a:extLst>
          </a:blip>
          <a:stretch>
            <a:fillRect/>
          </a:stretch>
        </p:blipFill>
        <p:spPr>
          <a:xfrm>
            <a:off x="9678203" y="4195741"/>
            <a:ext cx="1613878" cy="2578493"/>
          </a:xfrm>
          <a:prstGeom prst="rect">
            <a:avLst/>
          </a:prstGeom>
        </p:spPr>
      </p:pic>
      <p:pic>
        <p:nvPicPr>
          <p:cNvPr id="17" name="Graphic 16">
            <a:extLst>
              <a:ext uri="{FF2B5EF4-FFF2-40B4-BE49-F238E27FC236}">
                <a16:creationId xmlns:a16="http://schemas.microsoft.com/office/drawing/2014/main" xmlns="" id="{0E370244-5750-0A84-3553-E7C369399B04}"/>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648482" y="4223718"/>
            <a:ext cx="1706423" cy="2522541"/>
          </a:xfrm>
          <a:prstGeom prst="rect">
            <a:avLst/>
          </a:prstGeom>
        </p:spPr>
      </p:pic>
      <p:pic>
        <p:nvPicPr>
          <p:cNvPr id="18" name="Picture 17">
            <a:extLst>
              <a:ext uri="{FF2B5EF4-FFF2-40B4-BE49-F238E27FC236}">
                <a16:creationId xmlns:a16="http://schemas.microsoft.com/office/drawing/2014/main" xmlns="" id="{C662CFE9-2354-EB4C-3340-07AE8E8875F7}"/>
              </a:ext>
            </a:extLst>
          </p:cNvPr>
          <p:cNvPicPr>
            <a:picLocks noChangeAspect="1"/>
          </p:cNvPicPr>
          <p:nvPr/>
        </p:nvPicPr>
        <p:blipFill>
          <a:blip r:embed="rId8"/>
          <a:stretch>
            <a:fillRect/>
          </a:stretch>
        </p:blipFill>
        <p:spPr>
          <a:xfrm>
            <a:off x="2192685" y="200025"/>
            <a:ext cx="7920930" cy="6858000"/>
          </a:xfrm>
          <a:prstGeom prst="rect">
            <a:avLst/>
          </a:prstGeom>
        </p:spPr>
      </p:pic>
    </p:spTree>
    <p:custDataLst>
      <p:tags r:id="rId1"/>
    </p:custDataLst>
    <p:extLst>
      <p:ext uri="{BB962C8B-B14F-4D97-AF65-F5344CB8AC3E}">
        <p14:creationId xmlns:p14="http://schemas.microsoft.com/office/powerpoint/2010/main" val="1214655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làm hoạ sĩ">
            <a:hlinkClick r:id="" action="ppaction://media"/>
            <a:extLst>
              <a:ext uri="{FF2B5EF4-FFF2-40B4-BE49-F238E27FC236}">
                <a16:creationId xmlns:a16="http://schemas.microsoft.com/office/drawing/2014/main" xmlns="" id="{4FE11CF8-D1A5-A8D3-98C6-88E8F298020A}"/>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23662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73266F25-A589-4FBB-8430-C9C530ED0544}"/>
              </a:ext>
            </a:extLst>
          </p:cNvPr>
          <p:cNvPicPr>
            <a:picLocks noChangeAspect="1"/>
          </p:cNvPicPr>
          <p:nvPr/>
        </p:nvPicPr>
        <p:blipFill rotWithShape="1">
          <a:blip r:embed="rId4">
            <a:extLst>
              <a:ext uri="{28A0092B-C50C-407E-A947-70E740481C1C}">
                <a14:useLocalDpi xmlns:a14="http://schemas.microsoft.com/office/drawing/2010/main" val="0"/>
              </a:ext>
            </a:extLst>
          </a:blip>
          <a:srcRect l="19915" t="3555" r="21450"/>
          <a:stretch/>
        </p:blipFill>
        <p:spPr>
          <a:xfrm flipH="1">
            <a:off x="6906390" y="397828"/>
            <a:ext cx="5620724" cy="6523672"/>
          </a:xfrm>
          <a:prstGeom prst="rect">
            <a:avLst/>
          </a:prstGeom>
        </p:spPr>
      </p:pic>
      <p:grpSp>
        <p:nvGrpSpPr>
          <p:cNvPr id="11" name="组合 10">
            <a:extLst>
              <a:ext uri="{FF2B5EF4-FFF2-40B4-BE49-F238E27FC236}">
                <a16:creationId xmlns:a16="http://schemas.microsoft.com/office/drawing/2014/main" xmlns="" id="{6782932A-B3A8-482D-ABD9-BF7C59C9C0FF}"/>
              </a:ext>
            </a:extLst>
          </p:cNvPr>
          <p:cNvGrpSpPr/>
          <p:nvPr/>
        </p:nvGrpSpPr>
        <p:grpSpPr>
          <a:xfrm>
            <a:off x="4529749" y="2727247"/>
            <a:ext cx="3274961" cy="1864833"/>
            <a:chOff x="4529749" y="2727247"/>
            <a:chExt cx="3274961" cy="1864833"/>
          </a:xfrm>
        </p:grpSpPr>
        <p:sp>
          <p:nvSpPr>
            <p:cNvPr id="12" name="矩形: 圆角 11">
              <a:extLst>
                <a:ext uri="{FF2B5EF4-FFF2-40B4-BE49-F238E27FC236}">
                  <a16:creationId xmlns:a16="http://schemas.microsoft.com/office/drawing/2014/main" xmlns="" id="{9648094F-8B13-476C-B11B-2CBDEAF21FA6}"/>
                </a:ext>
              </a:extLst>
            </p:cNvPr>
            <p:cNvSpPr/>
            <p:nvPr/>
          </p:nvSpPr>
          <p:spPr>
            <a:xfrm>
              <a:off x="4529749" y="2727247"/>
              <a:ext cx="3274961" cy="1864833"/>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3" name="矩形 12">
              <a:extLst>
                <a:ext uri="{FF2B5EF4-FFF2-40B4-BE49-F238E27FC236}">
                  <a16:creationId xmlns:a16="http://schemas.microsoft.com/office/drawing/2014/main" xmlns="" id="{F3F1E5F2-AA6A-4E4E-B504-FD45468B40E7}"/>
                </a:ext>
              </a:extLst>
            </p:cNvPr>
            <p:cNvSpPr/>
            <p:nvPr/>
          </p:nvSpPr>
          <p:spPr>
            <a:xfrm>
              <a:off x="4743898" y="3108813"/>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Giới</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thiệu</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một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bức</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4" name="组合 13">
            <a:extLst>
              <a:ext uri="{FF2B5EF4-FFF2-40B4-BE49-F238E27FC236}">
                <a16:creationId xmlns:a16="http://schemas.microsoft.com/office/drawing/2014/main" xmlns="" id="{3B530301-CB19-4E51-9202-1BD4EEFA01A5}"/>
              </a:ext>
            </a:extLst>
          </p:cNvPr>
          <p:cNvGrpSpPr/>
          <p:nvPr/>
        </p:nvGrpSpPr>
        <p:grpSpPr>
          <a:xfrm>
            <a:off x="996377" y="1708064"/>
            <a:ext cx="3108522" cy="1600200"/>
            <a:chOff x="996377" y="1708064"/>
            <a:chExt cx="3108522" cy="1600200"/>
          </a:xfrm>
        </p:grpSpPr>
        <p:sp>
          <p:nvSpPr>
            <p:cNvPr id="15" name="矩形: 圆角 14">
              <a:extLst>
                <a:ext uri="{FF2B5EF4-FFF2-40B4-BE49-F238E27FC236}">
                  <a16:creationId xmlns:a16="http://schemas.microsoft.com/office/drawing/2014/main" xmlns="" id="{54969F58-0269-4A5F-8C98-F84B983A2654}"/>
                </a:ext>
              </a:extLst>
            </p:cNvPr>
            <p:cNvSpPr/>
            <p:nvPr/>
          </p:nvSpPr>
          <p:spPr>
            <a:xfrm rot="20660443">
              <a:off x="996377" y="1708064"/>
              <a:ext cx="3108522" cy="1600200"/>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6" name="矩形 15">
              <a:extLst>
                <a:ext uri="{FF2B5EF4-FFF2-40B4-BE49-F238E27FC236}">
                  <a16:creationId xmlns:a16="http://schemas.microsoft.com/office/drawing/2014/main" xmlns="" id="{F716C57F-5E44-4CB9-A1D1-D9AABFD7F9E9}"/>
                </a:ext>
              </a:extLst>
            </p:cNvPr>
            <p:cNvSpPr/>
            <p:nvPr/>
          </p:nvSpPr>
          <p:spPr>
            <a:xfrm rot="20680490">
              <a:off x="1020232" y="1969557"/>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có</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thích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không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7" name="组合 16">
            <a:extLst>
              <a:ext uri="{FF2B5EF4-FFF2-40B4-BE49-F238E27FC236}">
                <a16:creationId xmlns:a16="http://schemas.microsoft.com/office/drawing/2014/main" xmlns="" id="{C8EA4E7D-BAF1-4554-AC0D-B677AD462A3A}"/>
              </a:ext>
            </a:extLst>
          </p:cNvPr>
          <p:cNvGrpSpPr/>
          <p:nvPr/>
        </p:nvGrpSpPr>
        <p:grpSpPr>
          <a:xfrm>
            <a:off x="896513" y="4488025"/>
            <a:ext cx="3456412" cy="1685879"/>
            <a:chOff x="896513" y="4488025"/>
            <a:chExt cx="3456412" cy="1685879"/>
          </a:xfrm>
        </p:grpSpPr>
        <p:sp>
          <p:nvSpPr>
            <p:cNvPr id="18" name="矩形: 圆角 17">
              <a:extLst>
                <a:ext uri="{FF2B5EF4-FFF2-40B4-BE49-F238E27FC236}">
                  <a16:creationId xmlns:a16="http://schemas.microsoft.com/office/drawing/2014/main" xmlns="" id="{707686DE-3108-42A3-A1B4-B184C632BE9F}"/>
                </a:ext>
              </a:extLst>
            </p:cNvPr>
            <p:cNvSpPr/>
            <p:nvPr/>
          </p:nvSpPr>
          <p:spPr>
            <a:xfrm>
              <a:off x="1020900" y="4488025"/>
              <a:ext cx="3274961" cy="1685879"/>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9" name="矩形 18">
              <a:extLst>
                <a:ext uri="{FF2B5EF4-FFF2-40B4-BE49-F238E27FC236}">
                  <a16:creationId xmlns:a16="http://schemas.microsoft.com/office/drawing/2014/main" xmlns="" id="{C7123102-AD68-4186-B838-B9DC8D4A876E}"/>
                </a:ext>
              </a:extLst>
            </p:cNvPr>
            <p:cNvSpPr/>
            <p:nvPr/>
          </p:nvSpPr>
          <p:spPr>
            <a:xfrm>
              <a:off x="896513" y="4658755"/>
              <a:ext cx="34564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Nói</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về</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màu</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sắc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trong</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bức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tranh</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ấy</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sp>
        <p:nvSpPr>
          <p:cNvPr id="2" name="矩形: 圆角 1">
            <a:extLst>
              <a:ext uri="{FF2B5EF4-FFF2-40B4-BE49-F238E27FC236}">
                <a16:creationId xmlns:a16="http://schemas.microsoft.com/office/drawing/2014/main" xmlns="" id="{635E10C0-8111-4F7B-BC2F-410A7F55479A}"/>
              </a:ext>
            </a:extLst>
          </p:cNvPr>
          <p:cNvSpPr/>
          <p:nvPr/>
        </p:nvSpPr>
        <p:spPr>
          <a:xfrm>
            <a:off x="4007768" y="-891480"/>
            <a:ext cx="1296144" cy="416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custDataLst>
      <p:tags r:id="rId1"/>
    </p:custDataLst>
    <p:extLst>
      <p:ext uri="{BB962C8B-B14F-4D97-AF65-F5344CB8AC3E}">
        <p14:creationId xmlns:p14="http://schemas.microsoft.com/office/powerpoint/2010/main" val="686956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9819767" cy="6456744"/>
          </a:xfrm>
          <a:prstGeom prst="rect">
            <a:avLst/>
          </a:prstGeom>
        </p:spPr>
      </p:pic>
      <p:pic>
        <p:nvPicPr>
          <p:cNvPr id="11" name="图片 10">
            <a:extLst>
              <a:ext uri="{FF2B5EF4-FFF2-40B4-BE49-F238E27FC236}">
                <a16:creationId xmlns:a16="http://schemas.microsoft.com/office/drawing/2014/main" xmlns=""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6275449" y="1383934"/>
            <a:ext cx="6609145" cy="5474066"/>
          </a:xfrm>
          <a:prstGeom prst="rect">
            <a:avLst/>
          </a:prstGeom>
        </p:spPr>
      </p:pic>
      <p:pic>
        <p:nvPicPr>
          <p:cNvPr id="2" name="Picture 1">
            <a:extLst>
              <a:ext uri="{FF2B5EF4-FFF2-40B4-BE49-F238E27FC236}">
                <a16:creationId xmlns:a16="http://schemas.microsoft.com/office/drawing/2014/main" xmlns="" id="{536E9AD3-DE12-FAE8-6854-C3671CC81187}"/>
              </a:ext>
            </a:extLst>
          </p:cNvPr>
          <p:cNvPicPr>
            <a:picLocks noChangeAspect="1"/>
          </p:cNvPicPr>
          <p:nvPr/>
        </p:nvPicPr>
        <p:blipFill>
          <a:blip r:embed="rId5"/>
          <a:stretch>
            <a:fillRect/>
          </a:stretch>
        </p:blipFill>
        <p:spPr>
          <a:xfrm>
            <a:off x="232678" y="1671390"/>
            <a:ext cx="6844366" cy="1770454"/>
          </a:xfrm>
          <a:prstGeom prst="rect">
            <a:avLst/>
          </a:prstGeom>
        </p:spPr>
      </p:pic>
    </p:spTree>
    <p:custDataLst>
      <p:tags r:id="rId1"/>
    </p:custDataLst>
    <p:extLst>
      <p:ext uri="{BB962C8B-B14F-4D97-AF65-F5344CB8AC3E}">
        <p14:creationId xmlns:p14="http://schemas.microsoft.com/office/powerpoint/2010/main" val="22264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C745660-DB46-4B12-7161-5C53777D8442}"/>
              </a:ext>
            </a:extLst>
          </p:cNvPr>
          <p:cNvGrpSpPr/>
          <p:nvPr/>
        </p:nvGrpSpPr>
        <p:grpSpPr>
          <a:xfrm>
            <a:off x="419650" y="1564304"/>
            <a:ext cx="3172408" cy="1636095"/>
            <a:chOff x="139959" y="1387023"/>
            <a:chExt cx="3172408" cy="1636095"/>
          </a:xfrm>
        </p:grpSpPr>
        <p:sp>
          <p:nvSpPr>
            <p:cNvPr id="4" name="Rectangle: Rounded Corners 14">
              <a:extLst>
                <a:ext uri="{FF2B5EF4-FFF2-40B4-BE49-F238E27FC236}">
                  <a16:creationId xmlns:a16="http://schemas.microsoft.com/office/drawing/2014/main" xmlns="" id="{A4691B12-3620-9D3E-DD17-D4E9D59D10B9}"/>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AC4AE050-6210-EBA6-3AE4-5903A156745C}"/>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xmlns="" id="{E1F16112-0325-E204-D54D-D47BB7D76EFB}"/>
              </a:ext>
            </a:extLst>
          </p:cNvPr>
          <p:cNvGrpSpPr/>
          <p:nvPr/>
        </p:nvGrpSpPr>
        <p:grpSpPr>
          <a:xfrm>
            <a:off x="4319691" y="3200399"/>
            <a:ext cx="3397434" cy="1559458"/>
            <a:chOff x="4424729" y="3902060"/>
            <a:chExt cx="3397434" cy="1559458"/>
          </a:xfrm>
        </p:grpSpPr>
        <p:sp>
          <p:nvSpPr>
            <p:cNvPr id="7" name="Rectangle: Rounded Corners 20">
              <a:extLst>
                <a:ext uri="{FF2B5EF4-FFF2-40B4-BE49-F238E27FC236}">
                  <a16:creationId xmlns:a16="http://schemas.microsoft.com/office/drawing/2014/main" xmlns="" id="{D92645C3-0ACA-B49B-D1D5-DE47E0D296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3AA97B0B-1458-E40D-06B1-8164FDDD405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xmlns="" id="{817EF0F2-0268-F476-634E-2EC497748137}"/>
              </a:ext>
            </a:extLst>
          </p:cNvPr>
          <p:cNvGrpSpPr/>
          <p:nvPr/>
        </p:nvGrpSpPr>
        <p:grpSpPr>
          <a:xfrm>
            <a:off x="8110962" y="1828720"/>
            <a:ext cx="3329164" cy="1371679"/>
            <a:chOff x="8110962" y="1828720"/>
            <a:chExt cx="3329164" cy="1371679"/>
          </a:xfrm>
        </p:grpSpPr>
        <p:sp>
          <p:nvSpPr>
            <p:cNvPr id="10" name="Rectangle: Rounded Corners 26">
              <a:extLst>
                <a:ext uri="{FF2B5EF4-FFF2-40B4-BE49-F238E27FC236}">
                  <a16:creationId xmlns:a16="http://schemas.microsoft.com/office/drawing/2014/main" xmlns="" id="{2A17407F-E6DA-22F3-EE40-C7DB552452AE}"/>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C246AD54-AA4E-78F6-6D0C-234D74E1273F}"/>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xmlns="" id="{D06489D4-EFD7-CD39-F370-2E32A0A0EE13}"/>
              </a:ext>
            </a:extLst>
          </p:cNvPr>
          <p:cNvPicPr>
            <a:picLocks noChangeAspect="1"/>
          </p:cNvPicPr>
          <p:nvPr/>
        </p:nvPicPr>
        <p:blipFill>
          <a:blip r:embed="rId6"/>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3218771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66000">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6000">
                                          <p:cBhvr additive="base">
                                            <p:cTn id="1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4A7FF52-5DCC-B451-6CAD-1635DEDF2B25}"/>
              </a:ext>
            </a:extLst>
          </p:cNvPr>
          <p:cNvSpPr txBox="1"/>
          <p:nvPr/>
        </p:nvSpPr>
        <p:spPr>
          <a:xfrm>
            <a:off x="733425" y="1104900"/>
            <a:ext cx="5372100" cy="5262979"/>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đỏ cánh hoa hồng</a:t>
            </a:r>
          </a:p>
          <a:p>
            <a:pPr algn="just"/>
            <a:r>
              <a:rPr lang="vi-VN" sz="2400" b="0" i="0" dirty="0">
                <a:solidFill>
                  <a:srgbClr val="000000"/>
                </a:solidFill>
                <a:effectLst/>
                <a:latin typeface="Calibri" panose="020F0502020204030204" pitchFamily="34" charset="0"/>
                <a:cs typeface="Calibri" panose="020F0502020204030204" pitchFamily="34" charset="0"/>
              </a:rPr>
              <a:t>Nhuộm bừng cho đôi má</a:t>
            </a:r>
          </a:p>
          <a:p>
            <a:pPr algn="just"/>
            <a:r>
              <a:rPr lang="vi-VN" sz="2400" b="0" i="0" dirty="0">
                <a:solidFill>
                  <a:srgbClr val="000000"/>
                </a:solidFill>
                <a:effectLst/>
                <a:latin typeface="Calibri" panose="020F0502020204030204" pitchFamily="34" charset="0"/>
                <a:cs typeface="Calibri" panose="020F0502020204030204" pitchFamily="34" charset="0"/>
              </a:rPr>
              <a:t>Còn màu xanh chiếc lá</a:t>
            </a:r>
          </a:p>
          <a:p>
            <a:pPr algn="just"/>
            <a:r>
              <a:rPr lang="vi-VN" sz="2400" b="0" i="0" dirty="0">
                <a:solidFill>
                  <a:srgbClr val="000000"/>
                </a:solidFill>
                <a:effectLst/>
                <a:latin typeface="Calibri" panose="020F0502020204030204" pitchFamily="34" charset="0"/>
                <a:cs typeface="Calibri" panose="020F0502020204030204" pitchFamily="34" charset="0"/>
              </a:rPr>
              <a:t>Làm mát những rặng cây.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Bình minh treo trên mây</a:t>
            </a:r>
          </a:p>
          <a:p>
            <a:pPr algn="just"/>
            <a:r>
              <a:rPr lang="vi-VN" sz="2400" b="0" i="0" dirty="0">
                <a:solidFill>
                  <a:srgbClr val="000000"/>
                </a:solidFill>
                <a:effectLst/>
                <a:latin typeface="Calibri" panose="020F0502020204030204" pitchFamily="34" charset="0"/>
                <a:cs typeface="Calibri" panose="020F0502020204030204" pitchFamily="34" charset="0"/>
              </a:rPr>
              <a:t>Thả nắng vàng xuống đất</a:t>
            </a:r>
          </a:p>
          <a:p>
            <a:pPr algn="just"/>
            <a:r>
              <a:rPr lang="vi-VN" sz="2400" b="0" i="0" dirty="0">
                <a:solidFill>
                  <a:srgbClr val="000000"/>
                </a:solidFill>
                <a:effectLst/>
                <a:latin typeface="Calibri" panose="020F0502020204030204" pitchFamily="34" charset="0"/>
                <a:cs typeface="Calibri" panose="020F0502020204030204" pitchFamily="34" charset="0"/>
              </a:rPr>
              <a:t>Gió mang theo hương ngát</a:t>
            </a:r>
          </a:p>
          <a:p>
            <a:pPr algn="just"/>
            <a:r>
              <a:rPr lang="vi-VN" sz="2400" b="0" i="0" dirty="0">
                <a:solidFill>
                  <a:srgbClr val="000000"/>
                </a:solidFill>
                <a:effectLst/>
                <a:latin typeface="Calibri" panose="020F0502020204030204" pitchFamily="34" charset="0"/>
                <a:cs typeface="Calibri" panose="020F0502020204030204" pitchFamily="34" charset="0"/>
              </a:rPr>
              <a:t>Cho ong giỏ mật đầy.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Còn chiếc áo tím này</a:t>
            </a:r>
          </a:p>
          <a:p>
            <a:pPr algn="just"/>
            <a:r>
              <a:rPr lang="vi-VN" sz="2400" b="0" i="0" dirty="0">
                <a:solidFill>
                  <a:srgbClr val="000000"/>
                </a:solidFill>
                <a:effectLst/>
                <a:latin typeface="Calibri" panose="020F0502020204030204" pitchFamily="34" charset="0"/>
                <a:cs typeface="Calibri" panose="020F0502020204030204" pitchFamily="34" charset="0"/>
              </a:rPr>
              <a:t>Tặng hoàng hôn sắm tối</a:t>
            </a:r>
          </a:p>
          <a:p>
            <a:pPr algn="just"/>
            <a:r>
              <a:rPr lang="vi-VN" sz="2400" b="0" i="0" dirty="0">
                <a:solidFill>
                  <a:srgbClr val="000000"/>
                </a:solidFill>
                <a:effectLst/>
                <a:latin typeface="Calibri" panose="020F0502020204030204" pitchFamily="34" charset="0"/>
                <a:cs typeface="Calibri" panose="020F0502020204030204" pitchFamily="34" charset="0"/>
              </a:rPr>
              <a:t>Những đôi mắt biết nói</a:t>
            </a:r>
          </a:p>
          <a:p>
            <a:pPr algn="just"/>
            <a:r>
              <a:rPr lang="vi-VN" sz="2400" b="0" i="0" dirty="0">
                <a:solidFill>
                  <a:srgbClr val="000000"/>
                </a:solidFill>
                <a:effectLst/>
                <a:latin typeface="Calibri" panose="020F0502020204030204" pitchFamily="34" charset="0"/>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xmlns=""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xmlns=""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xmlns="" id="{8F5D4AE7-73BC-1FD5-314F-26058D0A9573}"/>
              </a:ext>
            </a:extLst>
          </p:cNvPr>
          <p:cNvSpPr txBox="1"/>
          <p:nvPr/>
        </p:nvSpPr>
        <p:spPr>
          <a:xfrm>
            <a:off x="6086475" y="990600"/>
            <a:ext cx="5372100" cy="378565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nâu này biết không</a:t>
            </a:r>
          </a:p>
          <a:p>
            <a:pPr algn="just"/>
            <a:r>
              <a:rPr lang="vi-VN" sz="2400" b="0" i="0" dirty="0">
                <a:solidFill>
                  <a:srgbClr val="000000"/>
                </a:solidFill>
                <a:effectLst/>
                <a:latin typeface="Calibri" panose="020F0502020204030204" pitchFamily="34" charset="0"/>
                <a:cs typeface="Calibri" panose="020F0502020204030204" pitchFamily="34" charset="0"/>
              </a:rPr>
              <a:t>Từ đại ngàn xa thẳm</a:t>
            </a:r>
          </a:p>
          <a:p>
            <a:pPr algn="just"/>
            <a:r>
              <a:rPr lang="vi-VN" sz="2400" b="0" i="0" dirty="0">
                <a:solidFill>
                  <a:srgbClr val="000000"/>
                </a:solidFill>
                <a:effectLst/>
                <a:latin typeface="Calibri" panose="020F0502020204030204" pitchFamily="34" charset="0"/>
                <a:cs typeface="Calibri" panose="020F0502020204030204" pitchFamily="34" charset="0"/>
              </a:rPr>
              <a:t>Riêng đêm như màu mực</a:t>
            </a:r>
          </a:p>
          <a:p>
            <a:pPr algn="just"/>
            <a:r>
              <a:rPr lang="vi-VN" sz="2400" b="0" i="0" dirty="0">
                <a:solidFill>
                  <a:srgbClr val="000000"/>
                </a:solidFill>
                <a:effectLst/>
                <a:latin typeface="Calibri" panose="020F0502020204030204" pitchFamily="34" charset="0"/>
                <a:cs typeface="Calibri" panose="020F0502020204030204" pitchFamily="34" charset="0"/>
              </a:rPr>
              <a:t>Để thắp sao lên trời.</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Mắt nhìn khắp muôn nơi</a:t>
            </a:r>
          </a:p>
          <a:p>
            <a:pPr algn="just"/>
            <a:r>
              <a:rPr lang="vi-VN" sz="2400" b="0" i="0" dirty="0">
                <a:solidFill>
                  <a:srgbClr val="000000"/>
                </a:solidFill>
                <a:effectLst/>
                <a:latin typeface="Calibri" panose="020F0502020204030204" pitchFamily="34" charset="0"/>
                <a:cs typeface="Calibri" panose="020F0502020204030204" pitchFamily="34" charset="0"/>
              </a:rPr>
              <a:t>Sắc màu không kể hết</a:t>
            </a:r>
          </a:p>
          <a:p>
            <a:pPr algn="just"/>
            <a:r>
              <a:rPr lang="vi-VN" sz="2400" b="0" i="0" dirty="0">
                <a:solidFill>
                  <a:srgbClr val="000000"/>
                </a:solidFill>
                <a:effectLst/>
                <a:latin typeface="Calibri" panose="020F0502020204030204" pitchFamily="34" charset="0"/>
                <a:cs typeface="Calibri" panose="020F0502020204030204" pitchFamily="34" charset="0"/>
              </a:rPr>
              <a:t>Em tô thêm màu trắng</a:t>
            </a:r>
          </a:p>
          <a:p>
            <a:pPr algn="just"/>
            <a:r>
              <a:rPr lang="vi-VN" sz="2400" b="0" i="0" dirty="0">
                <a:solidFill>
                  <a:srgbClr val="000000"/>
                </a:solidFill>
                <a:effectLst/>
                <a:latin typeface="Calibri" panose="020F0502020204030204" pitchFamily="34" charset="0"/>
                <a:cs typeface="Calibri" panose="020F0502020204030204" pitchFamily="34" charset="0"/>
              </a:rPr>
              <a:t>Trên tóc mẹ sương hơn...</a:t>
            </a:r>
          </a:p>
          <a:p>
            <a:pPr algn="r"/>
            <a:r>
              <a:rPr lang="vi-VN" sz="2400" b="0" i="0" dirty="0">
                <a:solidFill>
                  <a:srgbClr val="000000"/>
                </a:solidFill>
                <a:effectLst/>
                <a:latin typeface="Calibri" panose="020F0502020204030204" pitchFamily="34" charset="0"/>
                <a:cs typeface="Calibri" panose="020F0502020204030204" pitchFamily="34" charset="0"/>
              </a:rPr>
              <a:t>(Bảo Ngọc)</a:t>
            </a:r>
          </a:p>
        </p:txBody>
      </p:sp>
    </p:spTree>
    <p:custDataLst>
      <p:tags r:id="rId1"/>
    </p:custDataLst>
    <p:extLst>
      <p:ext uri="{BB962C8B-B14F-4D97-AF65-F5344CB8AC3E}">
        <p14:creationId xmlns:p14="http://schemas.microsoft.com/office/powerpoint/2010/main" val="241989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32CA4B7-3275-A8BE-5636-021051F3FACD}"/>
              </a:ext>
            </a:extLst>
          </p:cNvPr>
          <p:cNvPicPr>
            <a:picLocks noChangeAspect="1"/>
          </p:cNvPicPr>
          <p:nvPr/>
        </p:nvPicPr>
        <p:blipFill>
          <a:blip r:embed="rId4"/>
          <a:stretch>
            <a:fillRect/>
          </a:stretch>
        </p:blipFill>
        <p:spPr>
          <a:xfrm>
            <a:off x="1291353" y="577863"/>
            <a:ext cx="9620322" cy="1670449"/>
          </a:xfrm>
          <a:prstGeom prst="rect">
            <a:avLst/>
          </a:prstGeom>
        </p:spPr>
      </p:pic>
      <p:sp>
        <p:nvSpPr>
          <p:cNvPr id="4" name="圆角矩形 17">
            <a:extLst>
              <a:ext uri="{FF2B5EF4-FFF2-40B4-BE49-F238E27FC236}">
                <a16:creationId xmlns:a16="http://schemas.microsoft.com/office/drawing/2014/main" xmlns="" id="{0A892B73-7F79-1F0B-2E51-C931CE13BC50}"/>
              </a:ext>
            </a:extLst>
          </p:cNvPr>
          <p:cNvSpPr/>
          <p:nvPr/>
        </p:nvSpPr>
        <p:spPr>
          <a:xfrm>
            <a:off x="2318918" y="2488962"/>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xmlns="" id="{AD3F26D7-3CD5-3562-FA6D-2DB8F11C5F3E}"/>
              </a:ext>
            </a:extLst>
          </p:cNvPr>
          <p:cNvSpPr txBox="1"/>
          <p:nvPr/>
        </p:nvSpPr>
        <p:spPr>
          <a:xfrm>
            <a:off x="2933025" y="265588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err="1">
                <a:solidFill>
                  <a:prstClr val="black"/>
                </a:solidFill>
                <a:latin typeface="Cambria" panose="02040503050406030204" pitchFamily="18" charset="0"/>
                <a:ea typeface="Cambria" panose="02040503050406030204" pitchFamily="18" charset="0"/>
              </a:rPr>
              <a:t>rặng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xmlns="" id="{F86AF9D9-A2FD-F6A1-FCC3-E9827DC0A6FC}"/>
              </a:ext>
            </a:extLst>
          </p:cNvPr>
          <p:cNvSpPr/>
          <p:nvPr/>
        </p:nvSpPr>
        <p:spPr>
          <a:xfrm>
            <a:off x="2305423" y="36733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xmlns="" id="{55D7D8DC-61B8-E94D-6771-728BAB62103E}"/>
              </a:ext>
            </a:extLst>
          </p:cNvPr>
          <p:cNvSpPr txBox="1"/>
          <p:nvPr/>
        </p:nvSpPr>
        <p:spPr>
          <a:xfrm>
            <a:off x="3021485" y="38620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81A7C170-849B-EF7E-FA2E-5D90CC838255}"/>
              </a:ext>
            </a:extLst>
          </p:cNvPr>
          <p:cNvSpPr/>
          <p:nvPr/>
        </p:nvSpPr>
        <p:spPr>
          <a:xfrm>
            <a:off x="6284892" y="2485168"/>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xmlns="" id="{F3DA49EA-DFA0-31C3-7F44-4FA8D2F5B65A}"/>
              </a:ext>
            </a:extLst>
          </p:cNvPr>
          <p:cNvSpPr txBox="1"/>
          <p:nvPr/>
        </p:nvSpPr>
        <p:spPr>
          <a:xfrm>
            <a:off x="6809557" y="2528386"/>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xmlns="" id="{1E25741A-96E4-5402-337C-2A8F47E84099}"/>
              </a:ext>
            </a:extLst>
          </p:cNvPr>
          <p:cNvSpPr/>
          <p:nvPr/>
        </p:nvSpPr>
        <p:spPr>
          <a:xfrm>
            <a:off x="6311348" y="3673390"/>
            <a:ext cx="244235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xmlns="" id="{C662068C-1415-5DB3-BEBB-BC19413F4304}"/>
              </a:ext>
            </a:extLst>
          </p:cNvPr>
          <p:cNvSpPr txBox="1"/>
          <p:nvPr/>
        </p:nvSpPr>
        <p:spPr>
          <a:xfrm>
            <a:off x="6231593" y="376314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nhuộm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753126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3"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2"/>
</p:tagLst>
</file>

<file path=ppt/tags/tag10.xml><?xml version="1.0" encoding="utf-8"?>
<p:tagLst xmlns:a="http://schemas.openxmlformats.org/drawingml/2006/main" xmlns:r="http://schemas.openxmlformats.org/officeDocument/2006/relationships" xmlns:p="http://schemas.openxmlformats.org/presentationml/2006/main">
  <p:tag name="TIMING" val="|0.2|0.3|0.2"/>
</p:tagLst>
</file>

<file path=ppt/tags/tag11.xml><?xml version="1.0" encoding="utf-8"?>
<p:tagLst xmlns:a="http://schemas.openxmlformats.org/drawingml/2006/main" xmlns:r="http://schemas.openxmlformats.org/officeDocument/2006/relationships" xmlns:p="http://schemas.openxmlformats.org/presentationml/2006/main">
  <p:tag name="TIMING" val="|0.2|0.2|0.3"/>
</p:tagLst>
</file>

<file path=ppt/tags/tag12.xml><?xml version="1.0" encoding="utf-8"?>
<p:tagLst xmlns:a="http://schemas.openxmlformats.org/drawingml/2006/main" xmlns:r="http://schemas.openxmlformats.org/officeDocument/2006/relationships" xmlns:p="http://schemas.openxmlformats.org/presentationml/2006/main">
  <p:tag name="TIMING" val="|0.3|0.4|0.3"/>
</p:tagLst>
</file>

<file path=ppt/tags/tag13.xml><?xml version="1.0" encoding="utf-8"?>
<p:tagLst xmlns:a="http://schemas.openxmlformats.org/drawingml/2006/main" xmlns:r="http://schemas.openxmlformats.org/officeDocument/2006/relationships" xmlns:p="http://schemas.openxmlformats.org/presentationml/2006/main">
  <p:tag name="TIMING" val="|0.3|0.2|0.3|0.3"/>
</p:tagLst>
</file>

<file path=ppt/tags/tag14.xml><?xml version="1.0" encoding="utf-8"?>
<p:tagLst xmlns:a="http://schemas.openxmlformats.org/drawingml/2006/main" xmlns:r="http://schemas.openxmlformats.org/officeDocument/2006/relationships" xmlns:p="http://schemas.openxmlformats.org/presentationml/2006/main">
  <p:tag name="TIMING" val="|0.2|0.1|0.1|0.2"/>
</p:tagLst>
</file>

<file path=ppt/tags/tag15.xml><?xml version="1.0" encoding="utf-8"?>
<p:tagLst xmlns:a="http://schemas.openxmlformats.org/drawingml/2006/main" xmlns:r="http://schemas.openxmlformats.org/officeDocument/2006/relationships" xmlns:p="http://schemas.openxmlformats.org/presentationml/2006/main">
  <p:tag name="TIMING" val="|0.2|0.2|0.1|0.1"/>
</p:tagLst>
</file>

<file path=ppt/tags/tag16.xml><?xml version="1.0" encoding="utf-8"?>
<p:tagLst xmlns:a="http://schemas.openxmlformats.org/drawingml/2006/main" xmlns:r="http://schemas.openxmlformats.org/officeDocument/2006/relationships" xmlns:p="http://schemas.openxmlformats.org/presentationml/2006/main">
  <p:tag name="TIMING" val="|0.1|0.1|0.1"/>
</p:tagLst>
</file>

<file path=ppt/tags/tag17.xml><?xml version="1.0" encoding="utf-8"?>
<p:tagLst xmlns:a="http://schemas.openxmlformats.org/drawingml/2006/main" xmlns:r="http://schemas.openxmlformats.org/officeDocument/2006/relationships" xmlns:p="http://schemas.openxmlformats.org/presentationml/2006/main">
  <p:tag name="TIMING" val="|0.1|0|0.4|0.2"/>
</p:tagLst>
</file>

<file path=ppt/tags/tag18.xml><?xml version="1.0" encoding="utf-8"?>
<p:tagLst xmlns:a="http://schemas.openxmlformats.org/drawingml/2006/main" xmlns:r="http://schemas.openxmlformats.org/officeDocument/2006/relationships" xmlns:p="http://schemas.openxmlformats.org/presentationml/2006/main">
  <p:tag name="TIMING" val="|0.1|0|0.4|0.2"/>
</p:tagLst>
</file>

<file path=ppt/tags/tag19.xml><?xml version="1.0" encoding="utf-8"?>
<p:tagLst xmlns:a="http://schemas.openxmlformats.org/drawingml/2006/main" xmlns:r="http://schemas.openxmlformats.org/officeDocument/2006/relationships" xmlns:p="http://schemas.openxmlformats.org/presentationml/2006/main">
  <p:tag name="TIMING" val="|0.2|0.3|0.5"/>
</p:tagLst>
</file>

<file path=ppt/tags/tag2.xml><?xml version="1.0" encoding="utf-8"?>
<p:tagLst xmlns:a="http://schemas.openxmlformats.org/drawingml/2006/main" xmlns:r="http://schemas.openxmlformats.org/officeDocument/2006/relationships" xmlns:p="http://schemas.openxmlformats.org/presentationml/2006/main">
  <p:tag name="TIMING" val="|0.2|0.2|0.3|0.2"/>
</p:tagLst>
</file>

<file path=ppt/tags/tag20.xml><?xml version="1.0" encoding="utf-8"?>
<p:tagLst xmlns:a="http://schemas.openxmlformats.org/drawingml/2006/main" xmlns:r="http://schemas.openxmlformats.org/officeDocument/2006/relationships" xmlns:p="http://schemas.openxmlformats.org/presentationml/2006/main">
  <p:tag name="TIMING" val="|0.2|0.2|0.3"/>
</p:tagLst>
</file>

<file path=ppt/tags/tag21.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0.2|0.2|0.2"/>
</p:tagLst>
</file>

<file path=ppt/tags/tag4.xml><?xml version="1.0" encoding="utf-8"?>
<p:tagLst xmlns:a="http://schemas.openxmlformats.org/drawingml/2006/main" xmlns:r="http://schemas.openxmlformats.org/officeDocument/2006/relationships" xmlns:p="http://schemas.openxmlformats.org/presentationml/2006/main">
  <p:tag name="TIMING" val="|0.2|0.2|0.2|0.2"/>
</p:tagLst>
</file>

<file path=ppt/tags/tag5.xml><?xml version="1.0" encoding="utf-8"?>
<p:tagLst xmlns:a="http://schemas.openxmlformats.org/drawingml/2006/main" xmlns:r="http://schemas.openxmlformats.org/officeDocument/2006/relationships" xmlns:p="http://schemas.openxmlformats.org/presentationml/2006/main">
  <p:tag name="TIMING" val="|0.3|0.2|0.3|0.3"/>
</p:tagLst>
</file>

<file path=ppt/tags/tag6.xml><?xml version="1.0" encoding="utf-8"?>
<p:tagLst xmlns:a="http://schemas.openxmlformats.org/drawingml/2006/main" xmlns:r="http://schemas.openxmlformats.org/officeDocument/2006/relationships" xmlns:p="http://schemas.openxmlformats.org/presentationml/2006/main">
  <p:tag name="TIMING" val="|0.2|0.2|0.3"/>
</p:tagLst>
</file>

<file path=ppt/tags/tag7.xml><?xml version="1.0" encoding="utf-8"?>
<p:tagLst xmlns:a="http://schemas.openxmlformats.org/drawingml/2006/main" xmlns:r="http://schemas.openxmlformats.org/officeDocument/2006/relationships" xmlns:p="http://schemas.openxmlformats.org/presentationml/2006/main">
  <p:tag name="TIMING" val="|0.2|0.2|0.3"/>
</p:tagLst>
</file>

<file path=ppt/tags/tag8.xml><?xml version="1.0" encoding="utf-8"?>
<p:tagLst xmlns:a="http://schemas.openxmlformats.org/drawingml/2006/main" xmlns:r="http://schemas.openxmlformats.org/officeDocument/2006/relationships" xmlns:p="http://schemas.openxmlformats.org/presentationml/2006/main">
  <p:tag name="TIMING" val="|0.2|0.2|0.3"/>
</p:tagLst>
</file>

<file path=ppt/tags/tag9.xml><?xml version="1.0" encoding="utf-8"?>
<p:tagLst xmlns:a="http://schemas.openxmlformats.org/drawingml/2006/main" xmlns:r="http://schemas.openxmlformats.org/officeDocument/2006/relationships" xmlns:p="http://schemas.openxmlformats.org/presentationml/2006/main">
  <p:tag name="TIMING" val="|0.3|0.3|0.3|0.2|0.3|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tam Maps Theme for Elementary by Slidesgo">
  <a:themeElements>
    <a:clrScheme name="Simple Light">
      <a:dk1>
        <a:srgbClr val="191919"/>
      </a:dk1>
      <a:lt1>
        <a:srgbClr val="22AF00"/>
      </a:lt1>
      <a:dk2>
        <a:srgbClr val="8ED800"/>
      </a:dk2>
      <a:lt2>
        <a:srgbClr val="BEEF44"/>
      </a:lt2>
      <a:accent1>
        <a:srgbClr val="FFE114"/>
      </a:accent1>
      <a:accent2>
        <a:srgbClr val="FFBF00"/>
      </a:accent2>
      <a:accent3>
        <a:srgbClr val="FF7C09"/>
      </a:accent3>
      <a:accent4>
        <a:srgbClr val="75D8CA"/>
      </a:accent4>
      <a:accent5>
        <a:srgbClr val="C8EFEA"/>
      </a:accent5>
      <a:accent6>
        <a:srgbClr val="FFFFFF"/>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302</TotalTime>
  <Words>722</Words>
  <Application>Microsoft Office PowerPoint</Application>
  <PresentationFormat>Widescreen</PresentationFormat>
  <Paragraphs>200</Paragraphs>
  <Slides>28</Slides>
  <Notes>13</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28</vt:i4>
      </vt:variant>
    </vt:vector>
  </HeadingPairs>
  <TitlesOfParts>
    <vt:vector size="42" baseType="lpstr">
      <vt:lpstr>맑은 고딕</vt:lpstr>
      <vt:lpstr>Arial</vt:lpstr>
      <vt:lpstr>Arial-Rounded</vt:lpstr>
      <vt:lpstr>Calibri</vt:lpstr>
      <vt:lpstr>Cambria</vt:lpstr>
      <vt:lpstr>Coiny</vt:lpstr>
      <vt:lpstr>Jua</vt:lpstr>
      <vt:lpstr>Nunito Light</vt:lpstr>
      <vt:lpstr>包图简圆体</vt:lpstr>
      <vt:lpstr>思源黑体 CN Bold</vt:lpstr>
      <vt:lpstr>等线</vt:lpstr>
      <vt:lpstr>等线 Light</vt:lpstr>
      <vt:lpstr>Office 主题​​</vt:lpstr>
      <vt:lpstr>Latam Maps Theme for Elementary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Le Tien Duat</cp:lastModifiedBy>
  <cp:revision>59</cp:revision>
  <dcterms:created xsi:type="dcterms:W3CDTF">2023-08-16T01:46:32Z</dcterms:created>
  <dcterms:modified xsi:type="dcterms:W3CDTF">2023-10-29T08:48:47Z</dcterms:modified>
  <cp:category>9Slide.vn</cp:category>
</cp:coreProperties>
</file>