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7" r:id="rId2"/>
    <p:sldId id="430" r:id="rId3"/>
    <p:sldId id="432" r:id="rId4"/>
    <p:sldId id="448" r:id="rId5"/>
    <p:sldId id="447" r:id="rId6"/>
    <p:sldId id="449" r:id="rId7"/>
    <p:sldId id="450" r:id="rId8"/>
    <p:sldId id="451" r:id="rId9"/>
    <p:sldId id="431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29" d="100"/>
          <a:sy n="29" d="100"/>
        </p:scale>
        <p:origin x="84" y="33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26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21: HÌNH DẠNG TRÁI ĐẤT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ĐỚI KHÍ HẬU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573149" y="2362200"/>
            <a:ext cx="14108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13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8068" y="2895600"/>
            <a:ext cx="141089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Cho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5"/>
          <a:stretch/>
        </p:blipFill>
        <p:spPr>
          <a:xfrm>
            <a:off x="4449494" y="4802326"/>
            <a:ext cx="6736825" cy="42654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603F103-02F7-00F9-28F7-B0A2D6A7C201}"/>
              </a:ext>
            </a:extLst>
          </p:cNvPr>
          <p:cNvSpPr/>
          <p:nvPr/>
        </p:nvSpPr>
        <p:spPr>
          <a:xfrm>
            <a:off x="1449514" y="174805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13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5"/>
          <a:stretch/>
        </p:blipFill>
        <p:spPr>
          <a:xfrm>
            <a:off x="4449494" y="2895600"/>
            <a:ext cx="6736825" cy="426547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14531" y="7620000"/>
            <a:ext cx="9357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Trái Đất có dạng hình cầu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277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8" name="Picture 17" descr="C:\Users\THANHCONG\Pictures\Screenshots\Ảnh chụp màn hình (23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20" y="2667000"/>
            <a:ext cx="13182599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21620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518" y="2429114"/>
            <a:ext cx="7300119" cy="67148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823119" y="34290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Chỉ và nói tên các đới khí hậu trên Trái Đất trong hình dưới đây.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Em có nhận xét gì về vị trí của các đới khí hậu trên Trái Đất?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026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518" y="2429114"/>
            <a:ext cx="7300119" cy="67148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975519" y="3200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 Trái Đất có 5 đới khí hậu: </a:t>
            </a: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  đới nóng, 2 đới lạnh và 1 đới ôn hòa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5519" y="4572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bán cầu đều có 3 đới khí hậu:</a:t>
            </a: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đới nóng, đới ôn hòa và đới lạnh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379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61719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73149" y="1782783"/>
            <a:ext cx="973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94919" y="1097280"/>
            <a:ext cx="9525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21: HÌNH DẠNG TRÁI ĐẤT. CÁC ĐỚI KHÍ HẬU (T1)</a:t>
            </a:r>
          </a:p>
        </p:txBody>
      </p:sp>
      <p:pic>
        <p:nvPicPr>
          <p:cNvPr id="11" name="Picture 10" descr="C:\Users\THANHCONG\Pictures\Screenshots\Ảnh chụp màn hình (23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29114"/>
            <a:ext cx="7300119" cy="595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2004440" y="8421469"/>
            <a:ext cx="150492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nl-NL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Trên Trái Đất có các đới khí hậu: đới nóng, đới ôn hòa và đới lạnh.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026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9758</TotalTime>
  <Words>420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Ha</cp:lastModifiedBy>
  <cp:revision>1148</cp:revision>
  <dcterms:created xsi:type="dcterms:W3CDTF">2008-09-09T22:52:10Z</dcterms:created>
  <dcterms:modified xsi:type="dcterms:W3CDTF">2022-08-28T01:16:37Z</dcterms:modified>
</cp:coreProperties>
</file>